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FB5"/>
    <a:srgbClr val="FEF4D9"/>
    <a:srgbClr val="DD6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8AC88-F367-394B-A89C-43D98AEE4C7E}" v="12" dt="2024-01-27T14:56:02.179"/>
    <p1510:client id="{C0EE47F4-297E-4C14-9BB9-2D7187B8D94C}" v="16" dt="2024-01-27T14:35:43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ccaro Jr, Michael" userId="S::michael.t.vaccaro@uconn.edu::9964530c-097b-42b3-99bd-140434fcf3e8" providerId="AD" clId="Web-{C0EE47F4-297E-4C14-9BB9-2D7187B8D94C}"/>
    <pc:docChg chg="modSld">
      <pc:chgData name="Vaccaro Jr, Michael" userId="S::michael.t.vaccaro@uconn.edu::9964530c-097b-42b3-99bd-140434fcf3e8" providerId="AD" clId="Web-{C0EE47F4-297E-4C14-9BB9-2D7187B8D94C}" dt="2024-01-27T14:35:41.259" v="6" actId="20577"/>
      <pc:docMkLst>
        <pc:docMk/>
      </pc:docMkLst>
      <pc:sldChg chg="modSp">
        <pc:chgData name="Vaccaro Jr, Michael" userId="S::michael.t.vaccaro@uconn.edu::9964530c-097b-42b3-99bd-140434fcf3e8" providerId="AD" clId="Web-{C0EE47F4-297E-4C14-9BB9-2D7187B8D94C}" dt="2024-01-27T14:35:41.259" v="6" actId="20577"/>
        <pc:sldMkLst>
          <pc:docMk/>
          <pc:sldMk cId="2734177312" sldId="257"/>
        </pc:sldMkLst>
        <pc:spChg chg="mod">
          <ac:chgData name="Vaccaro Jr, Michael" userId="S::michael.t.vaccaro@uconn.edu::9964530c-097b-42b3-99bd-140434fcf3e8" providerId="AD" clId="Web-{C0EE47F4-297E-4C14-9BB9-2D7187B8D94C}" dt="2024-01-27T14:35:41.259" v="6" actId="20577"/>
          <ac:spMkLst>
            <pc:docMk/>
            <pc:sldMk cId="2734177312" sldId="257"/>
            <ac:spMk id="7" creationId="{249A9041-E8A1-4E3D-A284-8423780789FA}"/>
          </ac:spMkLst>
        </pc:spChg>
      </pc:sldChg>
    </pc:docChg>
  </pc:docChgLst>
  <pc:docChgLst>
    <pc:chgData name="Vaccaro Jr, Michael" userId="9964530c-097b-42b3-99bd-140434fcf3e8" providerId="ADAL" clId="{3958AC88-F367-394B-A89C-43D98AEE4C7E}"/>
    <pc:docChg chg="undo custSel modSld modMainMaster">
      <pc:chgData name="Vaccaro Jr, Michael" userId="9964530c-097b-42b3-99bd-140434fcf3e8" providerId="ADAL" clId="{3958AC88-F367-394B-A89C-43D98AEE4C7E}" dt="2024-01-27T14:56:11.992" v="814" actId="1076"/>
      <pc:docMkLst>
        <pc:docMk/>
      </pc:docMkLst>
      <pc:sldChg chg="addSp delSp modSp mod">
        <pc:chgData name="Vaccaro Jr, Michael" userId="9964530c-097b-42b3-99bd-140434fcf3e8" providerId="ADAL" clId="{3958AC88-F367-394B-A89C-43D98AEE4C7E}" dt="2024-01-27T14:56:11.992" v="814" actId="1076"/>
        <pc:sldMkLst>
          <pc:docMk/>
          <pc:sldMk cId="2734177312" sldId="257"/>
        </pc:sldMkLst>
        <pc:spChg chg="mod">
          <ac:chgData name="Vaccaro Jr, Michael" userId="9964530c-097b-42b3-99bd-140434fcf3e8" providerId="ADAL" clId="{3958AC88-F367-394B-A89C-43D98AEE4C7E}" dt="2024-01-27T14:50:24.841" v="694"/>
          <ac:spMkLst>
            <pc:docMk/>
            <pc:sldMk cId="2734177312" sldId="257"/>
            <ac:spMk id="6" creationId="{D8210B97-0CE4-41AA-9B2C-63CDAB690653}"/>
          </ac:spMkLst>
        </pc:spChg>
        <pc:spChg chg="mod">
          <ac:chgData name="Vaccaro Jr, Michael" userId="9964530c-097b-42b3-99bd-140434fcf3e8" providerId="ADAL" clId="{3958AC88-F367-394B-A89C-43D98AEE4C7E}" dt="2024-01-27T14:50:24.841" v="694"/>
          <ac:spMkLst>
            <pc:docMk/>
            <pc:sldMk cId="2734177312" sldId="257"/>
            <ac:spMk id="7" creationId="{249A9041-E8A1-4E3D-A284-8423780789FA}"/>
          </ac:spMkLst>
        </pc:spChg>
        <pc:spChg chg="mod">
          <ac:chgData name="Vaccaro Jr, Michael" userId="9964530c-097b-42b3-99bd-140434fcf3e8" providerId="ADAL" clId="{3958AC88-F367-394B-A89C-43D98AEE4C7E}" dt="2024-01-27T14:55:54.929" v="810" actId="1036"/>
          <ac:spMkLst>
            <pc:docMk/>
            <pc:sldMk cId="2734177312" sldId="257"/>
            <ac:spMk id="8" creationId="{50028C7E-3569-4E29-8553-342D8E165C74}"/>
          </ac:spMkLst>
        </pc:spChg>
        <pc:spChg chg="del mod">
          <ac:chgData name="Vaccaro Jr, Michael" userId="9964530c-097b-42b3-99bd-140434fcf3e8" providerId="ADAL" clId="{3958AC88-F367-394B-A89C-43D98AEE4C7E}" dt="2024-01-27T14:47:39.716" v="658" actId="478"/>
          <ac:spMkLst>
            <pc:docMk/>
            <pc:sldMk cId="2734177312" sldId="257"/>
            <ac:spMk id="9" creationId="{862F9782-BDA6-4CFA-BCB5-4284E335D4A8}"/>
          </ac:spMkLst>
        </pc:spChg>
        <pc:spChg chg="mod">
          <ac:chgData name="Vaccaro Jr, Michael" userId="9964530c-097b-42b3-99bd-140434fcf3e8" providerId="ADAL" clId="{3958AC88-F367-394B-A89C-43D98AEE4C7E}" dt="2024-01-27T14:50:24.841" v="694"/>
          <ac:spMkLst>
            <pc:docMk/>
            <pc:sldMk cId="2734177312" sldId="257"/>
            <ac:spMk id="10" creationId="{C11F484B-D4CB-4A44-ACBE-A1A1B271FFDB}"/>
          </ac:spMkLst>
        </pc:spChg>
        <pc:spChg chg="mod">
          <ac:chgData name="Vaccaro Jr, Michael" userId="9964530c-097b-42b3-99bd-140434fcf3e8" providerId="ADAL" clId="{3958AC88-F367-394B-A89C-43D98AEE4C7E}" dt="2024-01-27T14:50:24.841" v="694"/>
          <ac:spMkLst>
            <pc:docMk/>
            <pc:sldMk cId="2734177312" sldId="257"/>
            <ac:spMk id="11" creationId="{B805D5F4-A074-4D26-A82E-38F8E8E28331}"/>
          </ac:spMkLst>
        </pc:spChg>
        <pc:spChg chg="add mod">
          <ac:chgData name="Vaccaro Jr, Michael" userId="9964530c-097b-42b3-99bd-140434fcf3e8" providerId="ADAL" clId="{3958AC88-F367-394B-A89C-43D98AEE4C7E}" dt="2024-01-27T14:50:24.841" v="694"/>
          <ac:spMkLst>
            <pc:docMk/>
            <pc:sldMk cId="2734177312" sldId="257"/>
            <ac:spMk id="13" creationId="{9328FC27-B668-3605-DC37-2DE85353F763}"/>
          </ac:spMkLst>
        </pc:spChg>
        <pc:spChg chg="add mod">
          <ac:chgData name="Vaccaro Jr, Michael" userId="9964530c-097b-42b3-99bd-140434fcf3e8" providerId="ADAL" clId="{3958AC88-F367-394B-A89C-43D98AEE4C7E}" dt="2024-01-27T14:51:34.900" v="765" actId="114"/>
          <ac:spMkLst>
            <pc:docMk/>
            <pc:sldMk cId="2734177312" sldId="257"/>
            <ac:spMk id="14" creationId="{EB574F73-5043-EE20-D40D-6760BD37C09C}"/>
          </ac:spMkLst>
        </pc:spChg>
        <pc:spChg chg="add del">
          <ac:chgData name="Vaccaro Jr, Michael" userId="9964530c-097b-42b3-99bd-140434fcf3e8" providerId="ADAL" clId="{3958AC88-F367-394B-A89C-43D98AEE4C7E}" dt="2024-01-27T14:53:17.791" v="784" actId="478"/>
          <ac:spMkLst>
            <pc:docMk/>
            <pc:sldMk cId="2734177312" sldId="257"/>
            <ac:spMk id="16" creationId="{A66A65D3-9EB7-2374-AB02-7944C31EBC26}"/>
          </ac:spMkLst>
        </pc:spChg>
        <pc:spChg chg="add mod">
          <ac:chgData name="Vaccaro Jr, Michael" userId="9964530c-097b-42b3-99bd-140434fcf3e8" providerId="ADAL" clId="{3958AC88-F367-394B-A89C-43D98AEE4C7E}" dt="2024-01-27T14:56:02.171" v="812" actId="20577"/>
          <ac:spMkLst>
            <pc:docMk/>
            <pc:sldMk cId="2734177312" sldId="257"/>
            <ac:spMk id="18" creationId="{E98C4150-7DC1-6CA3-6C48-854F88C4C060}"/>
          </ac:spMkLst>
        </pc:spChg>
        <pc:picChg chg="mod modCrop">
          <ac:chgData name="Vaccaro Jr, Michael" userId="9964530c-097b-42b3-99bd-140434fcf3e8" providerId="ADAL" clId="{3958AC88-F367-394B-A89C-43D98AEE4C7E}" dt="2024-01-27T14:50:27.834" v="695" actId="14100"/>
          <ac:picMkLst>
            <pc:docMk/>
            <pc:sldMk cId="2734177312" sldId="257"/>
            <ac:picMk id="3" creationId="{24B232C4-2827-4C45-8F29-E2DCBA217148}"/>
          </ac:picMkLst>
        </pc:picChg>
        <pc:picChg chg="add mod">
          <ac:chgData name="Vaccaro Jr, Michael" userId="9964530c-097b-42b3-99bd-140434fcf3e8" providerId="ADAL" clId="{3958AC88-F367-394B-A89C-43D98AEE4C7E}" dt="2024-01-27T14:51:56.317" v="769" actId="14100"/>
          <ac:picMkLst>
            <pc:docMk/>
            <pc:sldMk cId="2734177312" sldId="257"/>
            <ac:picMk id="4" creationId="{435A138C-1A66-45C1-7845-822EF8C65BA0}"/>
          </ac:picMkLst>
        </pc:picChg>
        <pc:picChg chg="mod modCrop">
          <ac:chgData name="Vaccaro Jr, Michael" userId="9964530c-097b-42b3-99bd-140434fcf3e8" providerId="ADAL" clId="{3958AC88-F367-394B-A89C-43D98AEE4C7E}" dt="2024-01-27T14:56:06.220" v="813" actId="1076"/>
          <ac:picMkLst>
            <pc:docMk/>
            <pc:sldMk cId="2734177312" sldId="257"/>
            <ac:picMk id="5" creationId="{0AA6D7E7-C46C-4C17-9280-658E83F9EF65}"/>
          </ac:picMkLst>
        </pc:picChg>
        <pc:picChg chg="add del mod">
          <ac:chgData name="Vaccaro Jr, Michael" userId="9964530c-097b-42b3-99bd-140434fcf3e8" providerId="ADAL" clId="{3958AC88-F367-394B-A89C-43D98AEE4C7E}" dt="2024-01-27T14:50:34.058" v="698" actId="478"/>
          <ac:picMkLst>
            <pc:docMk/>
            <pc:sldMk cId="2734177312" sldId="257"/>
            <ac:picMk id="12" creationId="{06A9C3A5-6848-CAB0-F97F-0462F026F1A0}"/>
          </ac:picMkLst>
        </pc:picChg>
        <pc:picChg chg="add mod">
          <ac:chgData name="Vaccaro Jr, Michael" userId="9964530c-097b-42b3-99bd-140434fcf3e8" providerId="ADAL" clId="{3958AC88-F367-394B-A89C-43D98AEE4C7E}" dt="2024-01-27T14:56:11.992" v="814" actId="1076"/>
          <ac:picMkLst>
            <pc:docMk/>
            <pc:sldMk cId="2734177312" sldId="257"/>
            <ac:picMk id="20" creationId="{267E1A66-5E6A-72FB-CDB5-EEEAF0DCB738}"/>
          </ac:picMkLst>
        </pc:picChg>
      </pc:sldChg>
      <pc:sldMasterChg chg="modSp modSldLayout">
        <pc:chgData name="Vaccaro Jr, Michael" userId="9964530c-097b-42b3-99bd-140434fcf3e8" providerId="ADAL" clId="{3958AC88-F367-394B-A89C-43D98AEE4C7E}" dt="2024-01-27T14:50:24.841" v="694"/>
        <pc:sldMasterMkLst>
          <pc:docMk/>
          <pc:sldMasterMk cId="2906805184" sldId="2147483684"/>
        </pc:sldMasterMkLst>
        <pc:spChg chg="mod">
          <ac:chgData name="Vaccaro Jr, Michael" userId="9964530c-097b-42b3-99bd-140434fcf3e8" providerId="ADAL" clId="{3958AC88-F367-394B-A89C-43D98AEE4C7E}" dt="2024-01-27T14:50:24.841" v="694"/>
          <ac:spMkLst>
            <pc:docMk/>
            <pc:sldMasterMk cId="2906805184" sldId="2147483684"/>
            <ac:spMk id="2" creationId="{00000000-0000-0000-0000-000000000000}"/>
          </ac:spMkLst>
        </pc:spChg>
        <pc:spChg chg="mod">
          <ac:chgData name="Vaccaro Jr, Michael" userId="9964530c-097b-42b3-99bd-140434fcf3e8" providerId="ADAL" clId="{3958AC88-F367-394B-A89C-43D98AEE4C7E}" dt="2024-01-27T14:50:24.841" v="694"/>
          <ac:spMkLst>
            <pc:docMk/>
            <pc:sldMasterMk cId="2906805184" sldId="2147483684"/>
            <ac:spMk id="3" creationId="{00000000-0000-0000-0000-000000000000}"/>
          </ac:spMkLst>
        </pc:spChg>
        <pc:spChg chg="mod">
          <ac:chgData name="Vaccaro Jr, Michael" userId="9964530c-097b-42b3-99bd-140434fcf3e8" providerId="ADAL" clId="{3958AC88-F367-394B-A89C-43D98AEE4C7E}" dt="2024-01-27T14:50:24.841" v="694"/>
          <ac:spMkLst>
            <pc:docMk/>
            <pc:sldMasterMk cId="2906805184" sldId="2147483684"/>
            <ac:spMk id="4" creationId="{00000000-0000-0000-0000-000000000000}"/>
          </ac:spMkLst>
        </pc:spChg>
        <pc:spChg chg="mod">
          <ac:chgData name="Vaccaro Jr, Michael" userId="9964530c-097b-42b3-99bd-140434fcf3e8" providerId="ADAL" clId="{3958AC88-F367-394B-A89C-43D98AEE4C7E}" dt="2024-01-27T14:50:24.841" v="694"/>
          <ac:spMkLst>
            <pc:docMk/>
            <pc:sldMasterMk cId="2906805184" sldId="2147483684"/>
            <ac:spMk id="5" creationId="{00000000-0000-0000-0000-000000000000}"/>
          </ac:spMkLst>
        </pc:spChg>
        <pc:spChg chg="mod">
          <ac:chgData name="Vaccaro Jr, Michael" userId="9964530c-097b-42b3-99bd-140434fcf3e8" providerId="ADAL" clId="{3958AC88-F367-394B-A89C-43D98AEE4C7E}" dt="2024-01-27T14:50:24.841" v="694"/>
          <ac:spMkLst>
            <pc:docMk/>
            <pc:sldMasterMk cId="2906805184" sldId="2147483684"/>
            <ac:spMk id="6" creationId="{00000000-0000-0000-0000-000000000000}"/>
          </ac:spMkLst>
        </pc:spChg>
        <pc:sldLayoutChg chg="modSp">
          <pc:chgData name="Vaccaro Jr, Michael" userId="9964530c-097b-42b3-99bd-140434fcf3e8" providerId="ADAL" clId="{3958AC88-F367-394B-A89C-43D98AEE4C7E}" dt="2024-01-27T14:50:24.841" v="694"/>
          <pc:sldLayoutMkLst>
            <pc:docMk/>
            <pc:sldMasterMk cId="2906805184" sldId="2147483684"/>
            <pc:sldLayoutMk cId="1606421099" sldId="2147483685"/>
          </pc:sldLayoutMkLst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1606421099" sldId="2147483685"/>
              <ac:spMk id="2" creationId="{00000000-0000-0000-0000-000000000000}"/>
            </ac:spMkLst>
          </pc:spChg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1606421099" sldId="2147483685"/>
              <ac:spMk id="3" creationId="{00000000-0000-0000-0000-000000000000}"/>
            </ac:spMkLst>
          </pc:spChg>
        </pc:sldLayoutChg>
        <pc:sldLayoutChg chg="modSp">
          <pc:chgData name="Vaccaro Jr, Michael" userId="9964530c-097b-42b3-99bd-140434fcf3e8" providerId="ADAL" clId="{3958AC88-F367-394B-A89C-43D98AEE4C7E}" dt="2024-01-27T14:50:24.841" v="694"/>
          <pc:sldLayoutMkLst>
            <pc:docMk/>
            <pc:sldMasterMk cId="2906805184" sldId="2147483684"/>
            <pc:sldLayoutMk cId="2409873959" sldId="2147483687"/>
          </pc:sldLayoutMkLst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2409873959" sldId="2147483687"/>
              <ac:spMk id="2" creationId="{00000000-0000-0000-0000-000000000000}"/>
            </ac:spMkLst>
          </pc:spChg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2409873959" sldId="2147483687"/>
              <ac:spMk id="3" creationId="{00000000-0000-0000-0000-000000000000}"/>
            </ac:spMkLst>
          </pc:spChg>
        </pc:sldLayoutChg>
        <pc:sldLayoutChg chg="modSp">
          <pc:chgData name="Vaccaro Jr, Michael" userId="9964530c-097b-42b3-99bd-140434fcf3e8" providerId="ADAL" clId="{3958AC88-F367-394B-A89C-43D98AEE4C7E}" dt="2024-01-27T14:50:24.841" v="694"/>
          <pc:sldLayoutMkLst>
            <pc:docMk/>
            <pc:sldMasterMk cId="2906805184" sldId="2147483684"/>
            <pc:sldLayoutMk cId="1833317692" sldId="2147483688"/>
          </pc:sldLayoutMkLst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1833317692" sldId="2147483688"/>
              <ac:spMk id="3" creationId="{00000000-0000-0000-0000-000000000000}"/>
            </ac:spMkLst>
          </pc:spChg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1833317692" sldId="2147483688"/>
              <ac:spMk id="4" creationId="{00000000-0000-0000-0000-000000000000}"/>
            </ac:spMkLst>
          </pc:spChg>
        </pc:sldLayoutChg>
        <pc:sldLayoutChg chg="modSp">
          <pc:chgData name="Vaccaro Jr, Michael" userId="9964530c-097b-42b3-99bd-140434fcf3e8" providerId="ADAL" clId="{3958AC88-F367-394B-A89C-43D98AEE4C7E}" dt="2024-01-27T14:50:24.841" v="694"/>
          <pc:sldLayoutMkLst>
            <pc:docMk/>
            <pc:sldMasterMk cId="2906805184" sldId="2147483684"/>
            <pc:sldLayoutMk cId="1059950036" sldId="2147483689"/>
          </pc:sldLayoutMkLst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1059950036" sldId="2147483689"/>
              <ac:spMk id="2" creationId="{00000000-0000-0000-0000-000000000000}"/>
            </ac:spMkLst>
          </pc:spChg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1059950036" sldId="2147483689"/>
              <ac:spMk id="3" creationId="{00000000-0000-0000-0000-000000000000}"/>
            </ac:spMkLst>
          </pc:spChg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1059950036" sldId="2147483689"/>
              <ac:spMk id="4" creationId="{00000000-0000-0000-0000-000000000000}"/>
            </ac:spMkLst>
          </pc:spChg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1059950036" sldId="2147483689"/>
              <ac:spMk id="5" creationId="{00000000-0000-0000-0000-000000000000}"/>
            </ac:spMkLst>
          </pc:spChg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1059950036" sldId="2147483689"/>
              <ac:spMk id="6" creationId="{00000000-0000-0000-0000-000000000000}"/>
            </ac:spMkLst>
          </pc:spChg>
        </pc:sldLayoutChg>
        <pc:sldLayoutChg chg="modSp">
          <pc:chgData name="Vaccaro Jr, Michael" userId="9964530c-097b-42b3-99bd-140434fcf3e8" providerId="ADAL" clId="{3958AC88-F367-394B-A89C-43D98AEE4C7E}" dt="2024-01-27T14:50:24.841" v="694"/>
          <pc:sldLayoutMkLst>
            <pc:docMk/>
            <pc:sldMasterMk cId="2906805184" sldId="2147483684"/>
            <pc:sldLayoutMk cId="2107138548" sldId="2147483692"/>
          </pc:sldLayoutMkLst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2107138548" sldId="2147483692"/>
              <ac:spMk id="2" creationId="{00000000-0000-0000-0000-000000000000}"/>
            </ac:spMkLst>
          </pc:spChg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2107138548" sldId="2147483692"/>
              <ac:spMk id="3" creationId="{00000000-0000-0000-0000-000000000000}"/>
            </ac:spMkLst>
          </pc:spChg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2107138548" sldId="2147483692"/>
              <ac:spMk id="4" creationId="{00000000-0000-0000-0000-000000000000}"/>
            </ac:spMkLst>
          </pc:spChg>
        </pc:sldLayoutChg>
        <pc:sldLayoutChg chg="modSp">
          <pc:chgData name="Vaccaro Jr, Michael" userId="9964530c-097b-42b3-99bd-140434fcf3e8" providerId="ADAL" clId="{3958AC88-F367-394B-A89C-43D98AEE4C7E}" dt="2024-01-27T14:50:24.841" v="694"/>
          <pc:sldLayoutMkLst>
            <pc:docMk/>
            <pc:sldMasterMk cId="2906805184" sldId="2147483684"/>
            <pc:sldLayoutMk cId="1560777237" sldId="2147483693"/>
          </pc:sldLayoutMkLst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1560777237" sldId="2147483693"/>
              <ac:spMk id="2" creationId="{00000000-0000-0000-0000-000000000000}"/>
            </ac:spMkLst>
          </pc:spChg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1560777237" sldId="2147483693"/>
              <ac:spMk id="3" creationId="{00000000-0000-0000-0000-000000000000}"/>
            </ac:spMkLst>
          </pc:spChg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1560777237" sldId="2147483693"/>
              <ac:spMk id="4" creationId="{00000000-0000-0000-0000-000000000000}"/>
            </ac:spMkLst>
          </pc:spChg>
        </pc:sldLayoutChg>
        <pc:sldLayoutChg chg="modSp">
          <pc:chgData name="Vaccaro Jr, Michael" userId="9964530c-097b-42b3-99bd-140434fcf3e8" providerId="ADAL" clId="{3958AC88-F367-394B-A89C-43D98AEE4C7E}" dt="2024-01-27T14:50:24.841" v="694"/>
          <pc:sldLayoutMkLst>
            <pc:docMk/>
            <pc:sldMasterMk cId="2906805184" sldId="2147483684"/>
            <pc:sldLayoutMk cId="2975169753" sldId="2147483695"/>
          </pc:sldLayoutMkLst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2975169753" sldId="2147483695"/>
              <ac:spMk id="2" creationId="{00000000-0000-0000-0000-000000000000}"/>
            </ac:spMkLst>
          </pc:spChg>
          <pc:spChg chg="mod">
            <ac:chgData name="Vaccaro Jr, Michael" userId="9964530c-097b-42b3-99bd-140434fcf3e8" providerId="ADAL" clId="{3958AC88-F367-394B-A89C-43D98AEE4C7E}" dt="2024-01-27T14:50:24.841" v="694"/>
            <ac:spMkLst>
              <pc:docMk/>
              <pc:sldMasterMk cId="2906805184" sldId="2147483684"/>
              <pc:sldLayoutMk cId="2975169753" sldId="2147483695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B50-A75A-40B9-B4A8-B1F18BCD9877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84F9-1035-4FEE-819C-72CDAE8E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B50-A75A-40B9-B4A8-B1F18BCD9877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84F9-1035-4FEE-819C-72CDAE8E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9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B50-A75A-40B9-B4A8-B1F18BCD9877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84F9-1035-4FEE-819C-72CDAE8E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8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B50-A75A-40B9-B4A8-B1F18BCD9877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84F9-1035-4FEE-819C-72CDAE8E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B50-A75A-40B9-B4A8-B1F18BCD9877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84F9-1035-4FEE-819C-72CDAE8E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B50-A75A-40B9-B4A8-B1F18BCD9877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84F9-1035-4FEE-819C-72CDAE8E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3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B50-A75A-40B9-B4A8-B1F18BCD9877}" type="datetimeFigureOut">
              <a:rPr lang="en-US" smtClean="0"/>
              <a:t>1/27/24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84F9-1035-4FEE-819C-72CDAE8E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8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B50-A75A-40B9-B4A8-B1F18BCD9877}" type="datetimeFigureOut">
              <a:rPr lang="en-US" smtClean="0"/>
              <a:t>1/27/24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84F9-1035-4FEE-819C-72CDAE8E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7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B50-A75A-40B9-B4A8-B1F18BCD9877}" type="datetimeFigureOut">
              <a:rPr lang="en-US" smtClean="0"/>
              <a:t>1/27/24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84F9-1035-4FEE-819C-72CDAE8E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7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B50-A75A-40B9-B4A8-B1F18BCD9877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84F9-1035-4FEE-819C-72CDAE8E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7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B50-A75A-40B9-B4A8-B1F18BCD9877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84F9-1035-4FEE-819C-72CDAE8E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0B50-A75A-40B9-B4A8-B1F18BCD9877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C84F9-1035-4FEE-819C-72CDAE8E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1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tinyurl.com/QSVolunteer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328FC27-B668-3605-DC37-2DE85353F763}"/>
              </a:ext>
            </a:extLst>
          </p:cNvPr>
          <p:cNvSpPr/>
          <p:nvPr/>
        </p:nvSpPr>
        <p:spPr>
          <a:xfrm>
            <a:off x="2039295" y="7854459"/>
            <a:ext cx="5715226" cy="2203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3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232C4-2827-4C45-8F29-E2DCBA217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4"/>
          <a:stretch/>
        </p:blipFill>
        <p:spPr>
          <a:xfrm>
            <a:off x="14495" y="1"/>
            <a:ext cx="7740025" cy="771732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AA6D7E7-C46C-4C17-9280-658E83F9E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 b="27157"/>
          <a:stretch/>
        </p:blipFill>
        <p:spPr>
          <a:xfrm>
            <a:off x="2922831" y="8615303"/>
            <a:ext cx="2561269" cy="13535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1F484B-D4CB-4A44-ACBE-A1A1B271FFDB}"/>
              </a:ext>
            </a:extLst>
          </p:cNvPr>
          <p:cNvSpPr/>
          <p:nvPr/>
        </p:nvSpPr>
        <p:spPr>
          <a:xfrm>
            <a:off x="3929782" y="1071103"/>
            <a:ext cx="3824738" cy="1820500"/>
          </a:xfrm>
          <a:prstGeom prst="rect">
            <a:avLst/>
          </a:prstGeom>
          <a:solidFill>
            <a:srgbClr val="FEF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3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5D5F4-A074-4D26-A82E-38F8E8E28331}"/>
              </a:ext>
            </a:extLst>
          </p:cNvPr>
          <p:cNvSpPr/>
          <p:nvPr/>
        </p:nvSpPr>
        <p:spPr>
          <a:xfrm>
            <a:off x="4715125" y="2541278"/>
            <a:ext cx="2499629" cy="570495"/>
          </a:xfrm>
          <a:prstGeom prst="rect">
            <a:avLst/>
          </a:prstGeom>
          <a:solidFill>
            <a:srgbClr val="FEF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35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10B97-0CE4-41AA-9B2C-63CDAB690653}"/>
              </a:ext>
            </a:extLst>
          </p:cNvPr>
          <p:cNvSpPr txBox="1"/>
          <p:nvPr/>
        </p:nvSpPr>
        <p:spPr>
          <a:xfrm>
            <a:off x="3738447" y="1680370"/>
            <a:ext cx="403229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0" dirty="0">
                <a:latin typeface="Avenir Next LT Pro Demi" panose="020B0604020202020204" pitchFamily="34" charset="0"/>
              </a:rPr>
              <a:t>Do you want to inspire LGBTQ+ students across CT who are getting ready for college?</a:t>
            </a:r>
          </a:p>
          <a:p>
            <a:pPr algn="ctr"/>
            <a:endParaRPr lang="en-US" sz="1450" dirty="0">
              <a:latin typeface="Avenir Next LT Pro Demi" panose="020B0604020202020204" pitchFamily="34" charset="0"/>
            </a:endParaRPr>
          </a:p>
          <a:p>
            <a:pPr algn="ctr"/>
            <a:r>
              <a:rPr lang="en-US" sz="1450" dirty="0">
                <a:latin typeface="Avenir Next LT Pro Demi" panose="020B0604020202020204" pitchFamily="34" charset="0"/>
              </a:rPr>
              <a:t>The </a:t>
            </a:r>
            <a:r>
              <a:rPr lang="en-US" sz="1450" dirty="0" err="1">
                <a:latin typeface="Avenir Next LT Pro Demi" panose="020B0604020202020204" pitchFamily="34" charset="0"/>
              </a:rPr>
              <a:t>Vergnano</a:t>
            </a:r>
            <a:r>
              <a:rPr lang="en-US" sz="1450" dirty="0">
                <a:latin typeface="Avenir Next LT Pro Demi" panose="020B0604020202020204" pitchFamily="34" charset="0"/>
              </a:rPr>
              <a:t> Institute for Inclusion (VII) is planning an outreach event at UConn this summer and we need your help!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A9041-E8A1-4E3D-A284-8423780789FA}"/>
              </a:ext>
            </a:extLst>
          </p:cNvPr>
          <p:cNvSpPr txBox="1"/>
          <p:nvPr/>
        </p:nvSpPr>
        <p:spPr>
          <a:xfrm>
            <a:off x="3588416" y="1020401"/>
            <a:ext cx="4276851" cy="632387"/>
          </a:xfrm>
          <a:prstGeom prst="rect">
            <a:avLst/>
          </a:prstGeom>
          <a:noFill/>
        </p:spPr>
        <p:txBody>
          <a:bodyPr wrap="square" lIns="110523" tIns="55262" rIns="110523" bIns="55262" rtlCol="0" anchor="t">
            <a:spAutoFit/>
          </a:bodyPr>
          <a:lstStyle/>
          <a:p>
            <a:pPr algn="ctr"/>
            <a:r>
              <a:rPr lang="en-US" sz="1692" dirty="0">
                <a:solidFill>
                  <a:srgbClr val="DD6CDC"/>
                </a:solidFill>
                <a:latin typeface="Avenir Next LT Pro Demi"/>
              </a:rPr>
              <a:t>Calling all queer &amp; trans graduate and undergraduate students at UConn!</a:t>
            </a:r>
            <a:endParaRPr lang="en-US" sz="2635" dirty="0"/>
          </a:p>
        </p:txBody>
      </p:sp>
      <p:pic>
        <p:nvPicPr>
          <p:cNvPr id="4" name="Picture 3" descr="A logo with colorful watercolor paint&#10;&#10;Description automatically generated with medium confidence">
            <a:extLst>
              <a:ext uri="{FF2B5EF4-FFF2-40B4-BE49-F238E27FC236}">
                <a16:creationId xmlns:a16="http://schemas.microsoft.com/office/drawing/2014/main" id="{435A138C-1A66-45C1-7845-822EF8C65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" y="7807403"/>
            <a:ext cx="2561268" cy="2173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028C7E-3569-4E29-8553-342D8E165C74}"/>
              </a:ext>
            </a:extLst>
          </p:cNvPr>
          <p:cNvSpPr txBox="1"/>
          <p:nvPr/>
        </p:nvSpPr>
        <p:spPr>
          <a:xfrm>
            <a:off x="2374490" y="7763159"/>
            <a:ext cx="539791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92" i="1" dirty="0">
                <a:latin typeface="Avenir Next LT Pro Demi" panose="020B0604020202020204" pitchFamily="34" charset="0"/>
              </a:rPr>
              <a:t>Interested in joining our team?  Register by scanning the QR code or navigating to the link below!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74F73-5043-EE20-D40D-6760BD37C09C}"/>
              </a:ext>
            </a:extLst>
          </p:cNvPr>
          <p:cNvSpPr txBox="1"/>
          <p:nvPr/>
        </p:nvSpPr>
        <p:spPr>
          <a:xfrm>
            <a:off x="-1722" y="7318871"/>
            <a:ext cx="2499628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92" i="1" dirty="0">
                <a:solidFill>
                  <a:srgbClr val="FEF4D9"/>
                </a:solidFill>
                <a:latin typeface="Avenir Next LT Pro Demi" panose="020B0604020202020204" pitchFamily="34" charset="0"/>
              </a:rPr>
              <a:t>Artwork by @</a:t>
            </a:r>
            <a:r>
              <a:rPr lang="en-US" sz="1692" i="1" dirty="0" err="1">
                <a:solidFill>
                  <a:srgbClr val="FEF4D9"/>
                </a:solidFill>
                <a:latin typeface="Avenir Next LT Pro Demi" panose="020B0604020202020204" pitchFamily="34" charset="0"/>
              </a:rPr>
              <a:t>Kylogram</a:t>
            </a:r>
            <a:endParaRPr lang="en-US" sz="1692" i="1" dirty="0">
              <a:solidFill>
                <a:srgbClr val="FEF4D9"/>
              </a:solidFill>
              <a:latin typeface="Avenir Next LT Pro Demi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8C4150-7DC1-6CA3-6C48-854F88C4C060}"/>
              </a:ext>
            </a:extLst>
          </p:cNvPr>
          <p:cNvSpPr txBox="1"/>
          <p:nvPr/>
        </p:nvSpPr>
        <p:spPr>
          <a:xfrm>
            <a:off x="2497906" y="8370861"/>
            <a:ext cx="3411120" cy="35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92" i="1" dirty="0">
                <a:solidFill>
                  <a:srgbClr val="556FB5"/>
                </a:solidFill>
                <a:latin typeface="Avenir Next LT Pro Demi" panose="020B0604020202020204" pitchFamily="34" charset="0"/>
                <a:hlinkClick r:id="rId5"/>
              </a:rPr>
              <a:t>http://tinyurl.com/QSVolunteer</a:t>
            </a:r>
            <a:r>
              <a:rPr lang="en-US" sz="1692" i="1" dirty="0">
                <a:solidFill>
                  <a:srgbClr val="556FB5"/>
                </a:solidFill>
                <a:latin typeface="Avenir Next LT Pro Demi" panose="020B0604020202020204" pitchFamily="34" charset="0"/>
              </a:rPr>
              <a:t> </a:t>
            </a:r>
          </a:p>
        </p:txBody>
      </p:sp>
      <p:pic>
        <p:nvPicPr>
          <p:cNvPr id="20" name="Picture 19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267E1A66-5E6A-72FB-CDB5-EEEAF0DCB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42" y="8359894"/>
            <a:ext cx="1652133" cy="16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7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92B41F0D4B54B9E1D7A575EE5B613" ma:contentTypeVersion="13" ma:contentTypeDescription="Create a new document." ma:contentTypeScope="" ma:versionID="74ce647b77aaadd2c03c0ffa0c71b4d4">
  <xsd:schema xmlns:xsd="http://www.w3.org/2001/XMLSchema" xmlns:xs="http://www.w3.org/2001/XMLSchema" xmlns:p="http://schemas.microsoft.com/office/2006/metadata/properties" xmlns:ns2="07b2e333-2a93-40e6-8a00-8c521edf3a00" xmlns:ns3="383a5ae3-1491-4ed7-b1ff-c2e77ffc91ae" targetNamespace="http://schemas.microsoft.com/office/2006/metadata/properties" ma:root="true" ma:fieldsID="6972f32f5e48b3554ae5b17308167820" ns2:_="" ns3:_="">
    <xsd:import namespace="07b2e333-2a93-40e6-8a00-8c521edf3a00"/>
    <xsd:import namespace="383a5ae3-1491-4ed7-b1ff-c2e77ffc91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2e333-2a93-40e6-8a00-8c521edf3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a5ae3-1491-4ed7-b1ff-c2e77ffc91a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d395d11-b15f-4d05-b05a-81f712f13063}" ma:internalName="TaxCatchAll" ma:showField="CatchAllData" ma:web="383a5ae3-1491-4ed7-b1ff-c2e77ffc91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3a5ae3-1491-4ed7-b1ff-c2e77ffc91ae" xsi:nil="true"/>
    <lcf76f155ced4ddcb4097134ff3c332f xmlns="07b2e333-2a93-40e6-8a00-8c521edf3a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AA1130-2400-4808-91CB-4257DAC55F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b2e333-2a93-40e6-8a00-8c521edf3a00"/>
    <ds:schemaRef ds:uri="383a5ae3-1491-4ed7-b1ff-c2e77ffc91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DE09E3-5BC2-485F-B9CB-B11625DA82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7814F2-F1B8-423A-A91F-2A8B9EABCFFC}">
  <ds:schemaRefs>
    <ds:schemaRef ds:uri="http://www.w3.org/XML/1998/namespace"/>
    <ds:schemaRef ds:uri="http://purl.org/dc/terms/"/>
    <ds:schemaRef ds:uri="http://purl.org/dc/dcmitype/"/>
    <ds:schemaRef ds:uri="07b2e333-2a93-40e6-8a00-8c521edf3a00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83a5ae3-1491-4ed7-b1ff-c2e77ffc91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</TotalTime>
  <Words>82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Demi</vt:lpstr>
      <vt:lpstr>Calibri</vt:lpstr>
      <vt:lpstr>Calibri Light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LaChance, Anna Marie</dc:creator>
  <cp:lastModifiedBy>Vaccaro Jr, Michael</cp:lastModifiedBy>
  <cp:revision>6</cp:revision>
  <dcterms:created xsi:type="dcterms:W3CDTF">2022-02-02T15:24:22Z</dcterms:created>
  <dcterms:modified xsi:type="dcterms:W3CDTF">2024-01-27T14:56:12Z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0x0101004D892B41F0D4B54B9E1D7A575EE5B613</vt:lpwstr>
  </property>
  <property fmtid="{D5CDD505-2E9C-101B-9397-08002B2CF9AE}" pid="3" name="MediaServiceImageTags">
    <vt:lpwstr/>
  </property>
</Properties>
</file>