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Bebas Neue"/>
      <p:regular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roissant One"/>
      <p:regular r:id="rId28"/>
    </p:embeddedFont>
    <p:embeddedFont>
      <p:font typeface="Archivo Black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7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71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MontserratMedium-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Montserrat-italic.fntdata"/><Relationship Id="rId3" Type="http://schemas.openxmlformats.org/officeDocument/2006/relationships/presProps" Target="presProps.xml"/><Relationship Id="rId25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Montserrat-bold.fntdata"/><Relationship Id="rId2" Type="http://schemas.openxmlformats.org/officeDocument/2006/relationships/viewProps" Target="viewProps.xml"/><Relationship Id="rId29" Type="http://schemas.openxmlformats.org/officeDocument/2006/relationships/font" Target="fonts/ArchivoBlack-regular.fntdata"/><Relationship Id="rId16" Type="http://schemas.openxmlformats.org/officeDocument/2006/relationships/slide" Target="slides/slide11.xml"/><Relationship Id="rId24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3.xml"/><Relationship Id="rId23" Type="http://schemas.openxmlformats.org/officeDocument/2006/relationships/font" Target="fonts/BebasNeue-regular.fntdata"/><Relationship Id="rId28" Type="http://schemas.openxmlformats.org/officeDocument/2006/relationships/font" Target="fonts/CroissantOne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font" Target="fonts/Montserrat-regular.fntdata"/><Relationship Id="rId31" Type="http://schemas.openxmlformats.org/officeDocument/2006/relationships/customXml" Target="../customXml/item2.xml"/><Relationship Id="rId22" Type="http://schemas.openxmlformats.org/officeDocument/2006/relationships/font" Target="fonts/Montserrat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MontserratMedium-boldItalic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5af120e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25af120e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1b142e9d80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1b142e9d80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25d23a689f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25d23a689f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e4957916e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e4957916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i include answer key to these questions?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1b142e9d80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1b142e9d80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5af120ee30_0_1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25af120ee30_0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5af120ee30_0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25af120ee30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1b142e9d80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1b142e9d80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772f598f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2772f598f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1b142e9d80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1b142e9d8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25d23a689f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25d23a689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b142e9d80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b142e9d80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talk about these experience in this major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5af120ee30_0_1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25af120ee30_0_1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format better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" name="Google Shape;28;p2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" name="Google Shape;38;p2"/>
          <p:cNvSpPr txBox="1"/>
          <p:nvPr>
            <p:ph type="ctrTitle"/>
          </p:nvPr>
        </p:nvSpPr>
        <p:spPr>
          <a:xfrm>
            <a:off x="1361600" y="1524125"/>
            <a:ext cx="6420900" cy="16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" name="Google Shape;39;p2"/>
          <p:cNvSpPr txBox="1"/>
          <p:nvPr>
            <p:ph idx="1" type="subTitle"/>
          </p:nvPr>
        </p:nvSpPr>
        <p:spPr>
          <a:xfrm>
            <a:off x="1361500" y="3157675"/>
            <a:ext cx="642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2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1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279" name="Google Shape;279;p11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" name="Google Shape;297;p11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298" name="Google Shape;298;p11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7" name="Google Shape;307;p11"/>
          <p:cNvSpPr txBox="1"/>
          <p:nvPr>
            <p:ph hasCustomPrompt="1" type="title"/>
          </p:nvPr>
        </p:nvSpPr>
        <p:spPr>
          <a:xfrm>
            <a:off x="720000" y="1494300"/>
            <a:ext cx="7704000" cy="17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8" name="Google Shape;308;p11"/>
          <p:cNvSpPr txBox="1"/>
          <p:nvPr>
            <p:ph idx="1" type="subTitle"/>
          </p:nvPr>
        </p:nvSpPr>
        <p:spPr>
          <a:xfrm>
            <a:off x="720000" y="3218100"/>
            <a:ext cx="770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9" name="Google Shape;309;p11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1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3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313" name="Google Shape;313;p13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1" name="Google Shape;331;p13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332" name="Google Shape;332;p13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1" name="Google Shape;341;p13"/>
          <p:cNvSpPr txBox="1"/>
          <p:nvPr>
            <p:ph type="title"/>
          </p:nvPr>
        </p:nvSpPr>
        <p:spPr>
          <a:xfrm>
            <a:off x="1440000" y="1638149"/>
            <a:ext cx="288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2" name="Google Shape;342;p13"/>
          <p:cNvSpPr txBox="1"/>
          <p:nvPr>
            <p:ph hasCustomPrompt="1" idx="2" type="title"/>
          </p:nvPr>
        </p:nvSpPr>
        <p:spPr>
          <a:xfrm>
            <a:off x="720000" y="1769100"/>
            <a:ext cx="720000" cy="85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/>
          <p:nvPr>
            <p:ph idx="1" type="subTitle"/>
          </p:nvPr>
        </p:nvSpPr>
        <p:spPr>
          <a:xfrm>
            <a:off x="1440000" y="2116049"/>
            <a:ext cx="288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44" name="Google Shape;344;p13"/>
          <p:cNvSpPr txBox="1"/>
          <p:nvPr>
            <p:ph idx="3" type="title"/>
          </p:nvPr>
        </p:nvSpPr>
        <p:spPr>
          <a:xfrm>
            <a:off x="5544000" y="1638149"/>
            <a:ext cx="288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5" name="Google Shape;345;p13"/>
          <p:cNvSpPr txBox="1"/>
          <p:nvPr>
            <p:ph hasCustomPrompt="1" idx="4" type="title"/>
          </p:nvPr>
        </p:nvSpPr>
        <p:spPr>
          <a:xfrm>
            <a:off x="4824000" y="1763975"/>
            <a:ext cx="720000" cy="85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/>
          <p:nvPr>
            <p:ph idx="5" type="subTitle"/>
          </p:nvPr>
        </p:nvSpPr>
        <p:spPr>
          <a:xfrm>
            <a:off x="5544000" y="2116049"/>
            <a:ext cx="288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47" name="Google Shape;347;p13"/>
          <p:cNvSpPr txBox="1"/>
          <p:nvPr>
            <p:ph idx="6" type="title"/>
          </p:nvPr>
        </p:nvSpPr>
        <p:spPr>
          <a:xfrm>
            <a:off x="1440000" y="3160949"/>
            <a:ext cx="288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8" name="Google Shape;348;p13"/>
          <p:cNvSpPr txBox="1"/>
          <p:nvPr>
            <p:ph hasCustomPrompt="1" idx="7" type="title"/>
          </p:nvPr>
        </p:nvSpPr>
        <p:spPr>
          <a:xfrm>
            <a:off x="720000" y="3291750"/>
            <a:ext cx="720000" cy="85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49" name="Google Shape;349;p13"/>
          <p:cNvSpPr txBox="1"/>
          <p:nvPr>
            <p:ph idx="8" type="subTitle"/>
          </p:nvPr>
        </p:nvSpPr>
        <p:spPr>
          <a:xfrm>
            <a:off x="1440000" y="3638849"/>
            <a:ext cx="288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50" name="Google Shape;350;p13"/>
          <p:cNvSpPr txBox="1"/>
          <p:nvPr>
            <p:ph idx="9" type="title"/>
          </p:nvPr>
        </p:nvSpPr>
        <p:spPr>
          <a:xfrm>
            <a:off x="5544000" y="3160949"/>
            <a:ext cx="288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1" name="Google Shape;351;p13"/>
          <p:cNvSpPr txBox="1"/>
          <p:nvPr>
            <p:ph hasCustomPrompt="1" idx="13" type="title"/>
          </p:nvPr>
        </p:nvSpPr>
        <p:spPr>
          <a:xfrm>
            <a:off x="4824000" y="3321850"/>
            <a:ext cx="720000" cy="821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/>
          <p:nvPr>
            <p:ph idx="14" type="subTitle"/>
          </p:nvPr>
        </p:nvSpPr>
        <p:spPr>
          <a:xfrm>
            <a:off x="5544000" y="3638849"/>
            <a:ext cx="288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53" name="Google Shape;353;p13"/>
          <p:cNvSpPr txBox="1"/>
          <p:nvPr>
            <p:ph idx="15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4" name="Google Shape;354;p13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4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357" name="Google Shape;357;p14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5" name="Google Shape;375;p14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376" name="Google Shape;376;p14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4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5" name="Google Shape;385;p14"/>
          <p:cNvSpPr txBox="1"/>
          <p:nvPr>
            <p:ph type="title"/>
          </p:nvPr>
        </p:nvSpPr>
        <p:spPr>
          <a:xfrm>
            <a:off x="1636050" y="3325200"/>
            <a:ext cx="58719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6" name="Google Shape;386;p14"/>
          <p:cNvSpPr txBox="1"/>
          <p:nvPr>
            <p:ph idx="1" type="subTitle"/>
          </p:nvPr>
        </p:nvSpPr>
        <p:spPr>
          <a:xfrm>
            <a:off x="1636050" y="1264200"/>
            <a:ext cx="5871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7" name="Google Shape;387;p14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5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390" name="Google Shape;390;p15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8" name="Google Shape;418;p15"/>
          <p:cNvSpPr txBox="1"/>
          <p:nvPr>
            <p:ph idx="1" type="subTitle"/>
          </p:nvPr>
        </p:nvSpPr>
        <p:spPr>
          <a:xfrm>
            <a:off x="1683000" y="3095100"/>
            <a:ext cx="577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9" name="Google Shape;419;p15"/>
          <p:cNvSpPr txBox="1"/>
          <p:nvPr>
            <p:ph type="title"/>
          </p:nvPr>
        </p:nvSpPr>
        <p:spPr>
          <a:xfrm>
            <a:off x="1683000" y="1371300"/>
            <a:ext cx="5778000" cy="17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0" name="Google Shape;420;p15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_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6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423" name="Google Shape;423;p16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1" name="Google Shape;441;p16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442" name="Google Shape;442;p16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51" name="Google Shape;451;p16"/>
          <p:cNvSpPr txBox="1"/>
          <p:nvPr>
            <p:ph idx="1" type="subTitle"/>
          </p:nvPr>
        </p:nvSpPr>
        <p:spPr>
          <a:xfrm>
            <a:off x="720000" y="2679450"/>
            <a:ext cx="279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2" name="Google Shape;452;p16"/>
          <p:cNvSpPr txBox="1"/>
          <p:nvPr>
            <p:ph type="title"/>
          </p:nvPr>
        </p:nvSpPr>
        <p:spPr>
          <a:xfrm>
            <a:off x="720000" y="1417350"/>
            <a:ext cx="27900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3" name="Google Shape;453;p16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_1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7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456" name="Google Shape;456;p17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7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7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7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7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7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4" name="Google Shape;484;p17"/>
          <p:cNvSpPr txBox="1"/>
          <p:nvPr>
            <p:ph idx="1" type="subTitle"/>
          </p:nvPr>
        </p:nvSpPr>
        <p:spPr>
          <a:xfrm>
            <a:off x="4406508" y="2410050"/>
            <a:ext cx="297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5" name="Google Shape;485;p17"/>
          <p:cNvSpPr txBox="1"/>
          <p:nvPr>
            <p:ph type="title"/>
          </p:nvPr>
        </p:nvSpPr>
        <p:spPr>
          <a:xfrm>
            <a:off x="4406508" y="1686750"/>
            <a:ext cx="2970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6" name="Google Shape;486;p17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_1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8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489" name="Google Shape;489;p18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7" name="Google Shape;507;p18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508" name="Google Shape;508;p18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8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8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8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8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8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8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8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7" name="Google Shape;517;p18"/>
          <p:cNvSpPr txBox="1"/>
          <p:nvPr>
            <p:ph idx="1" type="subTitle"/>
          </p:nvPr>
        </p:nvSpPr>
        <p:spPr>
          <a:xfrm>
            <a:off x="1578100" y="2410050"/>
            <a:ext cx="288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8" name="Google Shape;518;p18"/>
          <p:cNvSpPr txBox="1"/>
          <p:nvPr>
            <p:ph type="title"/>
          </p:nvPr>
        </p:nvSpPr>
        <p:spPr>
          <a:xfrm>
            <a:off x="1578100" y="1686750"/>
            <a:ext cx="28872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9" name="Google Shape;519;p18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0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9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522" name="Google Shape;522;p19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0" name="Google Shape;540;p19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541" name="Google Shape;541;p19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9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9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9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9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9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9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9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9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50" name="Google Shape;550;p19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1" name="Google Shape;551;p19"/>
          <p:cNvSpPr txBox="1"/>
          <p:nvPr>
            <p:ph idx="1" type="body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2" name="Google Shape;552;p19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_2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555" name="Google Shape;555;p20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3" name="Google Shape;573;p20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574" name="Google Shape;574;p20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0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0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0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0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0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83" name="Google Shape;583;p20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4" name="Google Shape;584;p20"/>
          <p:cNvSpPr txBox="1"/>
          <p:nvPr>
            <p:ph idx="1" type="body"/>
          </p:nvPr>
        </p:nvSpPr>
        <p:spPr>
          <a:xfrm>
            <a:off x="1128000" y="1698238"/>
            <a:ext cx="32400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5" name="Google Shape;585;p20"/>
          <p:cNvSpPr txBox="1"/>
          <p:nvPr>
            <p:ph idx="2" type="body"/>
          </p:nvPr>
        </p:nvSpPr>
        <p:spPr>
          <a:xfrm>
            <a:off x="4776000" y="1698238"/>
            <a:ext cx="3240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86" name="Google Shape;586;p20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43" name="Google Shape;43;p3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" name="Google Shape;61;p3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1" name="Google Shape;71;p3"/>
          <p:cNvSpPr txBox="1"/>
          <p:nvPr>
            <p:ph type="title"/>
          </p:nvPr>
        </p:nvSpPr>
        <p:spPr>
          <a:xfrm>
            <a:off x="1512000" y="2403600"/>
            <a:ext cx="6120000" cy="9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3"/>
          <p:cNvSpPr txBox="1"/>
          <p:nvPr>
            <p:ph hasCustomPrompt="1" idx="2" type="title"/>
          </p:nvPr>
        </p:nvSpPr>
        <p:spPr>
          <a:xfrm>
            <a:off x="4032000" y="1371000"/>
            <a:ext cx="1080000" cy="98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" name="Google Shape;73;p3"/>
          <p:cNvSpPr txBox="1"/>
          <p:nvPr>
            <p:ph idx="1" type="subTitle"/>
          </p:nvPr>
        </p:nvSpPr>
        <p:spPr>
          <a:xfrm>
            <a:off x="1512000" y="3388800"/>
            <a:ext cx="612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3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1_1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21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589" name="Google Shape;589;p21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7" name="Google Shape;607;p21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608" name="Google Shape;608;p21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1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1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1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1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1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1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1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7" name="Google Shape;617;p21"/>
          <p:cNvSpPr txBox="1"/>
          <p:nvPr>
            <p:ph type="title"/>
          </p:nvPr>
        </p:nvSpPr>
        <p:spPr>
          <a:xfrm>
            <a:off x="1416000" y="3078000"/>
            <a:ext cx="280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8" name="Google Shape;618;p21"/>
          <p:cNvSpPr txBox="1"/>
          <p:nvPr>
            <p:ph idx="1" type="subTitle"/>
          </p:nvPr>
        </p:nvSpPr>
        <p:spPr>
          <a:xfrm>
            <a:off x="1416000" y="3555875"/>
            <a:ext cx="2808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19" name="Google Shape;619;p21"/>
          <p:cNvSpPr txBox="1"/>
          <p:nvPr>
            <p:ph idx="2" type="title"/>
          </p:nvPr>
        </p:nvSpPr>
        <p:spPr>
          <a:xfrm>
            <a:off x="4920000" y="3078000"/>
            <a:ext cx="280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0" name="Google Shape;620;p21"/>
          <p:cNvSpPr txBox="1"/>
          <p:nvPr>
            <p:ph idx="3" type="subTitle"/>
          </p:nvPr>
        </p:nvSpPr>
        <p:spPr>
          <a:xfrm>
            <a:off x="4920000" y="3555890"/>
            <a:ext cx="2808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21" name="Google Shape;621;p21"/>
          <p:cNvSpPr txBox="1"/>
          <p:nvPr>
            <p:ph idx="4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2" name="Google Shape;622;p21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_2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22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625" name="Google Shape;625;p22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3" name="Google Shape;643;p22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644" name="Google Shape;644;p22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2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2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2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53" name="Google Shape;653;p22"/>
          <p:cNvSpPr txBox="1"/>
          <p:nvPr>
            <p:ph type="title"/>
          </p:nvPr>
        </p:nvSpPr>
        <p:spPr>
          <a:xfrm>
            <a:off x="720000" y="2703721"/>
            <a:ext cx="234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4" name="Google Shape;654;p22"/>
          <p:cNvSpPr txBox="1"/>
          <p:nvPr>
            <p:ph idx="1" type="subTitle"/>
          </p:nvPr>
        </p:nvSpPr>
        <p:spPr>
          <a:xfrm>
            <a:off x="720000" y="3181621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55" name="Google Shape;655;p22"/>
          <p:cNvSpPr txBox="1"/>
          <p:nvPr>
            <p:ph idx="2" type="title"/>
          </p:nvPr>
        </p:nvSpPr>
        <p:spPr>
          <a:xfrm>
            <a:off x="6084000" y="2703721"/>
            <a:ext cx="234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6" name="Google Shape;656;p22"/>
          <p:cNvSpPr txBox="1"/>
          <p:nvPr>
            <p:ph idx="3" type="subTitle"/>
          </p:nvPr>
        </p:nvSpPr>
        <p:spPr>
          <a:xfrm>
            <a:off x="6084000" y="3181621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57" name="Google Shape;657;p22"/>
          <p:cNvSpPr txBox="1"/>
          <p:nvPr>
            <p:ph idx="4" type="title"/>
          </p:nvPr>
        </p:nvSpPr>
        <p:spPr>
          <a:xfrm>
            <a:off x="3402000" y="2703721"/>
            <a:ext cx="234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8" name="Google Shape;658;p22"/>
          <p:cNvSpPr txBox="1"/>
          <p:nvPr>
            <p:ph idx="5" type="subTitle"/>
          </p:nvPr>
        </p:nvSpPr>
        <p:spPr>
          <a:xfrm>
            <a:off x="3402000" y="3181629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59" name="Google Shape;659;p22"/>
          <p:cNvSpPr txBox="1"/>
          <p:nvPr>
            <p:ph idx="6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60" name="Google Shape;660;p22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23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663" name="Google Shape;663;p23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1" name="Google Shape;681;p23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682" name="Google Shape;682;p23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91" name="Google Shape;691;p23"/>
          <p:cNvSpPr txBox="1"/>
          <p:nvPr>
            <p:ph type="title"/>
          </p:nvPr>
        </p:nvSpPr>
        <p:spPr>
          <a:xfrm>
            <a:off x="1791600" y="18642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2" name="Google Shape;692;p23"/>
          <p:cNvSpPr txBox="1"/>
          <p:nvPr>
            <p:ph idx="1" type="subTitle"/>
          </p:nvPr>
        </p:nvSpPr>
        <p:spPr>
          <a:xfrm>
            <a:off x="1791600" y="23421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93" name="Google Shape;693;p23"/>
          <p:cNvSpPr txBox="1"/>
          <p:nvPr>
            <p:ph idx="2" type="title"/>
          </p:nvPr>
        </p:nvSpPr>
        <p:spPr>
          <a:xfrm>
            <a:off x="5109600" y="18642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4" name="Google Shape;694;p23"/>
          <p:cNvSpPr txBox="1"/>
          <p:nvPr>
            <p:ph idx="3" type="subTitle"/>
          </p:nvPr>
        </p:nvSpPr>
        <p:spPr>
          <a:xfrm>
            <a:off x="5109600" y="23421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95" name="Google Shape;695;p23"/>
          <p:cNvSpPr txBox="1"/>
          <p:nvPr>
            <p:ph idx="4" type="title"/>
          </p:nvPr>
        </p:nvSpPr>
        <p:spPr>
          <a:xfrm>
            <a:off x="1791600" y="3617275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6" name="Google Shape;696;p23"/>
          <p:cNvSpPr txBox="1"/>
          <p:nvPr>
            <p:ph idx="5" type="subTitle"/>
          </p:nvPr>
        </p:nvSpPr>
        <p:spPr>
          <a:xfrm>
            <a:off x="1791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97" name="Google Shape;697;p23"/>
          <p:cNvSpPr txBox="1"/>
          <p:nvPr>
            <p:ph idx="6" type="title"/>
          </p:nvPr>
        </p:nvSpPr>
        <p:spPr>
          <a:xfrm>
            <a:off x="5109600" y="3617275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8" name="Google Shape;698;p23"/>
          <p:cNvSpPr txBox="1"/>
          <p:nvPr>
            <p:ph idx="7" type="subTitle"/>
          </p:nvPr>
        </p:nvSpPr>
        <p:spPr>
          <a:xfrm>
            <a:off x="5109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99" name="Google Shape;699;p23"/>
          <p:cNvSpPr txBox="1"/>
          <p:nvPr>
            <p:ph idx="8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0" name="Google Shape;700;p23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24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703" name="Google Shape;703;p24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1" name="Google Shape;721;p24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722" name="Google Shape;722;p24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24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24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24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24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4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24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4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31" name="Google Shape;731;p24"/>
          <p:cNvSpPr txBox="1"/>
          <p:nvPr>
            <p:ph type="title"/>
          </p:nvPr>
        </p:nvSpPr>
        <p:spPr>
          <a:xfrm>
            <a:off x="720000" y="18684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2" name="Google Shape;732;p24"/>
          <p:cNvSpPr txBox="1"/>
          <p:nvPr>
            <p:ph idx="1" type="subTitle"/>
          </p:nvPr>
        </p:nvSpPr>
        <p:spPr>
          <a:xfrm>
            <a:off x="720000" y="23463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33" name="Google Shape;733;p24"/>
          <p:cNvSpPr txBox="1"/>
          <p:nvPr>
            <p:ph idx="2" type="title"/>
          </p:nvPr>
        </p:nvSpPr>
        <p:spPr>
          <a:xfrm>
            <a:off x="3448800" y="18684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4" name="Google Shape;734;p24"/>
          <p:cNvSpPr txBox="1"/>
          <p:nvPr>
            <p:ph idx="3" type="subTitle"/>
          </p:nvPr>
        </p:nvSpPr>
        <p:spPr>
          <a:xfrm>
            <a:off x="3448800" y="23463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35" name="Google Shape;735;p24"/>
          <p:cNvSpPr txBox="1"/>
          <p:nvPr>
            <p:ph idx="4" type="title"/>
          </p:nvPr>
        </p:nvSpPr>
        <p:spPr>
          <a:xfrm>
            <a:off x="720000" y="36189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6" name="Google Shape;736;p24"/>
          <p:cNvSpPr txBox="1"/>
          <p:nvPr>
            <p:ph idx="5" type="subTitle"/>
          </p:nvPr>
        </p:nvSpPr>
        <p:spPr>
          <a:xfrm>
            <a:off x="7200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37" name="Google Shape;737;p24"/>
          <p:cNvSpPr txBox="1"/>
          <p:nvPr>
            <p:ph idx="6" type="title"/>
          </p:nvPr>
        </p:nvSpPr>
        <p:spPr>
          <a:xfrm>
            <a:off x="3448800" y="36189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8" name="Google Shape;738;p24"/>
          <p:cNvSpPr txBox="1"/>
          <p:nvPr>
            <p:ph idx="7" type="subTitle"/>
          </p:nvPr>
        </p:nvSpPr>
        <p:spPr>
          <a:xfrm>
            <a:off x="34488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39" name="Google Shape;739;p24"/>
          <p:cNvSpPr txBox="1"/>
          <p:nvPr>
            <p:ph idx="8" type="title"/>
          </p:nvPr>
        </p:nvSpPr>
        <p:spPr>
          <a:xfrm>
            <a:off x="6177595" y="18684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0" name="Google Shape;740;p24"/>
          <p:cNvSpPr txBox="1"/>
          <p:nvPr>
            <p:ph idx="9" type="subTitle"/>
          </p:nvPr>
        </p:nvSpPr>
        <p:spPr>
          <a:xfrm>
            <a:off x="6177595" y="23463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41" name="Google Shape;741;p24"/>
          <p:cNvSpPr txBox="1"/>
          <p:nvPr>
            <p:ph idx="13" type="title"/>
          </p:nvPr>
        </p:nvSpPr>
        <p:spPr>
          <a:xfrm>
            <a:off x="6177595" y="36189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2" name="Google Shape;742;p24"/>
          <p:cNvSpPr txBox="1"/>
          <p:nvPr>
            <p:ph idx="14" type="subTitle"/>
          </p:nvPr>
        </p:nvSpPr>
        <p:spPr>
          <a:xfrm>
            <a:off x="6177595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43" name="Google Shape;743;p24"/>
          <p:cNvSpPr txBox="1"/>
          <p:nvPr>
            <p:ph idx="15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44" name="Google Shape;744;p24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25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747" name="Google Shape;747;p25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5" name="Google Shape;765;p25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766" name="Google Shape;766;p25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75" name="Google Shape;775;p25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5"/>
          <p:cNvSpPr txBox="1"/>
          <p:nvPr>
            <p:ph hasCustomPrompt="1" type="title"/>
          </p:nvPr>
        </p:nvSpPr>
        <p:spPr>
          <a:xfrm>
            <a:off x="720000" y="950775"/>
            <a:ext cx="7704000" cy="11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7" name="Google Shape;777;p25"/>
          <p:cNvSpPr txBox="1"/>
          <p:nvPr>
            <p:ph idx="1" type="subTitle"/>
          </p:nvPr>
        </p:nvSpPr>
        <p:spPr>
          <a:xfrm>
            <a:off x="720000" y="1937478"/>
            <a:ext cx="770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8" name="Google Shape;778;p25"/>
          <p:cNvSpPr txBox="1"/>
          <p:nvPr>
            <p:ph hasCustomPrompt="1" idx="2" type="title"/>
          </p:nvPr>
        </p:nvSpPr>
        <p:spPr>
          <a:xfrm>
            <a:off x="720000" y="2634999"/>
            <a:ext cx="7704000" cy="11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9" name="Google Shape;779;p25"/>
          <p:cNvSpPr txBox="1"/>
          <p:nvPr>
            <p:ph idx="3" type="subTitle"/>
          </p:nvPr>
        </p:nvSpPr>
        <p:spPr>
          <a:xfrm>
            <a:off x="720000" y="3621701"/>
            <a:ext cx="770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26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782" name="Google Shape;782;p26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0" name="Google Shape;800;p26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801" name="Google Shape;801;p26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26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26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10" name="Google Shape;810;p26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11" name="Google Shape;811;p26"/>
          <p:cNvSpPr txBox="1"/>
          <p:nvPr>
            <p:ph idx="2" type="title"/>
          </p:nvPr>
        </p:nvSpPr>
        <p:spPr>
          <a:xfrm>
            <a:off x="2206779" y="1868250"/>
            <a:ext cx="216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2" name="Google Shape;812;p26"/>
          <p:cNvSpPr txBox="1"/>
          <p:nvPr>
            <p:ph idx="1" type="subTitle"/>
          </p:nvPr>
        </p:nvSpPr>
        <p:spPr>
          <a:xfrm>
            <a:off x="2206779" y="2346150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13" name="Google Shape;813;p26"/>
          <p:cNvSpPr txBox="1"/>
          <p:nvPr>
            <p:ph hasCustomPrompt="1" idx="3" type="title"/>
          </p:nvPr>
        </p:nvSpPr>
        <p:spPr>
          <a:xfrm>
            <a:off x="1126800" y="1339200"/>
            <a:ext cx="1080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814" name="Google Shape;814;p26"/>
          <p:cNvSpPr txBox="1"/>
          <p:nvPr>
            <p:ph idx="4" type="title"/>
          </p:nvPr>
        </p:nvSpPr>
        <p:spPr>
          <a:xfrm>
            <a:off x="5857200" y="1868250"/>
            <a:ext cx="216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5" name="Google Shape;815;p26"/>
          <p:cNvSpPr txBox="1"/>
          <p:nvPr>
            <p:ph idx="5" type="subTitle"/>
          </p:nvPr>
        </p:nvSpPr>
        <p:spPr>
          <a:xfrm>
            <a:off x="5857200" y="2346150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16" name="Google Shape;816;p26"/>
          <p:cNvSpPr txBox="1"/>
          <p:nvPr>
            <p:ph hasCustomPrompt="1" idx="6" type="title"/>
          </p:nvPr>
        </p:nvSpPr>
        <p:spPr>
          <a:xfrm>
            <a:off x="4777200" y="1339200"/>
            <a:ext cx="1080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817" name="Google Shape;817;p26"/>
          <p:cNvSpPr txBox="1"/>
          <p:nvPr>
            <p:ph idx="7" type="title"/>
          </p:nvPr>
        </p:nvSpPr>
        <p:spPr>
          <a:xfrm>
            <a:off x="2206779" y="3618900"/>
            <a:ext cx="216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8" name="Google Shape;818;p26"/>
          <p:cNvSpPr txBox="1"/>
          <p:nvPr>
            <p:ph idx="8" type="subTitle"/>
          </p:nvPr>
        </p:nvSpPr>
        <p:spPr>
          <a:xfrm>
            <a:off x="2206779" y="4096800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19" name="Google Shape;819;p26"/>
          <p:cNvSpPr txBox="1"/>
          <p:nvPr>
            <p:ph hasCustomPrompt="1" idx="9" type="title"/>
          </p:nvPr>
        </p:nvSpPr>
        <p:spPr>
          <a:xfrm>
            <a:off x="1126800" y="3089850"/>
            <a:ext cx="1080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820" name="Google Shape;820;p26"/>
          <p:cNvSpPr txBox="1"/>
          <p:nvPr>
            <p:ph idx="13" type="title"/>
          </p:nvPr>
        </p:nvSpPr>
        <p:spPr>
          <a:xfrm>
            <a:off x="5857200" y="3618900"/>
            <a:ext cx="216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1" name="Google Shape;821;p26"/>
          <p:cNvSpPr txBox="1"/>
          <p:nvPr>
            <p:ph idx="14" type="subTitle"/>
          </p:nvPr>
        </p:nvSpPr>
        <p:spPr>
          <a:xfrm>
            <a:off x="5857200" y="4096800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22" name="Google Shape;822;p26"/>
          <p:cNvSpPr txBox="1"/>
          <p:nvPr>
            <p:ph hasCustomPrompt="1" idx="15" type="title"/>
          </p:nvPr>
        </p:nvSpPr>
        <p:spPr>
          <a:xfrm>
            <a:off x="4777200" y="3089850"/>
            <a:ext cx="1080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823" name="Google Shape;823;p26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6_1_1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27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826" name="Google Shape;826;p27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4" name="Google Shape;844;p27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845" name="Google Shape;845;p27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7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7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7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27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27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7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7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27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54" name="Google Shape;854;p27"/>
          <p:cNvSpPr txBox="1"/>
          <p:nvPr>
            <p:ph type="title"/>
          </p:nvPr>
        </p:nvSpPr>
        <p:spPr>
          <a:xfrm>
            <a:off x="720000" y="32667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5" name="Google Shape;855;p27"/>
          <p:cNvSpPr txBox="1"/>
          <p:nvPr>
            <p:ph idx="1" type="subTitle"/>
          </p:nvPr>
        </p:nvSpPr>
        <p:spPr>
          <a:xfrm>
            <a:off x="720000" y="37446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56" name="Google Shape;856;p27"/>
          <p:cNvSpPr txBox="1"/>
          <p:nvPr>
            <p:ph idx="2" type="title"/>
          </p:nvPr>
        </p:nvSpPr>
        <p:spPr>
          <a:xfrm>
            <a:off x="3448800" y="32667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7" name="Google Shape;857;p27"/>
          <p:cNvSpPr txBox="1"/>
          <p:nvPr>
            <p:ph idx="3" type="subTitle"/>
          </p:nvPr>
        </p:nvSpPr>
        <p:spPr>
          <a:xfrm>
            <a:off x="3448800" y="37446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58" name="Google Shape;858;p27"/>
          <p:cNvSpPr txBox="1"/>
          <p:nvPr>
            <p:ph idx="4" type="title"/>
          </p:nvPr>
        </p:nvSpPr>
        <p:spPr>
          <a:xfrm>
            <a:off x="6177595" y="3266700"/>
            <a:ext cx="22464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9" name="Google Shape;859;p27"/>
          <p:cNvSpPr txBox="1"/>
          <p:nvPr>
            <p:ph idx="5" type="subTitle"/>
          </p:nvPr>
        </p:nvSpPr>
        <p:spPr>
          <a:xfrm>
            <a:off x="6177595" y="37446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60" name="Google Shape;860;p27"/>
          <p:cNvSpPr txBox="1"/>
          <p:nvPr>
            <p:ph idx="6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61" name="Google Shape;861;p27"/>
          <p:cNvSpPr txBox="1"/>
          <p:nvPr>
            <p:ph hasCustomPrompt="1" idx="7" type="title"/>
          </p:nvPr>
        </p:nvSpPr>
        <p:spPr>
          <a:xfrm>
            <a:off x="1281600" y="2083500"/>
            <a:ext cx="11232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862" name="Google Shape;862;p27"/>
          <p:cNvSpPr txBox="1"/>
          <p:nvPr>
            <p:ph hasCustomPrompt="1" idx="8" type="title"/>
          </p:nvPr>
        </p:nvSpPr>
        <p:spPr>
          <a:xfrm>
            <a:off x="4010400" y="2083500"/>
            <a:ext cx="11232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863" name="Google Shape;863;p27"/>
          <p:cNvSpPr txBox="1"/>
          <p:nvPr>
            <p:ph hasCustomPrompt="1" idx="9" type="title"/>
          </p:nvPr>
        </p:nvSpPr>
        <p:spPr>
          <a:xfrm>
            <a:off x="6739195" y="2083500"/>
            <a:ext cx="1123200" cy="5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864" name="Google Shape;864;p27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28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867" name="Google Shape;867;p28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85" name="Google Shape;885;p28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886" name="Google Shape;886;p28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28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28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8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28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28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28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28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95" name="Google Shape;895;p28"/>
          <p:cNvSpPr txBox="1"/>
          <p:nvPr>
            <p:ph type="ctrTitle"/>
          </p:nvPr>
        </p:nvSpPr>
        <p:spPr>
          <a:xfrm>
            <a:off x="1940550" y="540000"/>
            <a:ext cx="52629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96" name="Google Shape;896;p28"/>
          <p:cNvSpPr txBox="1"/>
          <p:nvPr>
            <p:ph idx="1" type="subTitle"/>
          </p:nvPr>
        </p:nvSpPr>
        <p:spPr>
          <a:xfrm>
            <a:off x="1940550" y="1680600"/>
            <a:ext cx="52629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97" name="Google Shape;897;p28"/>
          <p:cNvSpPr txBox="1"/>
          <p:nvPr/>
        </p:nvSpPr>
        <p:spPr>
          <a:xfrm>
            <a:off x="1828400" y="3680100"/>
            <a:ext cx="547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</a:t>
            </a: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8" name="Google Shape;898;p28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29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901" name="Google Shape;901;p29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9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9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9" name="Google Shape;919;p29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920" name="Google Shape;920;p29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29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29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29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29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29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29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29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29" name="Google Shape;929;p29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30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932" name="Google Shape;932;p30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0" name="Google Shape;950;p30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0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0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0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0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30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30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30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30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60" name="Google Shape;960;p30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77" name="Google Shape;77;p4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" name="Google Shape;95;p4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96" name="Google Shape;96;p4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5" name="Google Shape;105;p4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2092350" y="1407913"/>
            <a:ext cx="4959300" cy="28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5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110" name="Google Shape;110;p5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8" name="Google Shape;128;p5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129" name="Google Shape;129;p5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8" name="Google Shape;138;p5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5"/>
          <p:cNvSpPr txBox="1"/>
          <p:nvPr>
            <p:ph idx="2" type="title"/>
          </p:nvPr>
        </p:nvSpPr>
        <p:spPr>
          <a:xfrm>
            <a:off x="1249400" y="2599189"/>
            <a:ext cx="30579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5"/>
          <p:cNvSpPr txBox="1"/>
          <p:nvPr>
            <p:ph idx="1" type="subTitle"/>
          </p:nvPr>
        </p:nvSpPr>
        <p:spPr>
          <a:xfrm>
            <a:off x="1249400" y="3077089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1" name="Google Shape;141;p5"/>
          <p:cNvSpPr txBox="1"/>
          <p:nvPr>
            <p:ph idx="3" type="title"/>
          </p:nvPr>
        </p:nvSpPr>
        <p:spPr>
          <a:xfrm>
            <a:off x="4836700" y="2599189"/>
            <a:ext cx="30579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2" name="Google Shape;142;p5"/>
          <p:cNvSpPr txBox="1"/>
          <p:nvPr>
            <p:ph idx="4" type="subTitle"/>
          </p:nvPr>
        </p:nvSpPr>
        <p:spPr>
          <a:xfrm>
            <a:off x="4836700" y="3077089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3" name="Google Shape;143;p5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6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146" name="Google Shape;146;p6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4" name="Google Shape;164;p6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165" name="Google Shape;165;p6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4" name="Google Shape;174;p6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5" name="Google Shape;175;p6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7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178" name="Google Shape;178;p7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6" name="Google Shape;196;p7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197" name="Google Shape;197;p7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6" name="Google Shape;206;p7"/>
          <p:cNvSpPr/>
          <p:nvPr>
            <p:ph idx="2" type="pic"/>
          </p:nvPr>
        </p:nvSpPr>
        <p:spPr>
          <a:xfrm>
            <a:off x="0" y="-450"/>
            <a:ext cx="3582900" cy="51444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7"/>
          <p:cNvSpPr txBox="1"/>
          <p:nvPr>
            <p:ph idx="1" type="subTitle"/>
          </p:nvPr>
        </p:nvSpPr>
        <p:spPr>
          <a:xfrm>
            <a:off x="3843450" y="2787150"/>
            <a:ext cx="432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8" name="Google Shape;208;p7"/>
          <p:cNvSpPr txBox="1"/>
          <p:nvPr>
            <p:ph type="title"/>
          </p:nvPr>
        </p:nvSpPr>
        <p:spPr>
          <a:xfrm>
            <a:off x="3843450" y="1525050"/>
            <a:ext cx="43200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8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211" name="Google Shape;211;p8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9" name="Google Shape;229;p8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230" name="Google Shape;230;p8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9" name="Google Shape;239;p8"/>
          <p:cNvSpPr txBox="1"/>
          <p:nvPr>
            <p:ph type="title"/>
          </p:nvPr>
        </p:nvSpPr>
        <p:spPr>
          <a:xfrm>
            <a:off x="720000" y="1323600"/>
            <a:ext cx="7704000" cy="27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0" name="Google Shape;240;p8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9"/>
          <p:cNvGrpSpPr/>
          <p:nvPr/>
        </p:nvGrpSpPr>
        <p:grpSpPr>
          <a:xfrm>
            <a:off x="176" y="-52"/>
            <a:ext cx="9140583" cy="5143406"/>
            <a:chOff x="176" y="-52"/>
            <a:chExt cx="9140583" cy="5143406"/>
          </a:xfrm>
        </p:grpSpPr>
        <p:sp>
          <p:nvSpPr>
            <p:cNvPr id="243" name="Google Shape;243;p9"/>
            <p:cNvSpPr/>
            <p:nvPr/>
          </p:nvSpPr>
          <p:spPr>
            <a:xfrm rot="5400000">
              <a:off x="4570450" y="-37825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 rot="5400000">
              <a:off x="4570450" y="-276311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 rot="5400000">
              <a:off x="4570450" y="-174368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 rot="5400000">
              <a:off x="4570450" y="-72425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 rot="5400000">
              <a:off x="4570450" y="295184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 rot="5400000">
              <a:off x="4570450" y="-42922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5400000">
              <a:off x="4570450" y="-32728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5400000">
              <a:off x="4570450" y="-2253400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5400000">
              <a:off x="4570450" y="-1233966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 rot="5400000">
              <a:off x="4570450" y="-214533"/>
              <a:ext cx="34" cy="9140583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081305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610096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712062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14028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591134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6610793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7630452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650111" y="-25"/>
              <a:ext cx="34" cy="5143306"/>
            </a:xfrm>
            <a:custGeom>
              <a:rect b="b" l="l" r="r" t="t"/>
              <a:pathLst>
                <a:path extrusionOk="0" fill="none" h="160340" w="1">
                  <a:moveTo>
                    <a:pt x="0" y="0"/>
                  </a:moveTo>
                  <a:lnTo>
                    <a:pt x="0" y="16034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1" name="Google Shape;261;p9"/>
            <p:cNvGrpSpPr/>
            <p:nvPr/>
          </p:nvGrpSpPr>
          <p:grpSpPr>
            <a:xfrm>
              <a:off x="493742" y="-52"/>
              <a:ext cx="4077768" cy="5143406"/>
              <a:chOff x="500442" y="-1994782"/>
              <a:chExt cx="4077768" cy="9140583"/>
            </a:xfrm>
          </p:grpSpPr>
          <p:sp>
            <p:nvSpPr>
              <p:cNvPr id="262" name="Google Shape;262;p9"/>
              <p:cNvSpPr/>
              <p:nvPr/>
            </p:nvSpPr>
            <p:spPr>
              <a:xfrm>
                <a:off x="5004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15198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53930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55874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457817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10101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2029592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3049025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068459" y="-1994782"/>
                <a:ext cx="34" cy="9140583"/>
              </a:xfrm>
              <a:custGeom>
                <a:rect b="b" l="l" r="r" t="t"/>
                <a:pathLst>
                  <a:path extrusionOk="0" fill="none" h="160340" w="1">
                    <a:moveTo>
                      <a:pt x="0" y="0"/>
                    </a:moveTo>
                    <a:lnTo>
                      <a:pt x="0" y="160340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1669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1" name="Google Shape;271;p9"/>
          <p:cNvSpPr txBox="1"/>
          <p:nvPr>
            <p:ph idx="1" type="subTitle"/>
          </p:nvPr>
        </p:nvSpPr>
        <p:spPr>
          <a:xfrm>
            <a:off x="2238900" y="2271600"/>
            <a:ext cx="4666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2" name="Google Shape;272;p9"/>
          <p:cNvSpPr txBox="1"/>
          <p:nvPr>
            <p:ph type="title"/>
          </p:nvPr>
        </p:nvSpPr>
        <p:spPr>
          <a:xfrm>
            <a:off x="2238900" y="1455900"/>
            <a:ext cx="46662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3" name="Google Shape;273;p9"/>
          <p:cNvSpPr/>
          <p:nvPr/>
        </p:nvSpPr>
        <p:spPr>
          <a:xfrm>
            <a:off x="-27" y="-202"/>
            <a:ext cx="9144054" cy="5143904"/>
          </a:xfrm>
          <a:custGeom>
            <a:rect b="b" l="l" r="r" t="t"/>
            <a:pathLst>
              <a:path extrusionOk="0" h="160747" w="285774">
                <a:moveTo>
                  <a:pt x="275676" y="5692"/>
                </a:moveTo>
                <a:lnTo>
                  <a:pt x="279177" y="8216"/>
                </a:lnTo>
                <a:lnTo>
                  <a:pt x="279249" y="8168"/>
                </a:lnTo>
                <a:lnTo>
                  <a:pt x="277558" y="10478"/>
                </a:lnTo>
                <a:lnTo>
                  <a:pt x="280082" y="13955"/>
                </a:lnTo>
                <a:lnTo>
                  <a:pt x="277558" y="17480"/>
                </a:lnTo>
                <a:lnTo>
                  <a:pt x="280082" y="20957"/>
                </a:lnTo>
                <a:lnTo>
                  <a:pt x="277558" y="24481"/>
                </a:lnTo>
                <a:lnTo>
                  <a:pt x="280082" y="27958"/>
                </a:lnTo>
                <a:lnTo>
                  <a:pt x="277558" y="31435"/>
                </a:lnTo>
                <a:lnTo>
                  <a:pt x="280082" y="34959"/>
                </a:lnTo>
                <a:lnTo>
                  <a:pt x="277558" y="38436"/>
                </a:lnTo>
                <a:lnTo>
                  <a:pt x="280082" y="41913"/>
                </a:lnTo>
                <a:lnTo>
                  <a:pt x="277558" y="45438"/>
                </a:lnTo>
                <a:lnTo>
                  <a:pt x="280082" y="48915"/>
                </a:lnTo>
                <a:lnTo>
                  <a:pt x="277558" y="52415"/>
                </a:lnTo>
                <a:lnTo>
                  <a:pt x="280082" y="55916"/>
                </a:lnTo>
                <a:lnTo>
                  <a:pt x="277558" y="59393"/>
                </a:lnTo>
                <a:lnTo>
                  <a:pt x="280082" y="62894"/>
                </a:lnTo>
                <a:lnTo>
                  <a:pt x="277558" y="66394"/>
                </a:lnTo>
                <a:lnTo>
                  <a:pt x="280082" y="69895"/>
                </a:lnTo>
                <a:lnTo>
                  <a:pt x="277558" y="73372"/>
                </a:lnTo>
                <a:lnTo>
                  <a:pt x="280082" y="76873"/>
                </a:lnTo>
                <a:lnTo>
                  <a:pt x="277558" y="80373"/>
                </a:lnTo>
                <a:lnTo>
                  <a:pt x="280082" y="83850"/>
                </a:lnTo>
                <a:lnTo>
                  <a:pt x="277558" y="87351"/>
                </a:lnTo>
                <a:lnTo>
                  <a:pt x="280082" y="90852"/>
                </a:lnTo>
                <a:lnTo>
                  <a:pt x="277558" y="94329"/>
                </a:lnTo>
                <a:lnTo>
                  <a:pt x="280082" y="97853"/>
                </a:lnTo>
                <a:lnTo>
                  <a:pt x="277558" y="101330"/>
                </a:lnTo>
                <a:lnTo>
                  <a:pt x="280082" y="104807"/>
                </a:lnTo>
                <a:lnTo>
                  <a:pt x="277558" y="108332"/>
                </a:lnTo>
                <a:lnTo>
                  <a:pt x="280082" y="111808"/>
                </a:lnTo>
                <a:lnTo>
                  <a:pt x="277558" y="115333"/>
                </a:lnTo>
                <a:lnTo>
                  <a:pt x="280082" y="118810"/>
                </a:lnTo>
                <a:lnTo>
                  <a:pt x="277558" y="122287"/>
                </a:lnTo>
                <a:lnTo>
                  <a:pt x="280082" y="125811"/>
                </a:lnTo>
                <a:lnTo>
                  <a:pt x="277558" y="129288"/>
                </a:lnTo>
                <a:lnTo>
                  <a:pt x="280082" y="132789"/>
                </a:lnTo>
                <a:lnTo>
                  <a:pt x="277558" y="136290"/>
                </a:lnTo>
                <a:lnTo>
                  <a:pt x="280082" y="139766"/>
                </a:lnTo>
                <a:lnTo>
                  <a:pt x="277558" y="143267"/>
                </a:lnTo>
                <a:lnTo>
                  <a:pt x="280082" y="146768"/>
                </a:lnTo>
                <a:lnTo>
                  <a:pt x="277558" y="150269"/>
                </a:lnTo>
                <a:lnTo>
                  <a:pt x="279249" y="152602"/>
                </a:lnTo>
                <a:lnTo>
                  <a:pt x="279177" y="152531"/>
                </a:lnTo>
                <a:lnTo>
                  <a:pt x="275676" y="155055"/>
                </a:lnTo>
                <a:lnTo>
                  <a:pt x="272200" y="152531"/>
                </a:lnTo>
                <a:lnTo>
                  <a:pt x="268699" y="155055"/>
                </a:lnTo>
                <a:lnTo>
                  <a:pt x="265198" y="152531"/>
                </a:lnTo>
                <a:lnTo>
                  <a:pt x="261721" y="155055"/>
                </a:lnTo>
                <a:lnTo>
                  <a:pt x="258220" y="152531"/>
                </a:lnTo>
                <a:lnTo>
                  <a:pt x="254720" y="155055"/>
                </a:lnTo>
                <a:lnTo>
                  <a:pt x="251219" y="152531"/>
                </a:lnTo>
                <a:lnTo>
                  <a:pt x="247742" y="155055"/>
                </a:lnTo>
                <a:lnTo>
                  <a:pt x="244241" y="152531"/>
                </a:lnTo>
                <a:lnTo>
                  <a:pt x="240741" y="155055"/>
                </a:lnTo>
                <a:lnTo>
                  <a:pt x="237240" y="152531"/>
                </a:lnTo>
                <a:lnTo>
                  <a:pt x="233739" y="155055"/>
                </a:lnTo>
                <a:lnTo>
                  <a:pt x="230262" y="152531"/>
                </a:lnTo>
                <a:lnTo>
                  <a:pt x="226762" y="155055"/>
                </a:lnTo>
                <a:lnTo>
                  <a:pt x="223261" y="152531"/>
                </a:lnTo>
                <a:lnTo>
                  <a:pt x="219784" y="155055"/>
                </a:lnTo>
                <a:lnTo>
                  <a:pt x="216283" y="152531"/>
                </a:lnTo>
                <a:lnTo>
                  <a:pt x="212782" y="155055"/>
                </a:lnTo>
                <a:lnTo>
                  <a:pt x="209306" y="152531"/>
                </a:lnTo>
                <a:lnTo>
                  <a:pt x="205781" y="155055"/>
                </a:lnTo>
                <a:lnTo>
                  <a:pt x="202304" y="152531"/>
                </a:lnTo>
                <a:lnTo>
                  <a:pt x="198827" y="155055"/>
                </a:lnTo>
                <a:lnTo>
                  <a:pt x="195303" y="152531"/>
                </a:lnTo>
                <a:lnTo>
                  <a:pt x="191826" y="155055"/>
                </a:lnTo>
                <a:lnTo>
                  <a:pt x="188301" y="152531"/>
                </a:lnTo>
                <a:lnTo>
                  <a:pt x="184824" y="155055"/>
                </a:lnTo>
                <a:lnTo>
                  <a:pt x="181347" y="152531"/>
                </a:lnTo>
                <a:lnTo>
                  <a:pt x="177823" y="155055"/>
                </a:lnTo>
                <a:lnTo>
                  <a:pt x="174346" y="152531"/>
                </a:lnTo>
                <a:lnTo>
                  <a:pt x="170845" y="155055"/>
                </a:lnTo>
                <a:lnTo>
                  <a:pt x="167344" y="152531"/>
                </a:lnTo>
                <a:lnTo>
                  <a:pt x="163867" y="155055"/>
                </a:lnTo>
                <a:lnTo>
                  <a:pt x="160367" y="152531"/>
                </a:lnTo>
                <a:lnTo>
                  <a:pt x="156866" y="155055"/>
                </a:lnTo>
                <a:lnTo>
                  <a:pt x="153365" y="152531"/>
                </a:lnTo>
                <a:lnTo>
                  <a:pt x="149888" y="155055"/>
                </a:lnTo>
                <a:lnTo>
                  <a:pt x="146364" y="152531"/>
                </a:lnTo>
                <a:lnTo>
                  <a:pt x="142887" y="155055"/>
                </a:lnTo>
                <a:lnTo>
                  <a:pt x="139410" y="152531"/>
                </a:lnTo>
                <a:lnTo>
                  <a:pt x="135885" y="155055"/>
                </a:lnTo>
                <a:lnTo>
                  <a:pt x="132409" y="152531"/>
                </a:lnTo>
                <a:lnTo>
                  <a:pt x="128932" y="155055"/>
                </a:lnTo>
                <a:lnTo>
                  <a:pt x="125407" y="152531"/>
                </a:lnTo>
                <a:lnTo>
                  <a:pt x="121930" y="155055"/>
                </a:lnTo>
                <a:lnTo>
                  <a:pt x="118406" y="152531"/>
                </a:lnTo>
                <a:lnTo>
                  <a:pt x="114929" y="155055"/>
                </a:lnTo>
                <a:lnTo>
                  <a:pt x="111452" y="152531"/>
                </a:lnTo>
                <a:lnTo>
                  <a:pt x="107927" y="155055"/>
                </a:lnTo>
                <a:lnTo>
                  <a:pt x="104450" y="152531"/>
                </a:lnTo>
                <a:lnTo>
                  <a:pt x="100973" y="155055"/>
                </a:lnTo>
                <a:lnTo>
                  <a:pt x="97449" y="152531"/>
                </a:lnTo>
                <a:lnTo>
                  <a:pt x="93972" y="155055"/>
                </a:lnTo>
                <a:lnTo>
                  <a:pt x="90471" y="152531"/>
                </a:lnTo>
                <a:lnTo>
                  <a:pt x="86971" y="155055"/>
                </a:lnTo>
                <a:lnTo>
                  <a:pt x="83494" y="152531"/>
                </a:lnTo>
                <a:lnTo>
                  <a:pt x="79993" y="155055"/>
                </a:lnTo>
                <a:lnTo>
                  <a:pt x="76492" y="152531"/>
                </a:lnTo>
                <a:lnTo>
                  <a:pt x="72991" y="155055"/>
                </a:lnTo>
                <a:lnTo>
                  <a:pt x="69514" y="152531"/>
                </a:lnTo>
                <a:lnTo>
                  <a:pt x="66014" y="155055"/>
                </a:lnTo>
                <a:lnTo>
                  <a:pt x="62513" y="152531"/>
                </a:lnTo>
                <a:lnTo>
                  <a:pt x="59036" y="155055"/>
                </a:lnTo>
                <a:lnTo>
                  <a:pt x="55535" y="152531"/>
                </a:lnTo>
                <a:lnTo>
                  <a:pt x="52035" y="155055"/>
                </a:lnTo>
                <a:lnTo>
                  <a:pt x="48558" y="152531"/>
                </a:lnTo>
                <a:lnTo>
                  <a:pt x="45033" y="155055"/>
                </a:lnTo>
                <a:lnTo>
                  <a:pt x="41556" y="152531"/>
                </a:lnTo>
                <a:lnTo>
                  <a:pt x="38079" y="155055"/>
                </a:lnTo>
                <a:lnTo>
                  <a:pt x="34555" y="152531"/>
                </a:lnTo>
                <a:lnTo>
                  <a:pt x="31078" y="155055"/>
                </a:lnTo>
                <a:lnTo>
                  <a:pt x="27553" y="152531"/>
                </a:lnTo>
                <a:lnTo>
                  <a:pt x="24076" y="155055"/>
                </a:lnTo>
                <a:lnTo>
                  <a:pt x="20600" y="152531"/>
                </a:lnTo>
                <a:lnTo>
                  <a:pt x="17075" y="155055"/>
                </a:lnTo>
                <a:lnTo>
                  <a:pt x="13598" y="152531"/>
                </a:lnTo>
                <a:lnTo>
                  <a:pt x="10097" y="155055"/>
                </a:lnTo>
                <a:lnTo>
                  <a:pt x="6597" y="152531"/>
                </a:lnTo>
                <a:lnTo>
                  <a:pt x="6525" y="152602"/>
                </a:lnTo>
                <a:lnTo>
                  <a:pt x="8216" y="150269"/>
                </a:lnTo>
                <a:lnTo>
                  <a:pt x="5692" y="146768"/>
                </a:lnTo>
                <a:lnTo>
                  <a:pt x="8216" y="143267"/>
                </a:lnTo>
                <a:lnTo>
                  <a:pt x="5692" y="139766"/>
                </a:lnTo>
                <a:lnTo>
                  <a:pt x="8216" y="136290"/>
                </a:lnTo>
                <a:lnTo>
                  <a:pt x="5692" y="132789"/>
                </a:lnTo>
                <a:lnTo>
                  <a:pt x="8216" y="129288"/>
                </a:lnTo>
                <a:lnTo>
                  <a:pt x="5692" y="125811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33"/>
                </a:lnTo>
                <a:lnTo>
                  <a:pt x="5692" y="111808"/>
                </a:lnTo>
                <a:lnTo>
                  <a:pt x="8216" y="108332"/>
                </a:lnTo>
                <a:lnTo>
                  <a:pt x="5692" y="104807"/>
                </a:lnTo>
                <a:lnTo>
                  <a:pt x="8216" y="101330"/>
                </a:lnTo>
                <a:lnTo>
                  <a:pt x="5692" y="97853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51"/>
                </a:lnTo>
                <a:lnTo>
                  <a:pt x="5692" y="83850"/>
                </a:lnTo>
                <a:lnTo>
                  <a:pt x="8216" y="80373"/>
                </a:lnTo>
                <a:lnTo>
                  <a:pt x="5692" y="76873"/>
                </a:lnTo>
                <a:lnTo>
                  <a:pt x="8216" y="73372"/>
                </a:lnTo>
                <a:lnTo>
                  <a:pt x="5692" y="69895"/>
                </a:lnTo>
                <a:lnTo>
                  <a:pt x="8216" y="66394"/>
                </a:lnTo>
                <a:lnTo>
                  <a:pt x="5692" y="62894"/>
                </a:lnTo>
                <a:lnTo>
                  <a:pt x="8216" y="59393"/>
                </a:lnTo>
                <a:lnTo>
                  <a:pt x="5692" y="55916"/>
                </a:lnTo>
                <a:lnTo>
                  <a:pt x="8216" y="52415"/>
                </a:lnTo>
                <a:lnTo>
                  <a:pt x="5692" y="48915"/>
                </a:lnTo>
                <a:lnTo>
                  <a:pt x="8216" y="45438"/>
                </a:lnTo>
                <a:lnTo>
                  <a:pt x="5692" y="41913"/>
                </a:lnTo>
                <a:lnTo>
                  <a:pt x="8216" y="38436"/>
                </a:lnTo>
                <a:lnTo>
                  <a:pt x="5692" y="34959"/>
                </a:lnTo>
                <a:lnTo>
                  <a:pt x="8216" y="31435"/>
                </a:lnTo>
                <a:lnTo>
                  <a:pt x="5692" y="27958"/>
                </a:lnTo>
                <a:lnTo>
                  <a:pt x="8216" y="24481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5"/>
                </a:lnTo>
                <a:lnTo>
                  <a:pt x="8216" y="10478"/>
                </a:lnTo>
                <a:lnTo>
                  <a:pt x="6525" y="8168"/>
                </a:lnTo>
                <a:lnTo>
                  <a:pt x="6525" y="8168"/>
                </a:lnTo>
                <a:lnTo>
                  <a:pt x="6620" y="8216"/>
                </a:lnTo>
                <a:lnTo>
                  <a:pt x="10097" y="5692"/>
                </a:lnTo>
                <a:lnTo>
                  <a:pt x="13598" y="8216"/>
                </a:lnTo>
                <a:lnTo>
                  <a:pt x="17099" y="5692"/>
                </a:lnTo>
                <a:lnTo>
                  <a:pt x="20600" y="8216"/>
                </a:lnTo>
                <a:lnTo>
                  <a:pt x="24076" y="5692"/>
                </a:lnTo>
                <a:lnTo>
                  <a:pt x="27577" y="8216"/>
                </a:lnTo>
                <a:lnTo>
                  <a:pt x="31078" y="5692"/>
                </a:lnTo>
                <a:lnTo>
                  <a:pt x="34555" y="8216"/>
                </a:lnTo>
                <a:lnTo>
                  <a:pt x="38079" y="5692"/>
                </a:lnTo>
                <a:lnTo>
                  <a:pt x="41556" y="8216"/>
                </a:lnTo>
                <a:lnTo>
                  <a:pt x="45033" y="5692"/>
                </a:lnTo>
                <a:lnTo>
                  <a:pt x="48558" y="8216"/>
                </a:lnTo>
                <a:lnTo>
                  <a:pt x="52035" y="5692"/>
                </a:lnTo>
                <a:lnTo>
                  <a:pt x="55559" y="8216"/>
                </a:lnTo>
                <a:lnTo>
                  <a:pt x="59036" y="5692"/>
                </a:lnTo>
                <a:lnTo>
                  <a:pt x="62513" y="8216"/>
                </a:lnTo>
                <a:lnTo>
                  <a:pt x="66038" y="5692"/>
                </a:lnTo>
                <a:lnTo>
                  <a:pt x="69514" y="8216"/>
                </a:lnTo>
                <a:lnTo>
                  <a:pt x="72991" y="5692"/>
                </a:lnTo>
                <a:lnTo>
                  <a:pt x="76492" y="8216"/>
                </a:lnTo>
                <a:lnTo>
                  <a:pt x="79993" y="5692"/>
                </a:lnTo>
                <a:lnTo>
                  <a:pt x="83494" y="8216"/>
                </a:lnTo>
                <a:lnTo>
                  <a:pt x="86971" y="5692"/>
                </a:lnTo>
                <a:lnTo>
                  <a:pt x="90471" y="8216"/>
                </a:lnTo>
                <a:lnTo>
                  <a:pt x="93972" y="5692"/>
                </a:lnTo>
                <a:lnTo>
                  <a:pt x="97449" y="8216"/>
                </a:lnTo>
                <a:lnTo>
                  <a:pt x="100973" y="5692"/>
                </a:lnTo>
                <a:lnTo>
                  <a:pt x="104450" y="8216"/>
                </a:lnTo>
                <a:lnTo>
                  <a:pt x="107927" y="5692"/>
                </a:lnTo>
                <a:lnTo>
                  <a:pt x="111452" y="8216"/>
                </a:lnTo>
                <a:lnTo>
                  <a:pt x="114929" y="5692"/>
                </a:lnTo>
                <a:lnTo>
                  <a:pt x="118406" y="8216"/>
                </a:lnTo>
                <a:lnTo>
                  <a:pt x="121930" y="5692"/>
                </a:lnTo>
                <a:lnTo>
                  <a:pt x="125407" y="8216"/>
                </a:lnTo>
                <a:lnTo>
                  <a:pt x="128932" y="5692"/>
                </a:lnTo>
                <a:lnTo>
                  <a:pt x="132409" y="8216"/>
                </a:lnTo>
                <a:lnTo>
                  <a:pt x="135885" y="5692"/>
                </a:lnTo>
                <a:lnTo>
                  <a:pt x="139410" y="8216"/>
                </a:lnTo>
                <a:lnTo>
                  <a:pt x="142887" y="5692"/>
                </a:lnTo>
                <a:lnTo>
                  <a:pt x="146364" y="8216"/>
                </a:lnTo>
                <a:lnTo>
                  <a:pt x="149888" y="5692"/>
                </a:lnTo>
                <a:lnTo>
                  <a:pt x="153365" y="8216"/>
                </a:lnTo>
                <a:lnTo>
                  <a:pt x="156866" y="5692"/>
                </a:lnTo>
                <a:lnTo>
                  <a:pt x="160367" y="8216"/>
                </a:lnTo>
                <a:lnTo>
                  <a:pt x="163867" y="5692"/>
                </a:lnTo>
                <a:lnTo>
                  <a:pt x="167344" y="8216"/>
                </a:lnTo>
                <a:lnTo>
                  <a:pt x="170845" y="5692"/>
                </a:lnTo>
                <a:lnTo>
                  <a:pt x="174346" y="8216"/>
                </a:lnTo>
                <a:lnTo>
                  <a:pt x="177847" y="5692"/>
                </a:lnTo>
                <a:lnTo>
                  <a:pt x="181347" y="8216"/>
                </a:lnTo>
                <a:lnTo>
                  <a:pt x="184824" y="5692"/>
                </a:lnTo>
                <a:lnTo>
                  <a:pt x="188325" y="8216"/>
                </a:lnTo>
                <a:lnTo>
                  <a:pt x="191826" y="5692"/>
                </a:lnTo>
                <a:lnTo>
                  <a:pt x="195303" y="8216"/>
                </a:lnTo>
                <a:lnTo>
                  <a:pt x="198827" y="5692"/>
                </a:lnTo>
                <a:lnTo>
                  <a:pt x="202304" y="8216"/>
                </a:lnTo>
                <a:lnTo>
                  <a:pt x="205781" y="5692"/>
                </a:lnTo>
                <a:lnTo>
                  <a:pt x="209306" y="8216"/>
                </a:lnTo>
                <a:lnTo>
                  <a:pt x="212782" y="5692"/>
                </a:lnTo>
                <a:lnTo>
                  <a:pt x="216307" y="8216"/>
                </a:lnTo>
                <a:lnTo>
                  <a:pt x="219784" y="5692"/>
                </a:lnTo>
                <a:lnTo>
                  <a:pt x="223261" y="8216"/>
                </a:lnTo>
                <a:lnTo>
                  <a:pt x="226785" y="5692"/>
                </a:lnTo>
                <a:lnTo>
                  <a:pt x="230262" y="8216"/>
                </a:lnTo>
                <a:lnTo>
                  <a:pt x="233739" y="5692"/>
                </a:lnTo>
                <a:lnTo>
                  <a:pt x="237264" y="8216"/>
                </a:lnTo>
                <a:lnTo>
                  <a:pt x="240741" y="5692"/>
                </a:lnTo>
                <a:lnTo>
                  <a:pt x="244241" y="8216"/>
                </a:lnTo>
                <a:lnTo>
                  <a:pt x="247742" y="5692"/>
                </a:lnTo>
                <a:lnTo>
                  <a:pt x="251219" y="8216"/>
                </a:lnTo>
                <a:lnTo>
                  <a:pt x="254720" y="5692"/>
                </a:lnTo>
                <a:lnTo>
                  <a:pt x="258220" y="8216"/>
                </a:lnTo>
                <a:lnTo>
                  <a:pt x="261721" y="5692"/>
                </a:lnTo>
                <a:lnTo>
                  <a:pt x="265198" y="8216"/>
                </a:lnTo>
                <a:lnTo>
                  <a:pt x="268699" y="5692"/>
                </a:lnTo>
                <a:lnTo>
                  <a:pt x="272200" y="8216"/>
                </a:lnTo>
                <a:lnTo>
                  <a:pt x="275676" y="5692"/>
                </a:lnTo>
                <a:close/>
                <a:moveTo>
                  <a:pt x="0" y="0"/>
                </a:moveTo>
                <a:lnTo>
                  <a:pt x="0" y="160747"/>
                </a:lnTo>
                <a:lnTo>
                  <a:pt x="285774" y="160747"/>
                </a:lnTo>
                <a:lnTo>
                  <a:pt x="2857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/>
          <p:nvPr>
            <p:ph type="title"/>
          </p:nvPr>
        </p:nvSpPr>
        <p:spPr>
          <a:xfrm>
            <a:off x="3343200" y="3618300"/>
            <a:ext cx="5080800" cy="985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6" name="Google Shape;276;p10"/>
          <p:cNvSpPr/>
          <p:nvPr/>
        </p:nvSpPr>
        <p:spPr>
          <a:xfrm>
            <a:off x="0" y="-218"/>
            <a:ext cx="262891" cy="5143936"/>
          </a:xfrm>
          <a:custGeom>
            <a:rect b="b" l="l" r="r" t="t"/>
            <a:pathLst>
              <a:path extrusionOk="0" h="160748" w="8216">
                <a:moveTo>
                  <a:pt x="0" y="1"/>
                </a:moveTo>
                <a:lnTo>
                  <a:pt x="0" y="160747"/>
                </a:lnTo>
                <a:lnTo>
                  <a:pt x="5692" y="160747"/>
                </a:lnTo>
                <a:lnTo>
                  <a:pt x="8216" y="157271"/>
                </a:lnTo>
                <a:lnTo>
                  <a:pt x="5692" y="153746"/>
                </a:lnTo>
                <a:lnTo>
                  <a:pt x="8216" y="150269"/>
                </a:lnTo>
                <a:lnTo>
                  <a:pt x="5692" y="146745"/>
                </a:lnTo>
                <a:lnTo>
                  <a:pt x="8216" y="143268"/>
                </a:lnTo>
                <a:lnTo>
                  <a:pt x="5692" y="139767"/>
                </a:lnTo>
                <a:lnTo>
                  <a:pt x="8216" y="136266"/>
                </a:lnTo>
                <a:lnTo>
                  <a:pt x="5692" y="132789"/>
                </a:lnTo>
                <a:lnTo>
                  <a:pt x="8216" y="129289"/>
                </a:lnTo>
                <a:lnTo>
                  <a:pt x="5692" y="125788"/>
                </a:lnTo>
                <a:lnTo>
                  <a:pt x="8216" y="122287"/>
                </a:lnTo>
                <a:lnTo>
                  <a:pt x="5692" y="118810"/>
                </a:lnTo>
                <a:lnTo>
                  <a:pt x="8216" y="115310"/>
                </a:lnTo>
                <a:lnTo>
                  <a:pt x="5692" y="111809"/>
                </a:lnTo>
                <a:lnTo>
                  <a:pt x="8216" y="108332"/>
                </a:lnTo>
                <a:lnTo>
                  <a:pt x="5692" y="104808"/>
                </a:lnTo>
                <a:lnTo>
                  <a:pt x="8216" y="101331"/>
                </a:lnTo>
                <a:lnTo>
                  <a:pt x="5692" y="97854"/>
                </a:lnTo>
                <a:lnTo>
                  <a:pt x="8216" y="94329"/>
                </a:lnTo>
                <a:lnTo>
                  <a:pt x="5692" y="90852"/>
                </a:lnTo>
                <a:lnTo>
                  <a:pt x="8216" y="87328"/>
                </a:lnTo>
                <a:lnTo>
                  <a:pt x="5692" y="83851"/>
                </a:lnTo>
                <a:lnTo>
                  <a:pt x="8216" y="80374"/>
                </a:lnTo>
                <a:lnTo>
                  <a:pt x="5692" y="76849"/>
                </a:lnTo>
                <a:lnTo>
                  <a:pt x="8216" y="73373"/>
                </a:lnTo>
                <a:lnTo>
                  <a:pt x="5692" y="69896"/>
                </a:lnTo>
                <a:lnTo>
                  <a:pt x="8216" y="66371"/>
                </a:lnTo>
                <a:lnTo>
                  <a:pt x="5692" y="62894"/>
                </a:lnTo>
                <a:lnTo>
                  <a:pt x="8216" y="59394"/>
                </a:lnTo>
                <a:lnTo>
                  <a:pt x="5692" y="55893"/>
                </a:lnTo>
                <a:lnTo>
                  <a:pt x="8216" y="52416"/>
                </a:lnTo>
                <a:lnTo>
                  <a:pt x="5692" y="48915"/>
                </a:lnTo>
                <a:lnTo>
                  <a:pt x="8216" y="45415"/>
                </a:lnTo>
                <a:lnTo>
                  <a:pt x="5692" y="41914"/>
                </a:lnTo>
                <a:lnTo>
                  <a:pt x="8216" y="38437"/>
                </a:lnTo>
                <a:lnTo>
                  <a:pt x="5692" y="34936"/>
                </a:lnTo>
                <a:lnTo>
                  <a:pt x="8216" y="31435"/>
                </a:lnTo>
                <a:lnTo>
                  <a:pt x="5692" y="27959"/>
                </a:lnTo>
                <a:lnTo>
                  <a:pt x="8216" y="24482"/>
                </a:lnTo>
                <a:lnTo>
                  <a:pt x="5692" y="20957"/>
                </a:lnTo>
                <a:lnTo>
                  <a:pt x="8216" y="17480"/>
                </a:lnTo>
                <a:lnTo>
                  <a:pt x="5692" y="13956"/>
                </a:lnTo>
                <a:lnTo>
                  <a:pt x="8216" y="10479"/>
                </a:lnTo>
                <a:lnTo>
                  <a:pt x="5692" y="7002"/>
                </a:lnTo>
                <a:lnTo>
                  <a:pt x="8216" y="3477"/>
                </a:lnTo>
                <a:lnTo>
                  <a:pt x="569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oissant One"/>
              <a:buNone/>
              <a:defRPr b="1" sz="3500">
                <a:solidFill>
                  <a:schemeClr val="lt1"/>
                </a:solidFill>
                <a:latin typeface="Croissant One"/>
                <a:ea typeface="Croissant One"/>
                <a:cs typeface="Croissant One"/>
                <a:sym typeface="Croissan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pos="166">
          <p15:clr>
            <a:srgbClr val="EA4335"/>
          </p15:clr>
        </p15:guide>
        <p15:guide id="6" pos="5594">
          <p15:clr>
            <a:srgbClr val="EA4335"/>
          </p15:clr>
        </p15:guide>
        <p15:guide id="7" orient="horz" pos="166">
          <p15:clr>
            <a:srgbClr val="EA4335"/>
          </p15:clr>
        </p15:guide>
        <p15:guide id="8" orient="horz" pos="307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1"/>
          <p:cNvSpPr txBox="1"/>
          <p:nvPr>
            <p:ph type="ctrTitle"/>
          </p:nvPr>
        </p:nvSpPr>
        <p:spPr>
          <a:xfrm>
            <a:off x="1405000" y="1759050"/>
            <a:ext cx="6420900" cy="16254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Strawberry DNA Extractions</a:t>
            </a:r>
            <a:endParaRPr/>
          </a:p>
        </p:txBody>
      </p:sp>
      <p:grpSp>
        <p:nvGrpSpPr>
          <p:cNvPr id="966" name="Google Shape;966;p31"/>
          <p:cNvGrpSpPr/>
          <p:nvPr/>
        </p:nvGrpSpPr>
        <p:grpSpPr>
          <a:xfrm>
            <a:off x="1152439" y="1118222"/>
            <a:ext cx="695276" cy="704547"/>
            <a:chOff x="7798013" y="1377963"/>
            <a:chExt cx="405125" cy="410863"/>
          </a:xfrm>
        </p:grpSpPr>
        <p:sp>
          <p:nvSpPr>
            <p:cNvPr id="967" name="Google Shape;967;p31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8" name="Google Shape;968;p31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969" name="Google Shape;969;p31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1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1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1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1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1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1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1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1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1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1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1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81" name="Google Shape;981;p31"/>
          <p:cNvSpPr/>
          <p:nvPr/>
        </p:nvSpPr>
        <p:spPr>
          <a:xfrm>
            <a:off x="2018585" y="725457"/>
            <a:ext cx="170038" cy="393043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2" name="Google Shape;982;p31"/>
          <p:cNvGrpSpPr/>
          <p:nvPr/>
        </p:nvGrpSpPr>
        <p:grpSpPr>
          <a:xfrm>
            <a:off x="7925197" y="3699462"/>
            <a:ext cx="734861" cy="1042531"/>
            <a:chOff x="6032913" y="1660850"/>
            <a:chExt cx="424775" cy="607500"/>
          </a:xfrm>
        </p:grpSpPr>
        <p:sp>
          <p:nvSpPr>
            <p:cNvPr id="983" name="Google Shape;983;p31"/>
            <p:cNvSpPr/>
            <p:nvPr/>
          </p:nvSpPr>
          <p:spPr>
            <a:xfrm>
              <a:off x="6032938" y="1660875"/>
              <a:ext cx="424725" cy="607450"/>
            </a:xfrm>
            <a:custGeom>
              <a:rect b="b" l="l" r="r" t="t"/>
              <a:pathLst>
                <a:path extrusionOk="0" h="24298" w="16989">
                  <a:moveTo>
                    <a:pt x="9392" y="0"/>
                  </a:moveTo>
                  <a:cubicBezTo>
                    <a:pt x="9312" y="0"/>
                    <a:pt x="9233" y="21"/>
                    <a:pt x="9166" y="64"/>
                  </a:cubicBezTo>
                  <a:cubicBezTo>
                    <a:pt x="8141" y="728"/>
                    <a:pt x="7281" y="1635"/>
                    <a:pt x="6710" y="2716"/>
                  </a:cubicBezTo>
                  <a:cubicBezTo>
                    <a:pt x="6606" y="2558"/>
                    <a:pt x="6491" y="2403"/>
                    <a:pt x="6366" y="2251"/>
                  </a:cubicBezTo>
                  <a:cubicBezTo>
                    <a:pt x="6088" y="1914"/>
                    <a:pt x="5770" y="1608"/>
                    <a:pt x="5444" y="1316"/>
                  </a:cubicBezTo>
                  <a:cubicBezTo>
                    <a:pt x="5149" y="1051"/>
                    <a:pt x="4811" y="656"/>
                    <a:pt x="4386" y="656"/>
                  </a:cubicBezTo>
                  <a:cubicBezTo>
                    <a:pt x="4363" y="656"/>
                    <a:pt x="4340" y="658"/>
                    <a:pt x="4317" y="660"/>
                  </a:cubicBezTo>
                  <a:cubicBezTo>
                    <a:pt x="3381" y="753"/>
                    <a:pt x="3669" y="2193"/>
                    <a:pt x="3772" y="2778"/>
                  </a:cubicBezTo>
                  <a:cubicBezTo>
                    <a:pt x="3879" y="3384"/>
                    <a:pt x="4074" y="3976"/>
                    <a:pt x="4338" y="4535"/>
                  </a:cubicBezTo>
                  <a:cubicBezTo>
                    <a:pt x="4061" y="4485"/>
                    <a:pt x="3782" y="4460"/>
                    <a:pt x="3503" y="4460"/>
                  </a:cubicBezTo>
                  <a:cubicBezTo>
                    <a:pt x="2306" y="4460"/>
                    <a:pt x="1119" y="4918"/>
                    <a:pt x="258" y="5801"/>
                  </a:cubicBezTo>
                  <a:cubicBezTo>
                    <a:pt x="0" y="6066"/>
                    <a:pt x="148" y="6435"/>
                    <a:pt x="457" y="6559"/>
                  </a:cubicBezTo>
                  <a:cubicBezTo>
                    <a:pt x="1501" y="6976"/>
                    <a:pt x="2603" y="7173"/>
                    <a:pt x="3712" y="7173"/>
                  </a:cubicBezTo>
                  <a:cubicBezTo>
                    <a:pt x="3737" y="7173"/>
                    <a:pt x="3763" y="7173"/>
                    <a:pt x="3789" y="7173"/>
                  </a:cubicBezTo>
                  <a:lnTo>
                    <a:pt x="3789" y="7173"/>
                  </a:lnTo>
                  <a:cubicBezTo>
                    <a:pt x="3614" y="7354"/>
                    <a:pt x="3449" y="7544"/>
                    <a:pt x="3303" y="7751"/>
                  </a:cubicBezTo>
                  <a:cubicBezTo>
                    <a:pt x="3207" y="7884"/>
                    <a:pt x="3090" y="8059"/>
                    <a:pt x="2981" y="8252"/>
                  </a:cubicBezTo>
                  <a:cubicBezTo>
                    <a:pt x="1923" y="9318"/>
                    <a:pt x="1025" y="10591"/>
                    <a:pt x="970" y="12143"/>
                  </a:cubicBezTo>
                  <a:cubicBezTo>
                    <a:pt x="915" y="13719"/>
                    <a:pt x="1791" y="15213"/>
                    <a:pt x="2881" y="16288"/>
                  </a:cubicBezTo>
                  <a:cubicBezTo>
                    <a:pt x="4036" y="17429"/>
                    <a:pt x="5520" y="18126"/>
                    <a:pt x="6793" y="19113"/>
                  </a:cubicBezTo>
                  <a:cubicBezTo>
                    <a:pt x="7306" y="19511"/>
                    <a:pt x="7783" y="19981"/>
                    <a:pt x="8175" y="20501"/>
                  </a:cubicBezTo>
                  <a:cubicBezTo>
                    <a:pt x="8221" y="20570"/>
                    <a:pt x="8270" y="20638"/>
                    <a:pt x="8316" y="20709"/>
                  </a:cubicBezTo>
                  <a:cubicBezTo>
                    <a:pt x="8992" y="21754"/>
                    <a:pt x="9545" y="22932"/>
                    <a:pt x="10569" y="23690"/>
                  </a:cubicBezTo>
                  <a:cubicBezTo>
                    <a:pt x="11114" y="24093"/>
                    <a:pt x="11749" y="24297"/>
                    <a:pt x="12387" y="24297"/>
                  </a:cubicBezTo>
                  <a:cubicBezTo>
                    <a:pt x="12955" y="24297"/>
                    <a:pt x="13525" y="24135"/>
                    <a:pt x="14036" y="23807"/>
                  </a:cubicBezTo>
                  <a:cubicBezTo>
                    <a:pt x="15267" y="23015"/>
                    <a:pt x="15674" y="21680"/>
                    <a:pt x="15378" y="20289"/>
                  </a:cubicBezTo>
                  <a:cubicBezTo>
                    <a:pt x="15251" y="19690"/>
                    <a:pt x="15001" y="19115"/>
                    <a:pt x="14963" y="18499"/>
                  </a:cubicBezTo>
                  <a:cubicBezTo>
                    <a:pt x="14924" y="17890"/>
                    <a:pt x="14999" y="17295"/>
                    <a:pt x="15135" y="16704"/>
                  </a:cubicBezTo>
                  <a:cubicBezTo>
                    <a:pt x="15695" y="14259"/>
                    <a:pt x="16988" y="11816"/>
                    <a:pt x="16247" y="9259"/>
                  </a:cubicBezTo>
                  <a:cubicBezTo>
                    <a:pt x="15578" y="6955"/>
                    <a:pt x="13563" y="5479"/>
                    <a:pt x="11295" y="5034"/>
                  </a:cubicBezTo>
                  <a:cubicBezTo>
                    <a:pt x="11527" y="4831"/>
                    <a:pt x="11741" y="4606"/>
                    <a:pt x="11934" y="4363"/>
                  </a:cubicBezTo>
                  <a:cubicBezTo>
                    <a:pt x="12166" y="4070"/>
                    <a:pt x="12440" y="3742"/>
                    <a:pt x="12395" y="3342"/>
                  </a:cubicBezTo>
                  <a:cubicBezTo>
                    <a:pt x="12334" y="2803"/>
                    <a:pt x="11891" y="2657"/>
                    <a:pt x="11430" y="2657"/>
                  </a:cubicBezTo>
                  <a:cubicBezTo>
                    <a:pt x="11186" y="2657"/>
                    <a:pt x="10938" y="2698"/>
                    <a:pt x="10738" y="2743"/>
                  </a:cubicBezTo>
                  <a:cubicBezTo>
                    <a:pt x="10462" y="2805"/>
                    <a:pt x="10190" y="2883"/>
                    <a:pt x="9921" y="2970"/>
                  </a:cubicBezTo>
                  <a:cubicBezTo>
                    <a:pt x="10271" y="2103"/>
                    <a:pt x="10257" y="1094"/>
                    <a:pt x="9799" y="229"/>
                  </a:cubicBezTo>
                  <a:cubicBezTo>
                    <a:pt x="9724" y="86"/>
                    <a:pt x="9556" y="0"/>
                    <a:pt x="939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4" name="Google Shape;984;p31"/>
            <p:cNvGrpSpPr/>
            <p:nvPr/>
          </p:nvGrpSpPr>
          <p:grpSpPr>
            <a:xfrm>
              <a:off x="6032913" y="1660850"/>
              <a:ext cx="424775" cy="607500"/>
              <a:chOff x="2150000" y="2808750"/>
              <a:chExt cx="424775" cy="607500"/>
            </a:xfrm>
          </p:grpSpPr>
          <p:sp>
            <p:nvSpPr>
              <p:cNvPr id="985" name="Google Shape;985;p31"/>
              <p:cNvSpPr/>
              <p:nvPr/>
            </p:nvSpPr>
            <p:spPr>
              <a:xfrm>
                <a:off x="2172900" y="2931175"/>
                <a:ext cx="401875" cy="485075"/>
              </a:xfrm>
              <a:custGeom>
                <a:rect b="b" l="l" r="r" t="t"/>
                <a:pathLst>
                  <a:path extrusionOk="0" h="19403" w="16075">
                    <a:moveTo>
                      <a:pt x="9011" y="0"/>
                    </a:moveTo>
                    <a:cubicBezTo>
                      <a:pt x="6494" y="0"/>
                      <a:pt x="4102" y="1400"/>
                      <a:pt x="2327" y="3100"/>
                    </a:cubicBezTo>
                    <a:cubicBezTo>
                      <a:pt x="1161" y="4217"/>
                      <a:pt x="116" y="5570"/>
                      <a:pt x="56" y="7249"/>
                    </a:cubicBezTo>
                    <a:cubicBezTo>
                      <a:pt x="1" y="8825"/>
                      <a:pt x="877" y="10317"/>
                      <a:pt x="1967" y="11392"/>
                    </a:cubicBezTo>
                    <a:cubicBezTo>
                      <a:pt x="3122" y="12533"/>
                      <a:pt x="4606" y="13231"/>
                      <a:pt x="5879" y="14218"/>
                    </a:cubicBezTo>
                    <a:cubicBezTo>
                      <a:pt x="6392" y="14615"/>
                      <a:pt x="6869" y="15086"/>
                      <a:pt x="7261" y="15606"/>
                    </a:cubicBezTo>
                    <a:cubicBezTo>
                      <a:pt x="7307" y="15676"/>
                      <a:pt x="7356" y="15743"/>
                      <a:pt x="7402" y="15813"/>
                    </a:cubicBezTo>
                    <a:cubicBezTo>
                      <a:pt x="8078" y="16859"/>
                      <a:pt x="8631" y="18038"/>
                      <a:pt x="9655" y="18795"/>
                    </a:cubicBezTo>
                    <a:cubicBezTo>
                      <a:pt x="10200" y="19198"/>
                      <a:pt x="10835" y="19402"/>
                      <a:pt x="11473" y="19402"/>
                    </a:cubicBezTo>
                    <a:cubicBezTo>
                      <a:pt x="12041" y="19402"/>
                      <a:pt x="12611" y="19240"/>
                      <a:pt x="13122" y="18912"/>
                    </a:cubicBezTo>
                    <a:cubicBezTo>
                      <a:pt x="14353" y="18119"/>
                      <a:pt x="14760" y="16784"/>
                      <a:pt x="14464" y="15394"/>
                    </a:cubicBezTo>
                    <a:cubicBezTo>
                      <a:pt x="14337" y="14794"/>
                      <a:pt x="14087" y="14219"/>
                      <a:pt x="14049" y="13602"/>
                    </a:cubicBezTo>
                    <a:cubicBezTo>
                      <a:pt x="14010" y="12993"/>
                      <a:pt x="14085" y="12399"/>
                      <a:pt x="14221" y="11807"/>
                    </a:cubicBezTo>
                    <a:cubicBezTo>
                      <a:pt x="14781" y="9362"/>
                      <a:pt x="16074" y="6920"/>
                      <a:pt x="15333" y="4362"/>
                    </a:cubicBezTo>
                    <a:cubicBezTo>
                      <a:pt x="14598" y="1834"/>
                      <a:pt x="12244" y="304"/>
                      <a:pt x="9713" y="37"/>
                    </a:cubicBezTo>
                    <a:cubicBezTo>
                      <a:pt x="9478" y="12"/>
                      <a:pt x="9244" y="0"/>
                      <a:pt x="90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31"/>
              <p:cNvSpPr/>
              <p:nvPr/>
            </p:nvSpPr>
            <p:spPr>
              <a:xfrm>
                <a:off x="2150000" y="2808750"/>
                <a:ext cx="311050" cy="262525"/>
              </a:xfrm>
              <a:custGeom>
                <a:rect b="b" l="l" r="r" t="t"/>
                <a:pathLst>
                  <a:path extrusionOk="0" h="10501" w="12442">
                    <a:moveTo>
                      <a:pt x="9393" y="1"/>
                    </a:moveTo>
                    <a:cubicBezTo>
                      <a:pt x="9313" y="1"/>
                      <a:pt x="9234" y="21"/>
                      <a:pt x="9167" y="65"/>
                    </a:cubicBezTo>
                    <a:cubicBezTo>
                      <a:pt x="8142" y="728"/>
                      <a:pt x="7282" y="1635"/>
                      <a:pt x="6711" y="2716"/>
                    </a:cubicBezTo>
                    <a:cubicBezTo>
                      <a:pt x="6607" y="2558"/>
                      <a:pt x="6492" y="2403"/>
                      <a:pt x="6367" y="2252"/>
                    </a:cubicBezTo>
                    <a:cubicBezTo>
                      <a:pt x="6087" y="1914"/>
                      <a:pt x="5771" y="1608"/>
                      <a:pt x="5445" y="1316"/>
                    </a:cubicBezTo>
                    <a:cubicBezTo>
                      <a:pt x="5149" y="1051"/>
                      <a:pt x="4812" y="657"/>
                      <a:pt x="4386" y="657"/>
                    </a:cubicBezTo>
                    <a:cubicBezTo>
                      <a:pt x="4364" y="657"/>
                      <a:pt x="4341" y="658"/>
                      <a:pt x="4318" y="660"/>
                    </a:cubicBezTo>
                    <a:cubicBezTo>
                      <a:pt x="3381" y="753"/>
                      <a:pt x="3670" y="2193"/>
                      <a:pt x="3772" y="2778"/>
                    </a:cubicBezTo>
                    <a:cubicBezTo>
                      <a:pt x="3880" y="3384"/>
                      <a:pt x="4075" y="3977"/>
                      <a:pt x="4338" y="4536"/>
                    </a:cubicBezTo>
                    <a:cubicBezTo>
                      <a:pt x="4062" y="4486"/>
                      <a:pt x="3783" y="4461"/>
                      <a:pt x="3504" y="4461"/>
                    </a:cubicBezTo>
                    <a:cubicBezTo>
                      <a:pt x="2307" y="4461"/>
                      <a:pt x="1119" y="4918"/>
                      <a:pt x="258" y="5802"/>
                    </a:cubicBezTo>
                    <a:cubicBezTo>
                      <a:pt x="1" y="6067"/>
                      <a:pt x="148" y="6435"/>
                      <a:pt x="458" y="6559"/>
                    </a:cubicBezTo>
                    <a:cubicBezTo>
                      <a:pt x="1500" y="6976"/>
                      <a:pt x="2604" y="7173"/>
                      <a:pt x="3713" y="7173"/>
                    </a:cubicBezTo>
                    <a:cubicBezTo>
                      <a:pt x="3738" y="7173"/>
                      <a:pt x="3764" y="7173"/>
                      <a:pt x="3790" y="7173"/>
                    </a:cubicBezTo>
                    <a:lnTo>
                      <a:pt x="3790" y="7173"/>
                    </a:lnTo>
                    <a:cubicBezTo>
                      <a:pt x="3615" y="7355"/>
                      <a:pt x="3449" y="7544"/>
                      <a:pt x="3303" y="7751"/>
                    </a:cubicBezTo>
                    <a:cubicBezTo>
                      <a:pt x="2952" y="8244"/>
                      <a:pt x="2304" y="9275"/>
                      <a:pt x="2841" y="9835"/>
                    </a:cubicBezTo>
                    <a:cubicBezTo>
                      <a:pt x="2991" y="9992"/>
                      <a:pt x="3169" y="10055"/>
                      <a:pt x="3358" y="10055"/>
                    </a:cubicBezTo>
                    <a:cubicBezTo>
                      <a:pt x="3905" y="10055"/>
                      <a:pt x="4547" y="9529"/>
                      <a:pt x="4906" y="9256"/>
                    </a:cubicBezTo>
                    <a:cubicBezTo>
                      <a:pt x="5301" y="8953"/>
                      <a:pt x="5660" y="8613"/>
                      <a:pt x="5990" y="8246"/>
                    </a:cubicBezTo>
                    <a:cubicBezTo>
                      <a:pt x="6067" y="8535"/>
                      <a:pt x="6170" y="8817"/>
                      <a:pt x="6311" y="9086"/>
                    </a:cubicBezTo>
                    <a:cubicBezTo>
                      <a:pt x="6588" y="9616"/>
                      <a:pt x="7112" y="10372"/>
                      <a:pt x="7744" y="10484"/>
                    </a:cubicBezTo>
                    <a:cubicBezTo>
                      <a:pt x="7805" y="10495"/>
                      <a:pt x="7863" y="10501"/>
                      <a:pt x="7918" y="10501"/>
                    </a:cubicBezTo>
                    <a:cubicBezTo>
                      <a:pt x="8831" y="10501"/>
                      <a:pt x="8754" y="9013"/>
                      <a:pt x="8542" y="7871"/>
                    </a:cubicBezTo>
                    <a:lnTo>
                      <a:pt x="8542" y="7871"/>
                    </a:lnTo>
                    <a:cubicBezTo>
                      <a:pt x="8789" y="8004"/>
                      <a:pt x="9044" y="8118"/>
                      <a:pt x="9315" y="8191"/>
                    </a:cubicBezTo>
                    <a:cubicBezTo>
                      <a:pt x="9527" y="8248"/>
                      <a:pt x="9771" y="8287"/>
                      <a:pt x="10016" y="8287"/>
                    </a:cubicBezTo>
                    <a:cubicBezTo>
                      <a:pt x="10371" y="8287"/>
                      <a:pt x="10726" y="8206"/>
                      <a:pt x="10981" y="7984"/>
                    </a:cubicBezTo>
                    <a:cubicBezTo>
                      <a:pt x="11734" y="7324"/>
                      <a:pt x="10826" y="6448"/>
                      <a:pt x="10011" y="5872"/>
                    </a:cubicBezTo>
                    <a:cubicBezTo>
                      <a:pt x="10394" y="5689"/>
                      <a:pt x="10759" y="5468"/>
                      <a:pt x="11096" y="5201"/>
                    </a:cubicBezTo>
                    <a:cubicBezTo>
                      <a:pt x="11406" y="4953"/>
                      <a:pt x="11688" y="4672"/>
                      <a:pt x="11936" y="4361"/>
                    </a:cubicBezTo>
                    <a:cubicBezTo>
                      <a:pt x="12168" y="4070"/>
                      <a:pt x="12442" y="3742"/>
                      <a:pt x="12396" y="3344"/>
                    </a:cubicBezTo>
                    <a:cubicBezTo>
                      <a:pt x="12335" y="2804"/>
                      <a:pt x="11892" y="2658"/>
                      <a:pt x="11432" y="2658"/>
                    </a:cubicBezTo>
                    <a:cubicBezTo>
                      <a:pt x="11188" y="2658"/>
                      <a:pt x="10939" y="2699"/>
                      <a:pt x="10739" y="2744"/>
                    </a:cubicBezTo>
                    <a:cubicBezTo>
                      <a:pt x="10462" y="2805"/>
                      <a:pt x="10191" y="2884"/>
                      <a:pt x="9922" y="2970"/>
                    </a:cubicBezTo>
                    <a:cubicBezTo>
                      <a:pt x="10272" y="2104"/>
                      <a:pt x="10258" y="1094"/>
                      <a:pt x="9800" y="229"/>
                    </a:cubicBezTo>
                    <a:cubicBezTo>
                      <a:pt x="9725" y="86"/>
                      <a:pt x="9557" y="1"/>
                      <a:pt x="9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2265125" y="2898500"/>
                <a:ext cx="125400" cy="103275"/>
              </a:xfrm>
              <a:custGeom>
                <a:rect b="b" l="l" r="r" t="t"/>
                <a:pathLst>
                  <a:path extrusionOk="0" h="4131" w="5016">
                    <a:moveTo>
                      <a:pt x="2879" y="1"/>
                    </a:moveTo>
                    <a:cubicBezTo>
                      <a:pt x="2789" y="1"/>
                      <a:pt x="2698" y="34"/>
                      <a:pt x="2623" y="106"/>
                    </a:cubicBezTo>
                    <a:cubicBezTo>
                      <a:pt x="2481" y="246"/>
                      <a:pt x="2399" y="369"/>
                      <a:pt x="2347" y="563"/>
                    </a:cubicBezTo>
                    <a:cubicBezTo>
                      <a:pt x="2305" y="716"/>
                      <a:pt x="2263" y="869"/>
                      <a:pt x="2216" y="1022"/>
                    </a:cubicBezTo>
                    <a:cubicBezTo>
                      <a:pt x="2200" y="1073"/>
                      <a:pt x="2181" y="1122"/>
                      <a:pt x="2166" y="1172"/>
                    </a:cubicBezTo>
                    <a:cubicBezTo>
                      <a:pt x="1876" y="886"/>
                      <a:pt x="1496" y="697"/>
                      <a:pt x="1076" y="673"/>
                    </a:cubicBezTo>
                    <a:cubicBezTo>
                      <a:pt x="1069" y="673"/>
                      <a:pt x="1063" y="673"/>
                      <a:pt x="1056" y="673"/>
                    </a:cubicBezTo>
                    <a:cubicBezTo>
                      <a:pt x="710" y="673"/>
                      <a:pt x="485" y="1179"/>
                      <a:pt x="770" y="1414"/>
                    </a:cubicBezTo>
                    <a:cubicBezTo>
                      <a:pt x="893" y="1515"/>
                      <a:pt x="1008" y="1626"/>
                      <a:pt x="1116" y="1738"/>
                    </a:cubicBezTo>
                    <a:cubicBezTo>
                      <a:pt x="767" y="1758"/>
                      <a:pt x="411" y="1921"/>
                      <a:pt x="145" y="2127"/>
                    </a:cubicBezTo>
                    <a:cubicBezTo>
                      <a:pt x="7" y="2234"/>
                      <a:pt x="0" y="2475"/>
                      <a:pt x="83" y="2614"/>
                    </a:cubicBezTo>
                    <a:cubicBezTo>
                      <a:pt x="158" y="2742"/>
                      <a:pt x="296" y="2811"/>
                      <a:pt x="439" y="2811"/>
                    </a:cubicBezTo>
                    <a:cubicBezTo>
                      <a:pt x="472" y="2811"/>
                      <a:pt x="505" y="2807"/>
                      <a:pt x="538" y="2800"/>
                    </a:cubicBezTo>
                    <a:cubicBezTo>
                      <a:pt x="701" y="2762"/>
                      <a:pt x="869" y="2744"/>
                      <a:pt x="1036" y="2744"/>
                    </a:cubicBezTo>
                    <a:cubicBezTo>
                      <a:pt x="1303" y="2744"/>
                      <a:pt x="1571" y="2791"/>
                      <a:pt x="1823" y="2883"/>
                    </a:cubicBezTo>
                    <a:cubicBezTo>
                      <a:pt x="1816" y="2906"/>
                      <a:pt x="1811" y="2930"/>
                      <a:pt x="1803" y="2953"/>
                    </a:cubicBezTo>
                    <a:cubicBezTo>
                      <a:pt x="1799" y="2954"/>
                      <a:pt x="1779" y="3000"/>
                      <a:pt x="1763" y="3032"/>
                    </a:cubicBezTo>
                    <a:cubicBezTo>
                      <a:pt x="1694" y="3140"/>
                      <a:pt x="1601" y="3234"/>
                      <a:pt x="1488" y="3302"/>
                    </a:cubicBezTo>
                    <a:cubicBezTo>
                      <a:pt x="1068" y="3551"/>
                      <a:pt x="1322" y="4130"/>
                      <a:pt x="1719" y="4130"/>
                    </a:cubicBezTo>
                    <a:cubicBezTo>
                      <a:pt x="1788" y="4130"/>
                      <a:pt x="1862" y="4113"/>
                      <a:pt x="1937" y="4072"/>
                    </a:cubicBezTo>
                    <a:cubicBezTo>
                      <a:pt x="2139" y="3964"/>
                      <a:pt x="2298" y="3813"/>
                      <a:pt x="2421" y="3641"/>
                    </a:cubicBezTo>
                    <a:cubicBezTo>
                      <a:pt x="2555" y="3468"/>
                      <a:pt x="2654" y="3275"/>
                      <a:pt x="2716" y="3067"/>
                    </a:cubicBezTo>
                    <a:cubicBezTo>
                      <a:pt x="2994" y="3175"/>
                      <a:pt x="3280" y="3259"/>
                      <a:pt x="3576" y="3308"/>
                    </a:cubicBezTo>
                    <a:cubicBezTo>
                      <a:pt x="3609" y="3314"/>
                      <a:pt x="3643" y="3316"/>
                      <a:pt x="3677" y="3316"/>
                    </a:cubicBezTo>
                    <a:cubicBezTo>
                      <a:pt x="3882" y="3316"/>
                      <a:pt x="4073" y="3209"/>
                      <a:pt x="4134" y="2992"/>
                    </a:cubicBezTo>
                    <a:cubicBezTo>
                      <a:pt x="4204" y="2731"/>
                      <a:pt x="4043" y="2529"/>
                      <a:pt x="3816" y="2434"/>
                    </a:cubicBezTo>
                    <a:cubicBezTo>
                      <a:pt x="3661" y="2369"/>
                      <a:pt x="3508" y="2305"/>
                      <a:pt x="3352" y="2241"/>
                    </a:cubicBezTo>
                    <a:cubicBezTo>
                      <a:pt x="3830" y="2041"/>
                      <a:pt x="4273" y="1763"/>
                      <a:pt x="4672" y="1422"/>
                    </a:cubicBezTo>
                    <a:cubicBezTo>
                      <a:pt x="5016" y="1125"/>
                      <a:pt x="4698" y="636"/>
                      <a:pt x="4320" y="636"/>
                    </a:cubicBezTo>
                    <a:cubicBezTo>
                      <a:pt x="4249" y="636"/>
                      <a:pt x="4176" y="653"/>
                      <a:pt x="4104" y="692"/>
                    </a:cubicBezTo>
                    <a:cubicBezTo>
                      <a:pt x="3771" y="875"/>
                      <a:pt x="3445" y="1069"/>
                      <a:pt x="3123" y="1272"/>
                    </a:cubicBezTo>
                    <a:cubicBezTo>
                      <a:pt x="3225" y="934"/>
                      <a:pt x="3352" y="621"/>
                      <a:pt x="3242" y="270"/>
                    </a:cubicBezTo>
                    <a:cubicBezTo>
                      <a:pt x="3189" y="101"/>
                      <a:pt x="3036" y="1"/>
                      <a:pt x="2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2263825" y="3125000"/>
                <a:ext cx="41200" cy="39000"/>
              </a:xfrm>
              <a:custGeom>
                <a:rect b="b" l="l" r="r" t="t"/>
                <a:pathLst>
                  <a:path extrusionOk="0" h="1560" w="1648">
                    <a:moveTo>
                      <a:pt x="824" y="181"/>
                    </a:moveTo>
                    <a:cubicBezTo>
                      <a:pt x="839" y="194"/>
                      <a:pt x="855" y="207"/>
                      <a:pt x="870" y="219"/>
                    </a:cubicBezTo>
                    <a:cubicBezTo>
                      <a:pt x="855" y="206"/>
                      <a:pt x="840" y="194"/>
                      <a:pt x="824" y="181"/>
                    </a:cubicBezTo>
                    <a:close/>
                    <a:moveTo>
                      <a:pt x="440" y="0"/>
                    </a:moveTo>
                    <a:cubicBezTo>
                      <a:pt x="366" y="0"/>
                      <a:pt x="290" y="17"/>
                      <a:pt x="229" y="57"/>
                    </a:cubicBezTo>
                    <a:cubicBezTo>
                      <a:pt x="165" y="98"/>
                      <a:pt x="113" y="151"/>
                      <a:pt x="71" y="213"/>
                    </a:cubicBezTo>
                    <a:cubicBezTo>
                      <a:pt x="10" y="308"/>
                      <a:pt x="0" y="443"/>
                      <a:pt x="26" y="551"/>
                    </a:cubicBezTo>
                    <a:cubicBezTo>
                      <a:pt x="54" y="663"/>
                      <a:pt x="94" y="780"/>
                      <a:pt x="146" y="881"/>
                    </a:cubicBezTo>
                    <a:cubicBezTo>
                      <a:pt x="165" y="916"/>
                      <a:pt x="189" y="950"/>
                      <a:pt x="213" y="981"/>
                    </a:cubicBezTo>
                    <a:cubicBezTo>
                      <a:pt x="261" y="1047"/>
                      <a:pt x="311" y="1113"/>
                      <a:pt x="364" y="1174"/>
                    </a:cubicBezTo>
                    <a:cubicBezTo>
                      <a:pt x="445" y="1267"/>
                      <a:pt x="547" y="1339"/>
                      <a:pt x="651" y="1402"/>
                    </a:cubicBezTo>
                    <a:cubicBezTo>
                      <a:pt x="687" y="1423"/>
                      <a:pt x="723" y="1443"/>
                      <a:pt x="760" y="1461"/>
                    </a:cubicBezTo>
                    <a:cubicBezTo>
                      <a:pt x="797" y="1479"/>
                      <a:pt x="836" y="1495"/>
                      <a:pt x="874" y="1512"/>
                    </a:cubicBezTo>
                    <a:cubicBezTo>
                      <a:pt x="934" y="1543"/>
                      <a:pt x="996" y="1559"/>
                      <a:pt x="1065" y="1559"/>
                    </a:cubicBezTo>
                    <a:cubicBezTo>
                      <a:pt x="1071" y="1559"/>
                      <a:pt x="1078" y="1559"/>
                      <a:pt x="1084" y="1559"/>
                    </a:cubicBezTo>
                    <a:lnTo>
                      <a:pt x="1229" y="1539"/>
                    </a:lnTo>
                    <a:cubicBezTo>
                      <a:pt x="1237" y="1537"/>
                      <a:pt x="1247" y="1534"/>
                      <a:pt x="1256" y="1531"/>
                    </a:cubicBezTo>
                    <a:cubicBezTo>
                      <a:pt x="1378" y="1489"/>
                      <a:pt x="1502" y="1412"/>
                      <a:pt x="1566" y="1292"/>
                    </a:cubicBezTo>
                    <a:cubicBezTo>
                      <a:pt x="1583" y="1250"/>
                      <a:pt x="1601" y="1209"/>
                      <a:pt x="1618" y="1168"/>
                    </a:cubicBezTo>
                    <a:cubicBezTo>
                      <a:pt x="1643" y="1098"/>
                      <a:pt x="1647" y="1028"/>
                      <a:pt x="1631" y="959"/>
                    </a:cubicBezTo>
                    <a:cubicBezTo>
                      <a:pt x="1631" y="912"/>
                      <a:pt x="1620" y="869"/>
                      <a:pt x="1596" y="829"/>
                    </a:cubicBezTo>
                    <a:cubicBezTo>
                      <a:pt x="1590" y="807"/>
                      <a:pt x="1578" y="787"/>
                      <a:pt x="1568" y="767"/>
                    </a:cubicBezTo>
                    <a:cubicBezTo>
                      <a:pt x="1569" y="767"/>
                      <a:pt x="1569" y="767"/>
                      <a:pt x="1570" y="766"/>
                    </a:cubicBezTo>
                    <a:cubicBezTo>
                      <a:pt x="1568" y="761"/>
                      <a:pt x="1564" y="759"/>
                      <a:pt x="1561" y="754"/>
                    </a:cubicBezTo>
                    <a:cubicBezTo>
                      <a:pt x="1553" y="739"/>
                      <a:pt x="1543" y="725"/>
                      <a:pt x="1532" y="713"/>
                    </a:cubicBezTo>
                    <a:cubicBezTo>
                      <a:pt x="1432" y="566"/>
                      <a:pt x="1251" y="496"/>
                      <a:pt x="1111" y="390"/>
                    </a:cubicBezTo>
                    <a:lnTo>
                      <a:pt x="1111" y="390"/>
                    </a:lnTo>
                    <a:cubicBezTo>
                      <a:pt x="1148" y="419"/>
                      <a:pt x="1185" y="447"/>
                      <a:pt x="1222" y="476"/>
                    </a:cubicBezTo>
                    <a:cubicBezTo>
                      <a:pt x="1157" y="425"/>
                      <a:pt x="1093" y="378"/>
                      <a:pt x="1023" y="333"/>
                    </a:cubicBezTo>
                    <a:cubicBezTo>
                      <a:pt x="995" y="316"/>
                      <a:pt x="969" y="296"/>
                      <a:pt x="942" y="275"/>
                    </a:cubicBezTo>
                    <a:cubicBezTo>
                      <a:pt x="886" y="231"/>
                      <a:pt x="829" y="187"/>
                      <a:pt x="773" y="143"/>
                    </a:cubicBezTo>
                    <a:lnTo>
                      <a:pt x="773" y="143"/>
                    </a:lnTo>
                    <a:cubicBezTo>
                      <a:pt x="790" y="156"/>
                      <a:pt x="807" y="168"/>
                      <a:pt x="824" y="181"/>
                    </a:cubicBezTo>
                    <a:lnTo>
                      <a:pt x="824" y="181"/>
                    </a:lnTo>
                    <a:cubicBezTo>
                      <a:pt x="802" y="163"/>
                      <a:pt x="780" y="144"/>
                      <a:pt x="760" y="125"/>
                    </a:cubicBezTo>
                    <a:cubicBezTo>
                      <a:pt x="688" y="58"/>
                      <a:pt x="604" y="18"/>
                      <a:pt x="507" y="5"/>
                    </a:cubicBezTo>
                    <a:cubicBezTo>
                      <a:pt x="485" y="2"/>
                      <a:pt x="463" y="0"/>
                      <a:pt x="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31"/>
              <p:cNvSpPr/>
              <p:nvPr/>
            </p:nvSpPr>
            <p:spPr>
              <a:xfrm>
                <a:off x="2383875" y="3153725"/>
                <a:ext cx="26000" cy="33425"/>
              </a:xfrm>
              <a:custGeom>
                <a:rect b="b" l="l" r="r" t="t"/>
                <a:pathLst>
                  <a:path extrusionOk="0" h="1337" w="1040">
                    <a:moveTo>
                      <a:pt x="350" y="1"/>
                    </a:moveTo>
                    <a:cubicBezTo>
                      <a:pt x="326" y="1"/>
                      <a:pt x="301" y="4"/>
                      <a:pt x="277" y="12"/>
                    </a:cubicBezTo>
                    <a:cubicBezTo>
                      <a:pt x="202" y="37"/>
                      <a:pt x="145" y="81"/>
                      <a:pt x="100" y="148"/>
                    </a:cubicBezTo>
                    <a:cubicBezTo>
                      <a:pt x="92" y="158"/>
                      <a:pt x="85" y="170"/>
                      <a:pt x="79" y="180"/>
                    </a:cubicBezTo>
                    <a:cubicBezTo>
                      <a:pt x="65" y="205"/>
                      <a:pt x="54" y="229"/>
                      <a:pt x="44" y="255"/>
                    </a:cubicBezTo>
                    <a:cubicBezTo>
                      <a:pt x="22" y="309"/>
                      <a:pt x="16" y="361"/>
                      <a:pt x="9" y="419"/>
                    </a:cubicBezTo>
                    <a:cubicBezTo>
                      <a:pt x="2" y="482"/>
                      <a:pt x="1" y="545"/>
                      <a:pt x="6" y="610"/>
                    </a:cubicBezTo>
                    <a:cubicBezTo>
                      <a:pt x="11" y="675"/>
                      <a:pt x="21" y="740"/>
                      <a:pt x="31" y="804"/>
                    </a:cubicBezTo>
                    <a:cubicBezTo>
                      <a:pt x="42" y="872"/>
                      <a:pt x="70" y="931"/>
                      <a:pt x="99" y="993"/>
                    </a:cubicBezTo>
                    <a:cubicBezTo>
                      <a:pt x="127" y="1056"/>
                      <a:pt x="164" y="1117"/>
                      <a:pt x="215" y="1168"/>
                    </a:cubicBezTo>
                    <a:cubicBezTo>
                      <a:pt x="238" y="1191"/>
                      <a:pt x="266" y="1211"/>
                      <a:pt x="292" y="1231"/>
                    </a:cubicBezTo>
                    <a:cubicBezTo>
                      <a:pt x="347" y="1274"/>
                      <a:pt x="336" y="1269"/>
                      <a:pt x="402" y="1298"/>
                    </a:cubicBezTo>
                    <a:cubicBezTo>
                      <a:pt x="438" y="1319"/>
                      <a:pt x="477" y="1330"/>
                      <a:pt x="518" y="1330"/>
                    </a:cubicBezTo>
                    <a:cubicBezTo>
                      <a:pt x="540" y="1335"/>
                      <a:pt x="564" y="1337"/>
                      <a:pt x="587" y="1337"/>
                    </a:cubicBezTo>
                    <a:cubicBezTo>
                      <a:pt x="628" y="1332"/>
                      <a:pt x="667" y="1326"/>
                      <a:pt x="707" y="1321"/>
                    </a:cubicBezTo>
                    <a:cubicBezTo>
                      <a:pt x="766" y="1307"/>
                      <a:pt x="816" y="1281"/>
                      <a:pt x="860" y="1240"/>
                    </a:cubicBezTo>
                    <a:cubicBezTo>
                      <a:pt x="934" y="1182"/>
                      <a:pt x="999" y="1101"/>
                      <a:pt x="1022" y="1007"/>
                    </a:cubicBezTo>
                    <a:cubicBezTo>
                      <a:pt x="1029" y="965"/>
                      <a:pt x="1036" y="921"/>
                      <a:pt x="1040" y="878"/>
                    </a:cubicBezTo>
                    <a:cubicBezTo>
                      <a:pt x="1039" y="798"/>
                      <a:pt x="1018" y="720"/>
                      <a:pt x="976" y="649"/>
                    </a:cubicBezTo>
                    <a:cubicBezTo>
                      <a:pt x="971" y="635"/>
                      <a:pt x="965" y="623"/>
                      <a:pt x="958" y="611"/>
                    </a:cubicBezTo>
                    <a:cubicBezTo>
                      <a:pt x="934" y="560"/>
                      <a:pt x="892" y="516"/>
                      <a:pt x="855" y="472"/>
                    </a:cubicBezTo>
                    <a:lnTo>
                      <a:pt x="855" y="472"/>
                    </a:lnTo>
                    <a:cubicBezTo>
                      <a:pt x="831" y="441"/>
                      <a:pt x="807" y="411"/>
                      <a:pt x="779" y="383"/>
                    </a:cubicBezTo>
                    <a:lnTo>
                      <a:pt x="756" y="355"/>
                    </a:lnTo>
                    <a:cubicBezTo>
                      <a:pt x="729" y="316"/>
                      <a:pt x="701" y="277"/>
                      <a:pt x="678" y="234"/>
                    </a:cubicBezTo>
                    <a:cubicBezTo>
                      <a:pt x="615" y="120"/>
                      <a:pt x="487" y="1"/>
                      <a:pt x="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31"/>
              <p:cNvSpPr/>
              <p:nvPr/>
            </p:nvSpPr>
            <p:spPr>
              <a:xfrm>
                <a:off x="2445150" y="3069025"/>
                <a:ext cx="26925" cy="27725"/>
              </a:xfrm>
              <a:custGeom>
                <a:rect b="b" l="l" r="r" t="t"/>
                <a:pathLst>
                  <a:path extrusionOk="0" h="1109" w="1077">
                    <a:moveTo>
                      <a:pt x="423" y="0"/>
                    </a:moveTo>
                    <a:cubicBezTo>
                      <a:pt x="369" y="0"/>
                      <a:pt x="313" y="9"/>
                      <a:pt x="263" y="23"/>
                    </a:cubicBezTo>
                    <a:cubicBezTo>
                      <a:pt x="151" y="57"/>
                      <a:pt x="60" y="145"/>
                      <a:pt x="29" y="257"/>
                    </a:cubicBezTo>
                    <a:cubicBezTo>
                      <a:pt x="1" y="362"/>
                      <a:pt x="28" y="482"/>
                      <a:pt x="103" y="565"/>
                    </a:cubicBezTo>
                    <a:cubicBezTo>
                      <a:pt x="105" y="569"/>
                      <a:pt x="106" y="573"/>
                      <a:pt x="109" y="576"/>
                    </a:cubicBezTo>
                    <a:cubicBezTo>
                      <a:pt x="117" y="601"/>
                      <a:pt x="127" y="627"/>
                      <a:pt x="142" y="654"/>
                    </a:cubicBezTo>
                    <a:cubicBezTo>
                      <a:pt x="146" y="667"/>
                      <a:pt x="150" y="678"/>
                      <a:pt x="152" y="691"/>
                    </a:cubicBezTo>
                    <a:cubicBezTo>
                      <a:pt x="166" y="758"/>
                      <a:pt x="203" y="813"/>
                      <a:pt x="230" y="872"/>
                    </a:cubicBezTo>
                    <a:cubicBezTo>
                      <a:pt x="271" y="940"/>
                      <a:pt x="325" y="995"/>
                      <a:pt x="393" y="1035"/>
                    </a:cubicBezTo>
                    <a:cubicBezTo>
                      <a:pt x="413" y="1048"/>
                      <a:pt x="433" y="1053"/>
                      <a:pt x="453" y="1060"/>
                    </a:cubicBezTo>
                    <a:cubicBezTo>
                      <a:pt x="458" y="1063"/>
                      <a:pt x="463" y="1065"/>
                      <a:pt x="466" y="1068"/>
                    </a:cubicBezTo>
                    <a:cubicBezTo>
                      <a:pt x="470" y="1069"/>
                      <a:pt x="471" y="1074"/>
                      <a:pt x="475" y="1075"/>
                    </a:cubicBezTo>
                    <a:cubicBezTo>
                      <a:pt x="475" y="1074"/>
                      <a:pt x="474" y="1074"/>
                      <a:pt x="474" y="1071"/>
                    </a:cubicBezTo>
                    <a:lnTo>
                      <a:pt x="474" y="1071"/>
                    </a:lnTo>
                    <a:cubicBezTo>
                      <a:pt x="497" y="1086"/>
                      <a:pt x="523" y="1095"/>
                      <a:pt x="550" y="1100"/>
                    </a:cubicBezTo>
                    <a:cubicBezTo>
                      <a:pt x="583" y="1104"/>
                      <a:pt x="615" y="1108"/>
                      <a:pt x="646" y="1108"/>
                    </a:cubicBezTo>
                    <a:cubicBezTo>
                      <a:pt x="674" y="1108"/>
                      <a:pt x="701" y="1105"/>
                      <a:pt x="731" y="1097"/>
                    </a:cubicBezTo>
                    <a:cubicBezTo>
                      <a:pt x="793" y="1080"/>
                      <a:pt x="855" y="1042"/>
                      <a:pt x="900" y="996"/>
                    </a:cubicBezTo>
                    <a:lnTo>
                      <a:pt x="903" y="993"/>
                    </a:lnTo>
                    <a:cubicBezTo>
                      <a:pt x="946" y="960"/>
                      <a:pt x="983" y="920"/>
                      <a:pt x="1013" y="871"/>
                    </a:cubicBezTo>
                    <a:cubicBezTo>
                      <a:pt x="1054" y="800"/>
                      <a:pt x="1075" y="724"/>
                      <a:pt x="1076" y="642"/>
                    </a:cubicBezTo>
                    <a:cubicBezTo>
                      <a:pt x="1074" y="632"/>
                      <a:pt x="1073" y="624"/>
                      <a:pt x="1073" y="615"/>
                    </a:cubicBezTo>
                    <a:cubicBezTo>
                      <a:pt x="1073" y="609"/>
                      <a:pt x="1071" y="604"/>
                      <a:pt x="1071" y="599"/>
                    </a:cubicBezTo>
                    <a:cubicBezTo>
                      <a:pt x="1066" y="559"/>
                      <a:pt x="1064" y="507"/>
                      <a:pt x="1054" y="470"/>
                    </a:cubicBezTo>
                    <a:cubicBezTo>
                      <a:pt x="1046" y="438"/>
                      <a:pt x="1023" y="381"/>
                      <a:pt x="1006" y="352"/>
                    </a:cubicBezTo>
                    <a:cubicBezTo>
                      <a:pt x="1003" y="347"/>
                      <a:pt x="1001" y="344"/>
                      <a:pt x="998" y="338"/>
                    </a:cubicBezTo>
                    <a:cubicBezTo>
                      <a:pt x="972" y="299"/>
                      <a:pt x="941" y="262"/>
                      <a:pt x="913" y="227"/>
                    </a:cubicBezTo>
                    <a:cubicBezTo>
                      <a:pt x="867" y="169"/>
                      <a:pt x="807" y="127"/>
                      <a:pt x="748" y="84"/>
                    </a:cubicBezTo>
                    <a:cubicBezTo>
                      <a:pt x="743" y="81"/>
                      <a:pt x="741" y="79"/>
                      <a:pt x="737" y="76"/>
                    </a:cubicBezTo>
                    <a:cubicBezTo>
                      <a:pt x="714" y="60"/>
                      <a:pt x="657" y="38"/>
                      <a:pt x="629" y="29"/>
                    </a:cubicBezTo>
                    <a:cubicBezTo>
                      <a:pt x="621" y="26"/>
                      <a:pt x="612" y="23"/>
                      <a:pt x="605" y="22"/>
                    </a:cubicBezTo>
                    <a:cubicBezTo>
                      <a:pt x="555" y="12"/>
                      <a:pt x="505" y="6"/>
                      <a:pt x="453" y="1"/>
                    </a:cubicBezTo>
                    <a:cubicBezTo>
                      <a:pt x="443" y="1"/>
                      <a:pt x="433" y="0"/>
                      <a:pt x="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1"/>
              <p:cNvSpPr/>
              <p:nvPr/>
            </p:nvSpPr>
            <p:spPr>
              <a:xfrm>
                <a:off x="2379225" y="3264875"/>
                <a:ext cx="30325" cy="27125"/>
              </a:xfrm>
              <a:custGeom>
                <a:rect b="b" l="l" r="r" t="t"/>
                <a:pathLst>
                  <a:path extrusionOk="0" h="1085" w="1213">
                    <a:moveTo>
                      <a:pt x="374" y="0"/>
                    </a:moveTo>
                    <a:cubicBezTo>
                      <a:pt x="340" y="0"/>
                      <a:pt x="305" y="5"/>
                      <a:pt x="269" y="14"/>
                    </a:cubicBezTo>
                    <a:cubicBezTo>
                      <a:pt x="261" y="13"/>
                      <a:pt x="253" y="13"/>
                      <a:pt x="245" y="13"/>
                    </a:cubicBezTo>
                    <a:cubicBezTo>
                      <a:pt x="221" y="13"/>
                      <a:pt x="198" y="17"/>
                      <a:pt x="178" y="29"/>
                    </a:cubicBezTo>
                    <a:cubicBezTo>
                      <a:pt x="148" y="46"/>
                      <a:pt x="133" y="71"/>
                      <a:pt x="122" y="98"/>
                    </a:cubicBezTo>
                    <a:cubicBezTo>
                      <a:pt x="35" y="167"/>
                      <a:pt x="0" y="325"/>
                      <a:pt x="36" y="426"/>
                    </a:cubicBezTo>
                    <a:cubicBezTo>
                      <a:pt x="70" y="524"/>
                      <a:pt x="108" y="620"/>
                      <a:pt x="160" y="711"/>
                    </a:cubicBezTo>
                    <a:cubicBezTo>
                      <a:pt x="238" y="845"/>
                      <a:pt x="346" y="930"/>
                      <a:pt x="469" y="1021"/>
                    </a:cubicBezTo>
                    <a:cubicBezTo>
                      <a:pt x="542" y="1062"/>
                      <a:pt x="621" y="1084"/>
                      <a:pt x="706" y="1084"/>
                    </a:cubicBezTo>
                    <a:cubicBezTo>
                      <a:pt x="712" y="1085"/>
                      <a:pt x="718" y="1085"/>
                      <a:pt x="724" y="1085"/>
                    </a:cubicBezTo>
                    <a:cubicBezTo>
                      <a:pt x="782" y="1085"/>
                      <a:pt x="836" y="1071"/>
                      <a:pt x="887" y="1044"/>
                    </a:cubicBezTo>
                    <a:cubicBezTo>
                      <a:pt x="945" y="1025"/>
                      <a:pt x="995" y="992"/>
                      <a:pt x="1038" y="947"/>
                    </a:cubicBezTo>
                    <a:cubicBezTo>
                      <a:pt x="1097" y="887"/>
                      <a:pt x="1137" y="818"/>
                      <a:pt x="1160" y="739"/>
                    </a:cubicBezTo>
                    <a:cubicBezTo>
                      <a:pt x="1194" y="644"/>
                      <a:pt x="1212" y="541"/>
                      <a:pt x="1205" y="441"/>
                    </a:cubicBezTo>
                    <a:cubicBezTo>
                      <a:pt x="1203" y="410"/>
                      <a:pt x="1200" y="379"/>
                      <a:pt x="1204" y="348"/>
                    </a:cubicBezTo>
                    <a:cubicBezTo>
                      <a:pt x="1199" y="263"/>
                      <a:pt x="1179" y="184"/>
                      <a:pt x="1109" y="129"/>
                    </a:cubicBezTo>
                    <a:cubicBezTo>
                      <a:pt x="1065" y="96"/>
                      <a:pt x="1012" y="78"/>
                      <a:pt x="958" y="78"/>
                    </a:cubicBezTo>
                    <a:cubicBezTo>
                      <a:pt x="949" y="78"/>
                      <a:pt x="940" y="79"/>
                      <a:pt x="931" y="80"/>
                    </a:cubicBezTo>
                    <a:lnTo>
                      <a:pt x="852" y="87"/>
                    </a:lnTo>
                    <a:cubicBezTo>
                      <a:pt x="840" y="88"/>
                      <a:pt x="827" y="90"/>
                      <a:pt x="816" y="92"/>
                    </a:cubicBezTo>
                    <a:cubicBezTo>
                      <a:pt x="775" y="97"/>
                      <a:pt x="730" y="97"/>
                      <a:pt x="692" y="108"/>
                    </a:cubicBezTo>
                    <a:cubicBezTo>
                      <a:pt x="689" y="109"/>
                      <a:pt x="688" y="111"/>
                      <a:pt x="686" y="111"/>
                    </a:cubicBezTo>
                    <a:cubicBezTo>
                      <a:pt x="672" y="106"/>
                      <a:pt x="657" y="99"/>
                      <a:pt x="644" y="94"/>
                    </a:cubicBezTo>
                    <a:cubicBezTo>
                      <a:pt x="631" y="90"/>
                      <a:pt x="621" y="85"/>
                      <a:pt x="609" y="81"/>
                    </a:cubicBezTo>
                    <a:cubicBezTo>
                      <a:pt x="598" y="76"/>
                      <a:pt x="586" y="71"/>
                      <a:pt x="574" y="64"/>
                    </a:cubicBezTo>
                    <a:cubicBezTo>
                      <a:pt x="561" y="57"/>
                      <a:pt x="550" y="50"/>
                      <a:pt x="536" y="44"/>
                    </a:cubicBezTo>
                    <a:cubicBezTo>
                      <a:pt x="483" y="13"/>
                      <a:pt x="429" y="0"/>
                      <a:pt x="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2464575" y="3250275"/>
                <a:ext cx="22700" cy="29000"/>
              </a:xfrm>
              <a:custGeom>
                <a:rect b="b" l="l" r="r" t="t"/>
                <a:pathLst>
                  <a:path extrusionOk="0" h="1160" w="908">
                    <a:moveTo>
                      <a:pt x="372" y="0"/>
                    </a:moveTo>
                    <a:cubicBezTo>
                      <a:pt x="339" y="0"/>
                      <a:pt x="305" y="6"/>
                      <a:pt x="272" y="16"/>
                    </a:cubicBezTo>
                    <a:cubicBezTo>
                      <a:pt x="271" y="16"/>
                      <a:pt x="271" y="15"/>
                      <a:pt x="270" y="15"/>
                    </a:cubicBezTo>
                    <a:cubicBezTo>
                      <a:pt x="257" y="11"/>
                      <a:pt x="245" y="10"/>
                      <a:pt x="233" y="10"/>
                    </a:cubicBezTo>
                    <a:cubicBezTo>
                      <a:pt x="166" y="10"/>
                      <a:pt x="118" y="71"/>
                      <a:pt x="115" y="136"/>
                    </a:cubicBezTo>
                    <a:cubicBezTo>
                      <a:pt x="99" y="162"/>
                      <a:pt x="84" y="191"/>
                      <a:pt x="78" y="220"/>
                    </a:cubicBezTo>
                    <a:cubicBezTo>
                      <a:pt x="77" y="227"/>
                      <a:pt x="77" y="233"/>
                      <a:pt x="75" y="239"/>
                    </a:cubicBezTo>
                    <a:cubicBezTo>
                      <a:pt x="47" y="293"/>
                      <a:pt x="28" y="353"/>
                      <a:pt x="32" y="413"/>
                    </a:cubicBezTo>
                    <a:cubicBezTo>
                      <a:pt x="33" y="437"/>
                      <a:pt x="31" y="460"/>
                      <a:pt x="30" y="484"/>
                    </a:cubicBezTo>
                    <a:cubicBezTo>
                      <a:pt x="27" y="495"/>
                      <a:pt x="26" y="507"/>
                      <a:pt x="22" y="519"/>
                    </a:cubicBezTo>
                    <a:cubicBezTo>
                      <a:pt x="1" y="589"/>
                      <a:pt x="2" y="657"/>
                      <a:pt x="2" y="728"/>
                    </a:cubicBezTo>
                    <a:cubicBezTo>
                      <a:pt x="2" y="834"/>
                      <a:pt x="49" y="962"/>
                      <a:pt x="130" y="1035"/>
                    </a:cubicBezTo>
                    <a:cubicBezTo>
                      <a:pt x="160" y="1057"/>
                      <a:pt x="188" y="1080"/>
                      <a:pt x="219" y="1103"/>
                    </a:cubicBezTo>
                    <a:cubicBezTo>
                      <a:pt x="268" y="1134"/>
                      <a:pt x="323" y="1152"/>
                      <a:pt x="380" y="1155"/>
                    </a:cubicBezTo>
                    <a:cubicBezTo>
                      <a:pt x="402" y="1158"/>
                      <a:pt x="424" y="1160"/>
                      <a:pt x="447" y="1160"/>
                    </a:cubicBezTo>
                    <a:cubicBezTo>
                      <a:pt x="521" y="1160"/>
                      <a:pt x="596" y="1143"/>
                      <a:pt x="658" y="1103"/>
                    </a:cubicBezTo>
                    <a:cubicBezTo>
                      <a:pt x="688" y="1080"/>
                      <a:pt x="716" y="1057"/>
                      <a:pt x="746" y="1035"/>
                    </a:cubicBezTo>
                    <a:cubicBezTo>
                      <a:pt x="800" y="980"/>
                      <a:pt x="838" y="916"/>
                      <a:pt x="859" y="843"/>
                    </a:cubicBezTo>
                    <a:cubicBezTo>
                      <a:pt x="907" y="722"/>
                      <a:pt x="901" y="587"/>
                      <a:pt x="862" y="462"/>
                    </a:cubicBezTo>
                    <a:cubicBezTo>
                      <a:pt x="836" y="377"/>
                      <a:pt x="802" y="294"/>
                      <a:pt x="756" y="218"/>
                    </a:cubicBezTo>
                    <a:cubicBezTo>
                      <a:pt x="721" y="159"/>
                      <a:pt x="674" y="113"/>
                      <a:pt x="616" y="78"/>
                    </a:cubicBezTo>
                    <a:cubicBezTo>
                      <a:pt x="595" y="66"/>
                      <a:pt x="573" y="58"/>
                      <a:pt x="551" y="51"/>
                    </a:cubicBezTo>
                    <a:cubicBezTo>
                      <a:pt x="547" y="50"/>
                      <a:pt x="544" y="47"/>
                      <a:pt x="542" y="46"/>
                    </a:cubicBezTo>
                    <a:cubicBezTo>
                      <a:pt x="484" y="15"/>
                      <a:pt x="428" y="0"/>
                      <a:pt x="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1"/>
              <p:cNvSpPr/>
              <p:nvPr/>
            </p:nvSpPr>
            <p:spPr>
              <a:xfrm>
                <a:off x="2446900" y="3323025"/>
                <a:ext cx="22350" cy="27750"/>
              </a:xfrm>
              <a:custGeom>
                <a:rect b="b" l="l" r="r" t="t"/>
                <a:pathLst>
                  <a:path extrusionOk="0" h="1110" w="894">
                    <a:moveTo>
                      <a:pt x="356" y="1"/>
                    </a:moveTo>
                    <a:cubicBezTo>
                      <a:pt x="288" y="1"/>
                      <a:pt x="224" y="21"/>
                      <a:pt x="164" y="66"/>
                    </a:cubicBezTo>
                    <a:cubicBezTo>
                      <a:pt x="90" y="124"/>
                      <a:pt x="35" y="214"/>
                      <a:pt x="40" y="312"/>
                    </a:cubicBezTo>
                    <a:cubicBezTo>
                      <a:pt x="41" y="324"/>
                      <a:pt x="39" y="334"/>
                      <a:pt x="39" y="347"/>
                    </a:cubicBezTo>
                    <a:cubicBezTo>
                      <a:pt x="36" y="362"/>
                      <a:pt x="33" y="376"/>
                      <a:pt x="31" y="392"/>
                    </a:cubicBezTo>
                    <a:cubicBezTo>
                      <a:pt x="27" y="417"/>
                      <a:pt x="26" y="442"/>
                      <a:pt x="25" y="467"/>
                    </a:cubicBezTo>
                    <a:cubicBezTo>
                      <a:pt x="16" y="504"/>
                      <a:pt x="10" y="543"/>
                      <a:pt x="10" y="582"/>
                    </a:cubicBezTo>
                    <a:cubicBezTo>
                      <a:pt x="10" y="600"/>
                      <a:pt x="10" y="617"/>
                      <a:pt x="9" y="635"/>
                    </a:cubicBezTo>
                    <a:lnTo>
                      <a:pt x="9" y="635"/>
                    </a:lnTo>
                    <a:cubicBezTo>
                      <a:pt x="1" y="685"/>
                      <a:pt x="4" y="735"/>
                      <a:pt x="19" y="787"/>
                    </a:cubicBezTo>
                    <a:cubicBezTo>
                      <a:pt x="29" y="826"/>
                      <a:pt x="42" y="863"/>
                      <a:pt x="66" y="895"/>
                    </a:cubicBezTo>
                    <a:cubicBezTo>
                      <a:pt x="93" y="944"/>
                      <a:pt x="130" y="985"/>
                      <a:pt x="177" y="1016"/>
                    </a:cubicBezTo>
                    <a:cubicBezTo>
                      <a:pt x="219" y="1054"/>
                      <a:pt x="267" y="1080"/>
                      <a:pt x="323" y="1093"/>
                    </a:cubicBezTo>
                    <a:cubicBezTo>
                      <a:pt x="360" y="1099"/>
                      <a:pt x="400" y="1104"/>
                      <a:pt x="438" y="1109"/>
                    </a:cubicBezTo>
                    <a:cubicBezTo>
                      <a:pt x="516" y="1109"/>
                      <a:pt x="588" y="1089"/>
                      <a:pt x="656" y="1051"/>
                    </a:cubicBezTo>
                    <a:cubicBezTo>
                      <a:pt x="673" y="1041"/>
                      <a:pt x="733" y="995"/>
                      <a:pt x="748" y="980"/>
                    </a:cubicBezTo>
                    <a:cubicBezTo>
                      <a:pt x="770" y="950"/>
                      <a:pt x="793" y="921"/>
                      <a:pt x="816" y="891"/>
                    </a:cubicBezTo>
                    <a:cubicBezTo>
                      <a:pt x="830" y="856"/>
                      <a:pt x="844" y="822"/>
                      <a:pt x="860" y="787"/>
                    </a:cubicBezTo>
                    <a:cubicBezTo>
                      <a:pt x="863" y="777"/>
                      <a:pt x="865" y="767"/>
                      <a:pt x="868" y="759"/>
                    </a:cubicBezTo>
                    <a:cubicBezTo>
                      <a:pt x="881" y="704"/>
                      <a:pt x="886" y="650"/>
                      <a:pt x="891" y="595"/>
                    </a:cubicBezTo>
                    <a:cubicBezTo>
                      <a:pt x="891" y="592"/>
                      <a:pt x="893" y="587"/>
                      <a:pt x="893" y="582"/>
                    </a:cubicBezTo>
                    <a:lnTo>
                      <a:pt x="893" y="572"/>
                    </a:lnTo>
                    <a:cubicBezTo>
                      <a:pt x="889" y="531"/>
                      <a:pt x="884" y="493"/>
                      <a:pt x="879" y="453"/>
                    </a:cubicBezTo>
                    <a:cubicBezTo>
                      <a:pt x="876" y="446"/>
                      <a:pt x="874" y="436"/>
                      <a:pt x="869" y="429"/>
                    </a:cubicBezTo>
                    <a:cubicBezTo>
                      <a:pt x="852" y="379"/>
                      <a:pt x="832" y="328"/>
                      <a:pt x="807" y="282"/>
                    </a:cubicBezTo>
                    <a:cubicBezTo>
                      <a:pt x="761" y="197"/>
                      <a:pt x="691" y="120"/>
                      <a:pt x="603" y="76"/>
                    </a:cubicBezTo>
                    <a:cubicBezTo>
                      <a:pt x="551" y="47"/>
                      <a:pt x="495" y="23"/>
                      <a:pt x="438" y="10"/>
                    </a:cubicBezTo>
                    <a:cubicBezTo>
                      <a:pt x="410" y="4"/>
                      <a:pt x="382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94" name="Google Shape;994;p31"/>
          <p:cNvGrpSpPr/>
          <p:nvPr/>
        </p:nvGrpSpPr>
        <p:grpSpPr>
          <a:xfrm>
            <a:off x="342968" y="339002"/>
            <a:ext cx="895217" cy="1089396"/>
            <a:chOff x="6466288" y="2764356"/>
            <a:chExt cx="524900" cy="635550"/>
          </a:xfrm>
        </p:grpSpPr>
        <p:sp>
          <p:nvSpPr>
            <p:cNvPr id="995" name="Google Shape;995;p31"/>
            <p:cNvSpPr/>
            <p:nvPr/>
          </p:nvSpPr>
          <p:spPr>
            <a:xfrm>
              <a:off x="6466450" y="2764356"/>
              <a:ext cx="524575" cy="635550"/>
            </a:xfrm>
            <a:custGeom>
              <a:rect b="b" l="l" r="r" t="t"/>
              <a:pathLst>
                <a:path extrusionOk="0" h="25422" w="20983">
                  <a:moveTo>
                    <a:pt x="9536" y="1"/>
                  </a:moveTo>
                  <a:cubicBezTo>
                    <a:pt x="9469" y="1"/>
                    <a:pt x="9402" y="3"/>
                    <a:pt x="9335" y="9"/>
                  </a:cubicBezTo>
                  <a:cubicBezTo>
                    <a:pt x="8058" y="110"/>
                    <a:pt x="8651" y="1747"/>
                    <a:pt x="8952" y="2465"/>
                  </a:cubicBezTo>
                  <a:cubicBezTo>
                    <a:pt x="9119" y="2862"/>
                    <a:pt x="9328" y="3239"/>
                    <a:pt x="9569" y="3593"/>
                  </a:cubicBezTo>
                  <a:cubicBezTo>
                    <a:pt x="9072" y="3477"/>
                    <a:pt x="8569" y="3402"/>
                    <a:pt x="8066" y="3402"/>
                  </a:cubicBezTo>
                  <a:cubicBezTo>
                    <a:pt x="7557" y="3402"/>
                    <a:pt x="7047" y="3479"/>
                    <a:pt x="6543" y="3665"/>
                  </a:cubicBezTo>
                  <a:cubicBezTo>
                    <a:pt x="6250" y="3774"/>
                    <a:pt x="6124" y="4192"/>
                    <a:pt x="6307" y="4440"/>
                  </a:cubicBezTo>
                  <a:cubicBezTo>
                    <a:pt x="2602" y="4916"/>
                    <a:pt x="0" y="7796"/>
                    <a:pt x="232" y="11702"/>
                  </a:cubicBezTo>
                  <a:cubicBezTo>
                    <a:pt x="309" y="12998"/>
                    <a:pt x="430" y="14296"/>
                    <a:pt x="664" y="15573"/>
                  </a:cubicBezTo>
                  <a:cubicBezTo>
                    <a:pt x="1131" y="18108"/>
                    <a:pt x="2031" y="20528"/>
                    <a:pt x="3483" y="22668"/>
                  </a:cubicBezTo>
                  <a:cubicBezTo>
                    <a:pt x="4329" y="23914"/>
                    <a:pt x="5398" y="24951"/>
                    <a:pt x="6900" y="25307"/>
                  </a:cubicBezTo>
                  <a:cubicBezTo>
                    <a:pt x="7232" y="25385"/>
                    <a:pt x="7570" y="25421"/>
                    <a:pt x="7909" y="25421"/>
                  </a:cubicBezTo>
                  <a:cubicBezTo>
                    <a:pt x="8724" y="25421"/>
                    <a:pt x="9543" y="25214"/>
                    <a:pt x="10287" y="24900"/>
                  </a:cubicBezTo>
                  <a:cubicBezTo>
                    <a:pt x="11353" y="24449"/>
                    <a:pt x="12334" y="23789"/>
                    <a:pt x="13255" y="23096"/>
                  </a:cubicBezTo>
                  <a:cubicBezTo>
                    <a:pt x="14351" y="22272"/>
                    <a:pt x="15417" y="21396"/>
                    <a:pt x="16401" y="20441"/>
                  </a:cubicBezTo>
                  <a:cubicBezTo>
                    <a:pt x="18412" y="18494"/>
                    <a:pt x="20243" y="15999"/>
                    <a:pt x="20319" y="13084"/>
                  </a:cubicBezTo>
                  <a:cubicBezTo>
                    <a:pt x="20360" y="11516"/>
                    <a:pt x="19826" y="10143"/>
                    <a:pt x="18745" y="9004"/>
                  </a:cubicBezTo>
                  <a:cubicBezTo>
                    <a:pt x="18466" y="8711"/>
                    <a:pt x="18178" y="8430"/>
                    <a:pt x="17879" y="8164"/>
                  </a:cubicBezTo>
                  <a:cubicBezTo>
                    <a:pt x="17722" y="7967"/>
                    <a:pt x="17551" y="7780"/>
                    <a:pt x="17368" y="7603"/>
                  </a:cubicBezTo>
                  <a:cubicBezTo>
                    <a:pt x="17765" y="7574"/>
                    <a:pt x="18162" y="7528"/>
                    <a:pt x="18557" y="7452"/>
                  </a:cubicBezTo>
                  <a:cubicBezTo>
                    <a:pt x="19274" y="7314"/>
                    <a:pt x="20635" y="7153"/>
                    <a:pt x="20784" y="6241"/>
                  </a:cubicBezTo>
                  <a:cubicBezTo>
                    <a:pt x="20982" y="5001"/>
                    <a:pt x="19318" y="5116"/>
                    <a:pt x="18553" y="5081"/>
                  </a:cubicBezTo>
                  <a:cubicBezTo>
                    <a:pt x="18014" y="5056"/>
                    <a:pt x="17473" y="5032"/>
                    <a:pt x="16933" y="5012"/>
                  </a:cubicBezTo>
                  <a:cubicBezTo>
                    <a:pt x="16735" y="5004"/>
                    <a:pt x="16527" y="4985"/>
                    <a:pt x="16318" y="4973"/>
                  </a:cubicBezTo>
                  <a:cubicBezTo>
                    <a:pt x="16834" y="4515"/>
                    <a:pt x="17238" y="3972"/>
                    <a:pt x="17559" y="3314"/>
                  </a:cubicBezTo>
                  <a:cubicBezTo>
                    <a:pt x="17876" y="2660"/>
                    <a:pt x="18533" y="1042"/>
                    <a:pt x="17261" y="994"/>
                  </a:cubicBezTo>
                  <a:cubicBezTo>
                    <a:pt x="17214" y="992"/>
                    <a:pt x="17167" y="991"/>
                    <a:pt x="17120" y="991"/>
                  </a:cubicBezTo>
                  <a:cubicBezTo>
                    <a:pt x="16246" y="991"/>
                    <a:pt x="15283" y="1293"/>
                    <a:pt x="14485" y="1598"/>
                  </a:cubicBezTo>
                  <a:cubicBezTo>
                    <a:pt x="13841" y="1843"/>
                    <a:pt x="13227" y="2164"/>
                    <a:pt x="12650" y="2543"/>
                  </a:cubicBezTo>
                  <a:cubicBezTo>
                    <a:pt x="12217" y="1203"/>
                    <a:pt x="10960" y="1"/>
                    <a:pt x="9536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6" name="Google Shape;996;p31"/>
            <p:cNvGrpSpPr/>
            <p:nvPr/>
          </p:nvGrpSpPr>
          <p:grpSpPr>
            <a:xfrm>
              <a:off x="6466288" y="2764369"/>
              <a:ext cx="524900" cy="635525"/>
              <a:chOff x="5676475" y="3675400"/>
              <a:chExt cx="524900" cy="635525"/>
            </a:xfrm>
          </p:grpSpPr>
          <p:sp>
            <p:nvSpPr>
              <p:cNvPr id="997" name="Google Shape;997;p31"/>
              <p:cNvSpPr/>
              <p:nvPr/>
            </p:nvSpPr>
            <p:spPr>
              <a:xfrm>
                <a:off x="5676475" y="3784325"/>
                <a:ext cx="509275" cy="526600"/>
              </a:xfrm>
              <a:custGeom>
                <a:rect b="b" l="l" r="r" t="t"/>
                <a:pathLst>
                  <a:path extrusionOk="0" h="21064" w="20371">
                    <a:moveTo>
                      <a:pt x="7808" y="1"/>
                    </a:moveTo>
                    <a:cubicBezTo>
                      <a:pt x="7496" y="1"/>
                      <a:pt x="7183" y="10"/>
                      <a:pt x="6869" y="30"/>
                    </a:cubicBezTo>
                    <a:cubicBezTo>
                      <a:pt x="2875" y="280"/>
                      <a:pt x="1" y="3249"/>
                      <a:pt x="243" y="7345"/>
                    </a:cubicBezTo>
                    <a:cubicBezTo>
                      <a:pt x="320" y="8640"/>
                      <a:pt x="441" y="9938"/>
                      <a:pt x="675" y="11215"/>
                    </a:cubicBezTo>
                    <a:cubicBezTo>
                      <a:pt x="1140" y="13751"/>
                      <a:pt x="2042" y="16170"/>
                      <a:pt x="3494" y="18310"/>
                    </a:cubicBezTo>
                    <a:cubicBezTo>
                      <a:pt x="4340" y="19557"/>
                      <a:pt x="5409" y="20593"/>
                      <a:pt x="6911" y="20949"/>
                    </a:cubicBezTo>
                    <a:cubicBezTo>
                      <a:pt x="7243" y="21028"/>
                      <a:pt x="7581" y="21063"/>
                      <a:pt x="7920" y="21063"/>
                    </a:cubicBezTo>
                    <a:cubicBezTo>
                      <a:pt x="8735" y="21063"/>
                      <a:pt x="9554" y="20857"/>
                      <a:pt x="10298" y="20542"/>
                    </a:cubicBezTo>
                    <a:cubicBezTo>
                      <a:pt x="11364" y="20092"/>
                      <a:pt x="12344" y="19431"/>
                      <a:pt x="13266" y="18738"/>
                    </a:cubicBezTo>
                    <a:cubicBezTo>
                      <a:pt x="14361" y="17914"/>
                      <a:pt x="15427" y="17038"/>
                      <a:pt x="16412" y="16084"/>
                    </a:cubicBezTo>
                    <a:cubicBezTo>
                      <a:pt x="18420" y="14137"/>
                      <a:pt x="20253" y="11640"/>
                      <a:pt x="20329" y="8727"/>
                    </a:cubicBezTo>
                    <a:cubicBezTo>
                      <a:pt x="20371" y="7158"/>
                      <a:pt x="19837" y="5786"/>
                      <a:pt x="18756" y="4646"/>
                    </a:cubicBezTo>
                    <a:cubicBezTo>
                      <a:pt x="17823" y="3662"/>
                      <a:pt x="16771" y="2830"/>
                      <a:pt x="15601" y="2143"/>
                    </a:cubicBezTo>
                    <a:cubicBezTo>
                      <a:pt x="13233" y="749"/>
                      <a:pt x="10547" y="1"/>
                      <a:pt x="7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1"/>
              <p:cNvSpPr/>
              <p:nvPr/>
            </p:nvSpPr>
            <p:spPr>
              <a:xfrm>
                <a:off x="5829000" y="3675400"/>
                <a:ext cx="372375" cy="302750"/>
              </a:xfrm>
              <a:custGeom>
                <a:rect b="b" l="l" r="r" t="t"/>
                <a:pathLst>
                  <a:path extrusionOk="0" h="12110" w="14895">
                    <a:moveTo>
                      <a:pt x="3448" y="1"/>
                    </a:moveTo>
                    <a:cubicBezTo>
                      <a:pt x="3381" y="1"/>
                      <a:pt x="3314" y="4"/>
                      <a:pt x="3247" y="9"/>
                    </a:cubicBezTo>
                    <a:cubicBezTo>
                      <a:pt x="1970" y="111"/>
                      <a:pt x="2563" y="1749"/>
                      <a:pt x="2864" y="2465"/>
                    </a:cubicBezTo>
                    <a:cubicBezTo>
                      <a:pt x="3031" y="2863"/>
                      <a:pt x="3240" y="3240"/>
                      <a:pt x="3481" y="3594"/>
                    </a:cubicBezTo>
                    <a:cubicBezTo>
                      <a:pt x="2984" y="3478"/>
                      <a:pt x="2481" y="3404"/>
                      <a:pt x="1979" y="3404"/>
                    </a:cubicBezTo>
                    <a:cubicBezTo>
                      <a:pt x="1469" y="3404"/>
                      <a:pt x="959" y="3480"/>
                      <a:pt x="455" y="3666"/>
                    </a:cubicBezTo>
                    <a:cubicBezTo>
                      <a:pt x="115" y="3793"/>
                      <a:pt x="1" y="4336"/>
                      <a:pt x="331" y="4546"/>
                    </a:cubicBezTo>
                    <a:cubicBezTo>
                      <a:pt x="1497" y="5284"/>
                      <a:pt x="2746" y="5837"/>
                      <a:pt x="4065" y="6199"/>
                    </a:cubicBezTo>
                    <a:cubicBezTo>
                      <a:pt x="3375" y="6859"/>
                      <a:pt x="2814" y="7640"/>
                      <a:pt x="2405" y="8513"/>
                    </a:cubicBezTo>
                    <a:cubicBezTo>
                      <a:pt x="2253" y="8832"/>
                      <a:pt x="2500" y="9206"/>
                      <a:pt x="2832" y="9253"/>
                    </a:cubicBezTo>
                    <a:cubicBezTo>
                      <a:pt x="2972" y="9273"/>
                      <a:pt x="3110" y="9283"/>
                      <a:pt x="3246" y="9283"/>
                    </a:cubicBezTo>
                    <a:cubicBezTo>
                      <a:pt x="4101" y="9283"/>
                      <a:pt x="4858" y="8901"/>
                      <a:pt x="5532" y="8384"/>
                    </a:cubicBezTo>
                    <a:lnTo>
                      <a:pt x="5532" y="8384"/>
                    </a:lnTo>
                    <a:cubicBezTo>
                      <a:pt x="5504" y="8748"/>
                      <a:pt x="5493" y="9114"/>
                      <a:pt x="5517" y="9484"/>
                    </a:cubicBezTo>
                    <a:cubicBezTo>
                      <a:pt x="5545" y="9951"/>
                      <a:pt x="5622" y="10412"/>
                      <a:pt x="5736" y="10865"/>
                    </a:cubicBezTo>
                    <a:cubicBezTo>
                      <a:pt x="5848" y="11319"/>
                      <a:pt x="5994" y="11810"/>
                      <a:pt x="6460" y="12020"/>
                    </a:cubicBezTo>
                    <a:cubicBezTo>
                      <a:pt x="6597" y="12082"/>
                      <a:pt x="6729" y="12110"/>
                      <a:pt x="6854" y="12110"/>
                    </a:cubicBezTo>
                    <a:cubicBezTo>
                      <a:pt x="7465" y="12110"/>
                      <a:pt x="7928" y="11455"/>
                      <a:pt x="8152" y="10923"/>
                    </a:cubicBezTo>
                    <a:cubicBezTo>
                      <a:pt x="8412" y="10307"/>
                      <a:pt x="8581" y="9657"/>
                      <a:pt x="8675" y="8997"/>
                    </a:cubicBezTo>
                    <a:cubicBezTo>
                      <a:pt x="9649" y="9681"/>
                      <a:pt x="10736" y="10170"/>
                      <a:pt x="11901" y="10469"/>
                    </a:cubicBezTo>
                    <a:cubicBezTo>
                      <a:pt x="11936" y="10478"/>
                      <a:pt x="11971" y="10483"/>
                      <a:pt x="12005" y="10483"/>
                    </a:cubicBezTo>
                    <a:cubicBezTo>
                      <a:pt x="12324" y="10483"/>
                      <a:pt x="12614" y="10121"/>
                      <a:pt x="12558" y="9814"/>
                    </a:cubicBezTo>
                    <a:cubicBezTo>
                      <a:pt x="12396" y="8913"/>
                      <a:pt x="11901" y="8205"/>
                      <a:pt x="11277" y="7603"/>
                    </a:cubicBezTo>
                    <a:cubicBezTo>
                      <a:pt x="11675" y="7573"/>
                      <a:pt x="12072" y="7527"/>
                      <a:pt x="12466" y="7452"/>
                    </a:cubicBezTo>
                    <a:cubicBezTo>
                      <a:pt x="13184" y="7314"/>
                      <a:pt x="14545" y="7152"/>
                      <a:pt x="14693" y="6240"/>
                    </a:cubicBezTo>
                    <a:cubicBezTo>
                      <a:pt x="14894" y="5002"/>
                      <a:pt x="13231" y="5117"/>
                      <a:pt x="12466" y="5082"/>
                    </a:cubicBezTo>
                    <a:cubicBezTo>
                      <a:pt x="11926" y="5057"/>
                      <a:pt x="11385" y="5034"/>
                      <a:pt x="10845" y="5013"/>
                    </a:cubicBezTo>
                    <a:cubicBezTo>
                      <a:pt x="10647" y="5004"/>
                      <a:pt x="10440" y="4987"/>
                      <a:pt x="10232" y="4973"/>
                    </a:cubicBezTo>
                    <a:cubicBezTo>
                      <a:pt x="10746" y="4516"/>
                      <a:pt x="11150" y="3972"/>
                      <a:pt x="11471" y="3314"/>
                    </a:cubicBezTo>
                    <a:cubicBezTo>
                      <a:pt x="11788" y="2661"/>
                      <a:pt x="12445" y="1043"/>
                      <a:pt x="11173" y="994"/>
                    </a:cubicBezTo>
                    <a:cubicBezTo>
                      <a:pt x="11128" y="993"/>
                      <a:pt x="11082" y="992"/>
                      <a:pt x="11036" y="992"/>
                    </a:cubicBezTo>
                    <a:cubicBezTo>
                      <a:pt x="10161" y="992"/>
                      <a:pt x="9197" y="1294"/>
                      <a:pt x="8397" y="1598"/>
                    </a:cubicBezTo>
                    <a:cubicBezTo>
                      <a:pt x="7753" y="1843"/>
                      <a:pt x="7139" y="2166"/>
                      <a:pt x="6562" y="2543"/>
                    </a:cubicBezTo>
                    <a:cubicBezTo>
                      <a:pt x="6129" y="1203"/>
                      <a:pt x="4872" y="1"/>
                      <a:pt x="34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5943350" y="3766050"/>
                <a:ext cx="132875" cy="124425"/>
              </a:xfrm>
              <a:custGeom>
                <a:rect b="b" l="l" r="r" t="t"/>
                <a:pathLst>
                  <a:path extrusionOk="0" h="4977" w="5315">
                    <a:moveTo>
                      <a:pt x="3851" y="0"/>
                    </a:moveTo>
                    <a:cubicBezTo>
                      <a:pt x="3739" y="0"/>
                      <a:pt x="3622" y="48"/>
                      <a:pt x="3519" y="161"/>
                    </a:cubicBezTo>
                    <a:lnTo>
                      <a:pt x="2940" y="799"/>
                    </a:lnTo>
                    <a:cubicBezTo>
                      <a:pt x="2862" y="885"/>
                      <a:pt x="2783" y="971"/>
                      <a:pt x="2716" y="1062"/>
                    </a:cubicBezTo>
                    <a:cubicBezTo>
                      <a:pt x="2693" y="1080"/>
                      <a:pt x="2672" y="1101"/>
                      <a:pt x="2650" y="1118"/>
                    </a:cubicBezTo>
                    <a:cubicBezTo>
                      <a:pt x="2354" y="706"/>
                      <a:pt x="1967" y="375"/>
                      <a:pt x="1508" y="127"/>
                    </a:cubicBezTo>
                    <a:cubicBezTo>
                      <a:pt x="1457" y="100"/>
                      <a:pt x="1400" y="88"/>
                      <a:pt x="1341" y="88"/>
                    </a:cubicBezTo>
                    <a:cubicBezTo>
                      <a:pt x="1194" y="88"/>
                      <a:pt x="1039" y="165"/>
                      <a:pt x="954" y="273"/>
                    </a:cubicBezTo>
                    <a:cubicBezTo>
                      <a:pt x="821" y="444"/>
                      <a:pt x="833" y="671"/>
                      <a:pt x="948" y="846"/>
                    </a:cubicBezTo>
                    <a:cubicBezTo>
                      <a:pt x="1137" y="1132"/>
                      <a:pt x="1325" y="1420"/>
                      <a:pt x="1516" y="1707"/>
                    </a:cubicBezTo>
                    <a:cubicBezTo>
                      <a:pt x="1164" y="1730"/>
                      <a:pt x="813" y="1753"/>
                      <a:pt x="463" y="1777"/>
                    </a:cubicBezTo>
                    <a:cubicBezTo>
                      <a:pt x="195" y="1795"/>
                      <a:pt x="1" y="2074"/>
                      <a:pt x="32" y="2330"/>
                    </a:cubicBezTo>
                    <a:cubicBezTo>
                      <a:pt x="69" y="2622"/>
                      <a:pt x="317" y="2759"/>
                      <a:pt x="585" y="2759"/>
                    </a:cubicBezTo>
                    <a:cubicBezTo>
                      <a:pt x="971" y="2758"/>
                      <a:pt x="1355" y="2728"/>
                      <a:pt x="1736" y="2685"/>
                    </a:cubicBezTo>
                    <a:lnTo>
                      <a:pt x="2092" y="2661"/>
                    </a:lnTo>
                    <a:lnTo>
                      <a:pt x="2109" y="2661"/>
                    </a:lnTo>
                    <a:cubicBezTo>
                      <a:pt x="2112" y="2752"/>
                      <a:pt x="2118" y="2844"/>
                      <a:pt x="2116" y="2916"/>
                    </a:cubicBezTo>
                    <a:lnTo>
                      <a:pt x="2100" y="3416"/>
                    </a:lnTo>
                    <a:lnTo>
                      <a:pt x="2069" y="4418"/>
                    </a:lnTo>
                    <a:cubicBezTo>
                      <a:pt x="2061" y="4685"/>
                      <a:pt x="2211" y="4936"/>
                      <a:pt x="2493" y="4973"/>
                    </a:cubicBezTo>
                    <a:cubicBezTo>
                      <a:pt x="2512" y="4976"/>
                      <a:pt x="2531" y="4977"/>
                      <a:pt x="2549" y="4977"/>
                    </a:cubicBezTo>
                    <a:cubicBezTo>
                      <a:pt x="2785" y="4977"/>
                      <a:pt x="3037" y="4795"/>
                      <a:pt x="3049" y="4548"/>
                    </a:cubicBezTo>
                    <a:lnTo>
                      <a:pt x="3096" y="3649"/>
                    </a:lnTo>
                    <a:cubicBezTo>
                      <a:pt x="3135" y="3676"/>
                      <a:pt x="3172" y="3702"/>
                      <a:pt x="3212" y="3729"/>
                    </a:cubicBezTo>
                    <a:cubicBezTo>
                      <a:pt x="3496" y="3927"/>
                      <a:pt x="3808" y="4120"/>
                      <a:pt x="4163" y="4126"/>
                    </a:cubicBezTo>
                    <a:cubicBezTo>
                      <a:pt x="4165" y="4126"/>
                      <a:pt x="4167" y="4126"/>
                      <a:pt x="4169" y="4126"/>
                    </a:cubicBezTo>
                    <a:cubicBezTo>
                      <a:pt x="4395" y="4126"/>
                      <a:pt x="4578" y="3939"/>
                      <a:pt x="4491" y="3706"/>
                    </a:cubicBezTo>
                    <a:cubicBezTo>
                      <a:pt x="4422" y="3522"/>
                      <a:pt x="4306" y="3370"/>
                      <a:pt x="4168" y="3235"/>
                    </a:cubicBezTo>
                    <a:cubicBezTo>
                      <a:pt x="4407" y="3233"/>
                      <a:pt x="4646" y="3229"/>
                      <a:pt x="4883" y="3227"/>
                    </a:cubicBezTo>
                    <a:cubicBezTo>
                      <a:pt x="5127" y="3223"/>
                      <a:pt x="5314" y="2961"/>
                      <a:pt x="5313" y="2737"/>
                    </a:cubicBezTo>
                    <a:cubicBezTo>
                      <a:pt x="5310" y="2488"/>
                      <a:pt x="5137" y="2285"/>
                      <a:pt x="4887" y="2244"/>
                    </a:cubicBezTo>
                    <a:cubicBezTo>
                      <a:pt x="4471" y="2178"/>
                      <a:pt x="4057" y="2113"/>
                      <a:pt x="3641" y="2046"/>
                    </a:cubicBezTo>
                    <a:cubicBezTo>
                      <a:pt x="3470" y="2019"/>
                      <a:pt x="3270" y="1967"/>
                      <a:pt x="3073" y="1942"/>
                    </a:cubicBezTo>
                    <a:cubicBezTo>
                      <a:pt x="3522" y="1600"/>
                      <a:pt x="3911" y="1178"/>
                      <a:pt x="4202" y="693"/>
                    </a:cubicBezTo>
                    <a:cubicBezTo>
                      <a:pt x="4408" y="350"/>
                      <a:pt x="4152" y="0"/>
                      <a:pt x="3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5804450" y="3928500"/>
                <a:ext cx="36575" cy="53925"/>
              </a:xfrm>
              <a:custGeom>
                <a:rect b="b" l="l" r="r" t="t"/>
                <a:pathLst>
                  <a:path extrusionOk="0" h="2157" w="1463">
                    <a:moveTo>
                      <a:pt x="256" y="652"/>
                    </a:moveTo>
                    <a:lnTo>
                      <a:pt x="256" y="652"/>
                    </a:lnTo>
                    <a:cubicBezTo>
                      <a:pt x="254" y="660"/>
                      <a:pt x="252" y="667"/>
                      <a:pt x="250" y="675"/>
                    </a:cubicBezTo>
                    <a:lnTo>
                      <a:pt x="250" y="675"/>
                    </a:lnTo>
                    <a:cubicBezTo>
                      <a:pt x="252" y="667"/>
                      <a:pt x="254" y="660"/>
                      <a:pt x="256" y="652"/>
                    </a:cubicBezTo>
                    <a:close/>
                    <a:moveTo>
                      <a:pt x="815" y="0"/>
                    </a:moveTo>
                    <a:cubicBezTo>
                      <a:pt x="795" y="0"/>
                      <a:pt x="776" y="2"/>
                      <a:pt x="756" y="5"/>
                    </a:cubicBezTo>
                    <a:cubicBezTo>
                      <a:pt x="675" y="20"/>
                      <a:pt x="598" y="49"/>
                      <a:pt x="529" y="97"/>
                    </a:cubicBezTo>
                    <a:cubicBezTo>
                      <a:pt x="474" y="135"/>
                      <a:pt x="432" y="184"/>
                      <a:pt x="404" y="243"/>
                    </a:cubicBezTo>
                    <a:cubicBezTo>
                      <a:pt x="370" y="288"/>
                      <a:pt x="353" y="340"/>
                      <a:pt x="343" y="396"/>
                    </a:cubicBezTo>
                    <a:cubicBezTo>
                      <a:pt x="332" y="434"/>
                      <a:pt x="321" y="472"/>
                      <a:pt x="308" y="510"/>
                    </a:cubicBezTo>
                    <a:cubicBezTo>
                      <a:pt x="301" y="533"/>
                      <a:pt x="291" y="557"/>
                      <a:pt x="282" y="580"/>
                    </a:cubicBezTo>
                    <a:cubicBezTo>
                      <a:pt x="268" y="616"/>
                      <a:pt x="257" y="652"/>
                      <a:pt x="246" y="688"/>
                    </a:cubicBezTo>
                    <a:lnTo>
                      <a:pt x="246" y="688"/>
                    </a:lnTo>
                    <a:cubicBezTo>
                      <a:pt x="247" y="683"/>
                      <a:pt x="249" y="679"/>
                      <a:pt x="250" y="675"/>
                    </a:cubicBezTo>
                    <a:lnTo>
                      <a:pt x="250" y="675"/>
                    </a:lnTo>
                    <a:cubicBezTo>
                      <a:pt x="232" y="740"/>
                      <a:pt x="210" y="804"/>
                      <a:pt x="187" y="867"/>
                    </a:cubicBezTo>
                    <a:cubicBezTo>
                      <a:pt x="174" y="901"/>
                      <a:pt x="160" y="935"/>
                      <a:pt x="145" y="970"/>
                    </a:cubicBezTo>
                    <a:cubicBezTo>
                      <a:pt x="123" y="1027"/>
                      <a:pt x="109" y="1090"/>
                      <a:pt x="94" y="1153"/>
                    </a:cubicBezTo>
                    <a:cubicBezTo>
                      <a:pt x="51" y="1289"/>
                      <a:pt x="0" y="1428"/>
                      <a:pt x="35" y="1570"/>
                    </a:cubicBezTo>
                    <a:cubicBezTo>
                      <a:pt x="42" y="1658"/>
                      <a:pt x="71" y="1740"/>
                      <a:pt x="120" y="1813"/>
                    </a:cubicBezTo>
                    <a:cubicBezTo>
                      <a:pt x="159" y="1894"/>
                      <a:pt x="214" y="1964"/>
                      <a:pt x="290" y="2017"/>
                    </a:cubicBezTo>
                    <a:cubicBezTo>
                      <a:pt x="342" y="2047"/>
                      <a:pt x="394" y="2077"/>
                      <a:pt x="447" y="2108"/>
                    </a:cubicBezTo>
                    <a:cubicBezTo>
                      <a:pt x="516" y="2141"/>
                      <a:pt x="587" y="2155"/>
                      <a:pt x="661" y="2155"/>
                    </a:cubicBezTo>
                    <a:cubicBezTo>
                      <a:pt x="674" y="2155"/>
                      <a:pt x="687" y="2155"/>
                      <a:pt x="701" y="2154"/>
                    </a:cubicBezTo>
                    <a:cubicBezTo>
                      <a:pt x="716" y="2156"/>
                      <a:pt x="731" y="2157"/>
                      <a:pt x="746" y="2157"/>
                    </a:cubicBezTo>
                    <a:cubicBezTo>
                      <a:pt x="788" y="2157"/>
                      <a:pt x="830" y="2148"/>
                      <a:pt x="870" y="2133"/>
                    </a:cubicBezTo>
                    <a:cubicBezTo>
                      <a:pt x="958" y="2118"/>
                      <a:pt x="1036" y="2082"/>
                      <a:pt x="1107" y="2027"/>
                    </a:cubicBezTo>
                    <a:cubicBezTo>
                      <a:pt x="1149" y="1991"/>
                      <a:pt x="1213" y="1934"/>
                      <a:pt x="1247" y="1889"/>
                    </a:cubicBezTo>
                    <a:cubicBezTo>
                      <a:pt x="1274" y="1840"/>
                      <a:pt x="1305" y="1787"/>
                      <a:pt x="1336" y="1735"/>
                    </a:cubicBezTo>
                    <a:cubicBezTo>
                      <a:pt x="1337" y="1729"/>
                      <a:pt x="1339" y="1724"/>
                      <a:pt x="1341" y="1718"/>
                    </a:cubicBezTo>
                    <a:cubicBezTo>
                      <a:pt x="1346" y="1705"/>
                      <a:pt x="1349" y="1692"/>
                      <a:pt x="1354" y="1678"/>
                    </a:cubicBezTo>
                    <a:cubicBezTo>
                      <a:pt x="1388" y="1616"/>
                      <a:pt x="1407" y="1548"/>
                      <a:pt x="1408" y="1476"/>
                    </a:cubicBezTo>
                    <a:cubicBezTo>
                      <a:pt x="1420" y="1436"/>
                      <a:pt x="1431" y="1399"/>
                      <a:pt x="1439" y="1360"/>
                    </a:cubicBezTo>
                    <a:cubicBezTo>
                      <a:pt x="1462" y="1267"/>
                      <a:pt x="1450" y="1161"/>
                      <a:pt x="1449" y="1069"/>
                    </a:cubicBezTo>
                    <a:cubicBezTo>
                      <a:pt x="1449" y="1025"/>
                      <a:pt x="1447" y="981"/>
                      <a:pt x="1444" y="936"/>
                    </a:cubicBezTo>
                    <a:cubicBezTo>
                      <a:pt x="1429" y="718"/>
                      <a:pt x="1356" y="503"/>
                      <a:pt x="1264" y="306"/>
                    </a:cubicBezTo>
                    <a:cubicBezTo>
                      <a:pt x="1217" y="205"/>
                      <a:pt x="1153" y="127"/>
                      <a:pt x="1057" y="71"/>
                    </a:cubicBezTo>
                    <a:cubicBezTo>
                      <a:pt x="985" y="30"/>
                      <a:pt x="900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5879600" y="4072625"/>
                <a:ext cx="30300" cy="36175"/>
              </a:xfrm>
              <a:custGeom>
                <a:rect b="b" l="l" r="r" t="t"/>
                <a:pathLst>
                  <a:path extrusionOk="0" h="1447" w="1212">
                    <a:moveTo>
                      <a:pt x="594" y="0"/>
                    </a:moveTo>
                    <a:cubicBezTo>
                      <a:pt x="576" y="0"/>
                      <a:pt x="558" y="1"/>
                      <a:pt x="539" y="4"/>
                    </a:cubicBezTo>
                    <a:cubicBezTo>
                      <a:pt x="459" y="14"/>
                      <a:pt x="386" y="43"/>
                      <a:pt x="320" y="91"/>
                    </a:cubicBezTo>
                    <a:cubicBezTo>
                      <a:pt x="254" y="142"/>
                      <a:pt x="203" y="206"/>
                      <a:pt x="171" y="284"/>
                    </a:cubicBezTo>
                    <a:cubicBezTo>
                      <a:pt x="152" y="320"/>
                      <a:pt x="132" y="355"/>
                      <a:pt x="115" y="389"/>
                    </a:cubicBezTo>
                    <a:cubicBezTo>
                      <a:pt x="96" y="425"/>
                      <a:pt x="88" y="465"/>
                      <a:pt x="78" y="503"/>
                    </a:cubicBezTo>
                    <a:cubicBezTo>
                      <a:pt x="73" y="522"/>
                      <a:pt x="68" y="541"/>
                      <a:pt x="62" y="560"/>
                    </a:cubicBezTo>
                    <a:cubicBezTo>
                      <a:pt x="59" y="570"/>
                      <a:pt x="57" y="580"/>
                      <a:pt x="54" y="590"/>
                    </a:cubicBezTo>
                    <a:cubicBezTo>
                      <a:pt x="42" y="639"/>
                      <a:pt x="27" y="690"/>
                      <a:pt x="14" y="739"/>
                    </a:cubicBezTo>
                    <a:cubicBezTo>
                      <a:pt x="1" y="843"/>
                      <a:pt x="14" y="944"/>
                      <a:pt x="52" y="1040"/>
                    </a:cubicBezTo>
                    <a:cubicBezTo>
                      <a:pt x="99" y="1142"/>
                      <a:pt x="157" y="1247"/>
                      <a:pt x="252" y="1312"/>
                    </a:cubicBezTo>
                    <a:cubicBezTo>
                      <a:pt x="266" y="1321"/>
                      <a:pt x="277" y="1330"/>
                      <a:pt x="291" y="1337"/>
                    </a:cubicBezTo>
                    <a:cubicBezTo>
                      <a:pt x="327" y="1367"/>
                      <a:pt x="367" y="1390"/>
                      <a:pt x="412" y="1408"/>
                    </a:cubicBezTo>
                    <a:cubicBezTo>
                      <a:pt x="475" y="1434"/>
                      <a:pt x="542" y="1447"/>
                      <a:pt x="609" y="1447"/>
                    </a:cubicBezTo>
                    <a:cubicBezTo>
                      <a:pt x="721" y="1447"/>
                      <a:pt x="831" y="1412"/>
                      <a:pt x="923" y="1344"/>
                    </a:cubicBezTo>
                    <a:cubicBezTo>
                      <a:pt x="931" y="1336"/>
                      <a:pt x="943" y="1330"/>
                      <a:pt x="953" y="1322"/>
                    </a:cubicBezTo>
                    <a:cubicBezTo>
                      <a:pt x="1044" y="1254"/>
                      <a:pt x="1099" y="1171"/>
                      <a:pt x="1147" y="1075"/>
                    </a:cubicBezTo>
                    <a:lnTo>
                      <a:pt x="1159" y="1046"/>
                    </a:lnTo>
                    <a:cubicBezTo>
                      <a:pt x="1198" y="949"/>
                      <a:pt x="1212" y="848"/>
                      <a:pt x="1199" y="744"/>
                    </a:cubicBezTo>
                    <a:cubicBezTo>
                      <a:pt x="1186" y="695"/>
                      <a:pt x="1174" y="645"/>
                      <a:pt x="1162" y="596"/>
                    </a:cubicBezTo>
                    <a:cubicBezTo>
                      <a:pt x="1157" y="587"/>
                      <a:pt x="1153" y="576"/>
                      <a:pt x="1151" y="567"/>
                    </a:cubicBezTo>
                    <a:cubicBezTo>
                      <a:pt x="1144" y="546"/>
                      <a:pt x="1137" y="525"/>
                      <a:pt x="1130" y="504"/>
                    </a:cubicBezTo>
                    <a:lnTo>
                      <a:pt x="1111" y="446"/>
                    </a:lnTo>
                    <a:cubicBezTo>
                      <a:pt x="1091" y="387"/>
                      <a:pt x="1055" y="335"/>
                      <a:pt x="1023" y="280"/>
                    </a:cubicBezTo>
                    <a:cubicBezTo>
                      <a:pt x="1003" y="249"/>
                      <a:pt x="985" y="216"/>
                      <a:pt x="966" y="185"/>
                    </a:cubicBezTo>
                    <a:cubicBezTo>
                      <a:pt x="914" y="118"/>
                      <a:pt x="851" y="68"/>
                      <a:pt x="773" y="35"/>
                    </a:cubicBezTo>
                    <a:cubicBezTo>
                      <a:pt x="715" y="12"/>
                      <a:pt x="656" y="0"/>
                      <a:pt x="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5984975" y="4025550"/>
                <a:ext cx="29350" cy="38600"/>
              </a:xfrm>
              <a:custGeom>
                <a:rect b="b" l="l" r="r" t="t"/>
                <a:pathLst>
                  <a:path extrusionOk="0" h="1544" w="1174">
                    <a:moveTo>
                      <a:pt x="660" y="1"/>
                    </a:moveTo>
                    <a:cubicBezTo>
                      <a:pt x="615" y="1"/>
                      <a:pt x="569" y="10"/>
                      <a:pt x="525" y="30"/>
                    </a:cubicBezTo>
                    <a:cubicBezTo>
                      <a:pt x="477" y="54"/>
                      <a:pt x="428" y="74"/>
                      <a:pt x="384" y="106"/>
                    </a:cubicBezTo>
                    <a:cubicBezTo>
                      <a:pt x="294" y="174"/>
                      <a:pt x="250" y="266"/>
                      <a:pt x="203" y="364"/>
                    </a:cubicBezTo>
                    <a:cubicBezTo>
                      <a:pt x="185" y="404"/>
                      <a:pt x="164" y="441"/>
                      <a:pt x="143" y="479"/>
                    </a:cubicBezTo>
                    <a:cubicBezTo>
                      <a:pt x="110" y="529"/>
                      <a:pt x="84" y="581"/>
                      <a:pt x="73" y="639"/>
                    </a:cubicBezTo>
                    <a:cubicBezTo>
                      <a:pt x="66" y="665"/>
                      <a:pt x="60" y="690"/>
                      <a:pt x="55" y="716"/>
                    </a:cubicBezTo>
                    <a:cubicBezTo>
                      <a:pt x="37" y="771"/>
                      <a:pt x="18" y="827"/>
                      <a:pt x="11" y="883"/>
                    </a:cubicBezTo>
                    <a:cubicBezTo>
                      <a:pt x="0" y="969"/>
                      <a:pt x="11" y="1021"/>
                      <a:pt x="24" y="1097"/>
                    </a:cubicBezTo>
                    <a:cubicBezTo>
                      <a:pt x="55" y="1277"/>
                      <a:pt x="162" y="1433"/>
                      <a:pt x="334" y="1505"/>
                    </a:cubicBezTo>
                    <a:cubicBezTo>
                      <a:pt x="396" y="1530"/>
                      <a:pt x="463" y="1543"/>
                      <a:pt x="531" y="1543"/>
                    </a:cubicBezTo>
                    <a:cubicBezTo>
                      <a:pt x="640" y="1543"/>
                      <a:pt x="749" y="1510"/>
                      <a:pt x="834" y="1442"/>
                    </a:cubicBezTo>
                    <a:cubicBezTo>
                      <a:pt x="845" y="1433"/>
                      <a:pt x="859" y="1422"/>
                      <a:pt x="870" y="1412"/>
                    </a:cubicBezTo>
                    <a:cubicBezTo>
                      <a:pt x="876" y="1407"/>
                      <a:pt x="882" y="1402"/>
                      <a:pt x="889" y="1397"/>
                    </a:cubicBezTo>
                    <a:cubicBezTo>
                      <a:pt x="951" y="1354"/>
                      <a:pt x="999" y="1299"/>
                      <a:pt x="1031" y="1229"/>
                    </a:cubicBezTo>
                    <a:cubicBezTo>
                      <a:pt x="1062" y="1176"/>
                      <a:pt x="1083" y="1133"/>
                      <a:pt x="1103" y="1075"/>
                    </a:cubicBezTo>
                    <a:cubicBezTo>
                      <a:pt x="1126" y="1005"/>
                      <a:pt x="1156" y="925"/>
                      <a:pt x="1165" y="856"/>
                    </a:cubicBezTo>
                    <a:cubicBezTo>
                      <a:pt x="1174" y="789"/>
                      <a:pt x="1166" y="706"/>
                      <a:pt x="1160" y="635"/>
                    </a:cubicBezTo>
                    <a:cubicBezTo>
                      <a:pt x="1155" y="575"/>
                      <a:pt x="1146" y="512"/>
                      <a:pt x="1136" y="451"/>
                    </a:cubicBezTo>
                    <a:cubicBezTo>
                      <a:pt x="1111" y="311"/>
                      <a:pt x="1061" y="191"/>
                      <a:pt x="942" y="103"/>
                    </a:cubicBezTo>
                    <a:cubicBezTo>
                      <a:pt x="861" y="44"/>
                      <a:pt x="761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6078400" y="4038000"/>
                <a:ext cx="26750" cy="34200"/>
              </a:xfrm>
              <a:custGeom>
                <a:rect b="b" l="l" r="r" t="t"/>
                <a:pathLst>
                  <a:path extrusionOk="0" h="1368" w="1070">
                    <a:moveTo>
                      <a:pt x="641" y="0"/>
                    </a:moveTo>
                    <a:cubicBezTo>
                      <a:pt x="555" y="0"/>
                      <a:pt x="461" y="22"/>
                      <a:pt x="392" y="79"/>
                    </a:cubicBezTo>
                    <a:cubicBezTo>
                      <a:pt x="366" y="105"/>
                      <a:pt x="339" y="131"/>
                      <a:pt x="313" y="157"/>
                    </a:cubicBezTo>
                    <a:cubicBezTo>
                      <a:pt x="286" y="191"/>
                      <a:pt x="267" y="228"/>
                      <a:pt x="254" y="268"/>
                    </a:cubicBezTo>
                    <a:lnTo>
                      <a:pt x="254" y="268"/>
                    </a:lnTo>
                    <a:cubicBezTo>
                      <a:pt x="254" y="267"/>
                      <a:pt x="254" y="265"/>
                      <a:pt x="255" y="264"/>
                    </a:cubicBezTo>
                    <a:lnTo>
                      <a:pt x="255" y="264"/>
                    </a:lnTo>
                    <a:cubicBezTo>
                      <a:pt x="254" y="267"/>
                      <a:pt x="253" y="269"/>
                      <a:pt x="253" y="271"/>
                    </a:cubicBezTo>
                    <a:lnTo>
                      <a:pt x="253" y="271"/>
                    </a:lnTo>
                    <a:cubicBezTo>
                      <a:pt x="250" y="280"/>
                      <a:pt x="247" y="289"/>
                      <a:pt x="244" y="298"/>
                    </a:cubicBezTo>
                    <a:lnTo>
                      <a:pt x="244" y="298"/>
                    </a:lnTo>
                    <a:cubicBezTo>
                      <a:pt x="233" y="333"/>
                      <a:pt x="219" y="369"/>
                      <a:pt x="203" y="402"/>
                    </a:cubicBezTo>
                    <a:cubicBezTo>
                      <a:pt x="193" y="424"/>
                      <a:pt x="178" y="444"/>
                      <a:pt x="169" y="466"/>
                    </a:cubicBezTo>
                    <a:cubicBezTo>
                      <a:pt x="159" y="491"/>
                      <a:pt x="153" y="517"/>
                      <a:pt x="145" y="542"/>
                    </a:cubicBezTo>
                    <a:cubicBezTo>
                      <a:pt x="116" y="622"/>
                      <a:pt x="78" y="690"/>
                      <a:pt x="68" y="778"/>
                    </a:cubicBezTo>
                    <a:cubicBezTo>
                      <a:pt x="64" y="814"/>
                      <a:pt x="57" y="848"/>
                      <a:pt x="51" y="882"/>
                    </a:cubicBezTo>
                    <a:cubicBezTo>
                      <a:pt x="49" y="885"/>
                      <a:pt x="49" y="888"/>
                      <a:pt x="48" y="891"/>
                    </a:cubicBezTo>
                    <a:cubicBezTo>
                      <a:pt x="0" y="1022"/>
                      <a:pt x="25" y="1164"/>
                      <a:pt x="124" y="1265"/>
                    </a:cubicBezTo>
                    <a:cubicBezTo>
                      <a:pt x="193" y="1336"/>
                      <a:pt x="277" y="1367"/>
                      <a:pt x="368" y="1367"/>
                    </a:cubicBezTo>
                    <a:cubicBezTo>
                      <a:pt x="411" y="1367"/>
                      <a:pt x="455" y="1360"/>
                      <a:pt x="500" y="1347"/>
                    </a:cubicBezTo>
                    <a:cubicBezTo>
                      <a:pt x="584" y="1321"/>
                      <a:pt x="658" y="1278"/>
                      <a:pt x="735" y="1234"/>
                    </a:cubicBezTo>
                    <a:cubicBezTo>
                      <a:pt x="760" y="1220"/>
                      <a:pt x="784" y="1205"/>
                      <a:pt x="808" y="1187"/>
                    </a:cubicBezTo>
                    <a:cubicBezTo>
                      <a:pt x="896" y="1119"/>
                      <a:pt x="946" y="1028"/>
                      <a:pt x="993" y="930"/>
                    </a:cubicBezTo>
                    <a:cubicBezTo>
                      <a:pt x="1006" y="903"/>
                      <a:pt x="1019" y="874"/>
                      <a:pt x="1029" y="844"/>
                    </a:cubicBezTo>
                    <a:cubicBezTo>
                      <a:pt x="1063" y="750"/>
                      <a:pt x="1069" y="689"/>
                      <a:pt x="1069" y="596"/>
                    </a:cubicBezTo>
                    <a:cubicBezTo>
                      <a:pt x="1069" y="516"/>
                      <a:pt x="1066" y="438"/>
                      <a:pt x="1050" y="359"/>
                    </a:cubicBezTo>
                    <a:cubicBezTo>
                      <a:pt x="1028" y="255"/>
                      <a:pt x="986" y="147"/>
                      <a:pt x="894" y="84"/>
                    </a:cubicBezTo>
                    <a:cubicBezTo>
                      <a:pt x="818" y="31"/>
                      <a:pt x="735" y="0"/>
                      <a:pt x="6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5980650" y="4144575"/>
                <a:ext cx="30850" cy="36775"/>
              </a:xfrm>
              <a:custGeom>
                <a:rect b="b" l="l" r="r" t="t"/>
                <a:pathLst>
                  <a:path extrusionOk="0" h="1471" w="1234">
                    <a:moveTo>
                      <a:pt x="938" y="0"/>
                    </a:moveTo>
                    <a:cubicBezTo>
                      <a:pt x="929" y="0"/>
                      <a:pt x="920" y="1"/>
                      <a:pt x="911" y="2"/>
                    </a:cubicBezTo>
                    <a:lnTo>
                      <a:pt x="864" y="9"/>
                    </a:lnTo>
                    <a:cubicBezTo>
                      <a:pt x="857" y="9"/>
                      <a:pt x="850" y="9"/>
                      <a:pt x="844" y="9"/>
                    </a:cubicBezTo>
                    <a:cubicBezTo>
                      <a:pt x="761" y="9"/>
                      <a:pt x="684" y="39"/>
                      <a:pt x="611" y="81"/>
                    </a:cubicBezTo>
                    <a:cubicBezTo>
                      <a:pt x="606" y="82"/>
                      <a:pt x="600" y="84"/>
                      <a:pt x="595" y="85"/>
                    </a:cubicBezTo>
                    <a:cubicBezTo>
                      <a:pt x="516" y="113"/>
                      <a:pt x="460" y="167"/>
                      <a:pt x="406" y="226"/>
                    </a:cubicBezTo>
                    <a:cubicBezTo>
                      <a:pt x="390" y="243"/>
                      <a:pt x="375" y="263"/>
                      <a:pt x="360" y="280"/>
                    </a:cubicBezTo>
                    <a:cubicBezTo>
                      <a:pt x="309" y="347"/>
                      <a:pt x="270" y="420"/>
                      <a:pt x="230" y="492"/>
                    </a:cubicBezTo>
                    <a:cubicBezTo>
                      <a:pt x="212" y="523"/>
                      <a:pt x="198" y="555"/>
                      <a:pt x="186" y="587"/>
                    </a:cubicBezTo>
                    <a:cubicBezTo>
                      <a:pt x="118" y="622"/>
                      <a:pt x="56" y="682"/>
                      <a:pt x="37" y="747"/>
                    </a:cubicBezTo>
                    <a:cubicBezTo>
                      <a:pt x="0" y="868"/>
                      <a:pt x="0" y="982"/>
                      <a:pt x="46" y="1101"/>
                    </a:cubicBezTo>
                    <a:cubicBezTo>
                      <a:pt x="119" y="1290"/>
                      <a:pt x="286" y="1438"/>
                      <a:pt x="490" y="1466"/>
                    </a:cubicBezTo>
                    <a:cubicBezTo>
                      <a:pt x="512" y="1469"/>
                      <a:pt x="533" y="1470"/>
                      <a:pt x="555" y="1470"/>
                    </a:cubicBezTo>
                    <a:cubicBezTo>
                      <a:pt x="640" y="1470"/>
                      <a:pt x="724" y="1450"/>
                      <a:pt x="804" y="1424"/>
                    </a:cubicBezTo>
                    <a:cubicBezTo>
                      <a:pt x="1001" y="1359"/>
                      <a:pt x="1133" y="1186"/>
                      <a:pt x="1163" y="982"/>
                    </a:cubicBezTo>
                    <a:cubicBezTo>
                      <a:pt x="1172" y="909"/>
                      <a:pt x="1178" y="836"/>
                      <a:pt x="1167" y="762"/>
                    </a:cubicBezTo>
                    <a:cubicBezTo>
                      <a:pt x="1166" y="745"/>
                      <a:pt x="1166" y="732"/>
                      <a:pt x="1164" y="716"/>
                    </a:cubicBezTo>
                    <a:cubicBezTo>
                      <a:pt x="1166" y="689"/>
                      <a:pt x="1167" y="661"/>
                      <a:pt x="1171" y="634"/>
                    </a:cubicBezTo>
                    <a:cubicBezTo>
                      <a:pt x="1175" y="613"/>
                      <a:pt x="1179" y="593"/>
                      <a:pt x="1184" y="572"/>
                    </a:cubicBezTo>
                    <a:cubicBezTo>
                      <a:pt x="1193" y="535"/>
                      <a:pt x="1192" y="493"/>
                      <a:pt x="1188" y="451"/>
                    </a:cubicBezTo>
                    <a:cubicBezTo>
                      <a:pt x="1189" y="445"/>
                      <a:pt x="1189" y="439"/>
                      <a:pt x="1190" y="434"/>
                    </a:cubicBezTo>
                    <a:cubicBezTo>
                      <a:pt x="1198" y="392"/>
                      <a:pt x="1198" y="350"/>
                      <a:pt x="1193" y="310"/>
                    </a:cubicBezTo>
                    <a:cubicBezTo>
                      <a:pt x="1194" y="304"/>
                      <a:pt x="1195" y="298"/>
                      <a:pt x="1197" y="291"/>
                    </a:cubicBezTo>
                    <a:cubicBezTo>
                      <a:pt x="1234" y="137"/>
                      <a:pt x="1082" y="0"/>
                      <a:pt x="9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5786525" y="4093400"/>
                <a:ext cx="30175" cy="36100"/>
              </a:xfrm>
              <a:custGeom>
                <a:rect b="b" l="l" r="r" t="t"/>
                <a:pathLst>
                  <a:path extrusionOk="0" h="1444" w="1207">
                    <a:moveTo>
                      <a:pt x="1058" y="802"/>
                    </a:moveTo>
                    <a:cubicBezTo>
                      <a:pt x="1061" y="813"/>
                      <a:pt x="1064" y="824"/>
                      <a:pt x="1067" y="836"/>
                    </a:cubicBezTo>
                    <a:lnTo>
                      <a:pt x="1067" y="836"/>
                    </a:lnTo>
                    <a:cubicBezTo>
                      <a:pt x="1064" y="824"/>
                      <a:pt x="1061" y="813"/>
                      <a:pt x="1058" y="802"/>
                    </a:cubicBezTo>
                    <a:close/>
                    <a:moveTo>
                      <a:pt x="359" y="1"/>
                    </a:moveTo>
                    <a:cubicBezTo>
                      <a:pt x="315" y="1"/>
                      <a:pt x="269" y="26"/>
                      <a:pt x="247" y="69"/>
                    </a:cubicBezTo>
                    <a:cubicBezTo>
                      <a:pt x="247" y="72"/>
                      <a:pt x="247" y="72"/>
                      <a:pt x="246" y="73"/>
                    </a:cubicBezTo>
                    <a:cubicBezTo>
                      <a:pt x="179" y="90"/>
                      <a:pt x="85" y="182"/>
                      <a:pt x="67" y="249"/>
                    </a:cubicBezTo>
                    <a:cubicBezTo>
                      <a:pt x="30" y="388"/>
                      <a:pt x="1" y="512"/>
                      <a:pt x="27" y="657"/>
                    </a:cubicBezTo>
                    <a:cubicBezTo>
                      <a:pt x="39" y="731"/>
                      <a:pt x="59" y="805"/>
                      <a:pt x="80" y="878"/>
                    </a:cubicBezTo>
                    <a:cubicBezTo>
                      <a:pt x="103" y="956"/>
                      <a:pt x="150" y="1027"/>
                      <a:pt x="194" y="1094"/>
                    </a:cubicBezTo>
                    <a:cubicBezTo>
                      <a:pt x="220" y="1131"/>
                      <a:pt x="247" y="1169"/>
                      <a:pt x="277" y="1203"/>
                    </a:cubicBezTo>
                    <a:cubicBezTo>
                      <a:pt x="354" y="1289"/>
                      <a:pt x="443" y="1349"/>
                      <a:pt x="553" y="1380"/>
                    </a:cubicBezTo>
                    <a:cubicBezTo>
                      <a:pt x="663" y="1412"/>
                      <a:pt x="768" y="1438"/>
                      <a:pt x="882" y="1443"/>
                    </a:cubicBezTo>
                    <a:cubicBezTo>
                      <a:pt x="886" y="1443"/>
                      <a:pt x="891" y="1443"/>
                      <a:pt x="895" y="1443"/>
                    </a:cubicBezTo>
                    <a:cubicBezTo>
                      <a:pt x="1000" y="1443"/>
                      <a:pt x="1093" y="1406"/>
                      <a:pt x="1149" y="1309"/>
                    </a:cubicBezTo>
                    <a:cubicBezTo>
                      <a:pt x="1206" y="1217"/>
                      <a:pt x="1195" y="1120"/>
                      <a:pt x="1146" y="1029"/>
                    </a:cubicBezTo>
                    <a:lnTo>
                      <a:pt x="1146" y="1029"/>
                    </a:lnTo>
                    <a:cubicBezTo>
                      <a:pt x="1146" y="1030"/>
                      <a:pt x="1146" y="1031"/>
                      <a:pt x="1146" y="1031"/>
                    </a:cubicBezTo>
                    <a:cubicBezTo>
                      <a:pt x="1146" y="1031"/>
                      <a:pt x="1145" y="1029"/>
                      <a:pt x="1144" y="1027"/>
                    </a:cubicBezTo>
                    <a:cubicBezTo>
                      <a:pt x="1142" y="1023"/>
                      <a:pt x="1141" y="1017"/>
                      <a:pt x="1137" y="1013"/>
                    </a:cubicBezTo>
                    <a:cubicBezTo>
                      <a:pt x="1136" y="1012"/>
                      <a:pt x="1135" y="1008"/>
                      <a:pt x="1132" y="1005"/>
                    </a:cubicBezTo>
                    <a:cubicBezTo>
                      <a:pt x="1122" y="984"/>
                      <a:pt x="1112" y="962"/>
                      <a:pt x="1104" y="942"/>
                    </a:cubicBezTo>
                    <a:cubicBezTo>
                      <a:pt x="1090" y="907"/>
                      <a:pt x="1077" y="872"/>
                      <a:pt x="1067" y="836"/>
                    </a:cubicBezTo>
                    <a:lnTo>
                      <a:pt x="1067" y="836"/>
                    </a:lnTo>
                    <a:cubicBezTo>
                      <a:pt x="1069" y="843"/>
                      <a:pt x="1071" y="850"/>
                      <a:pt x="1072" y="857"/>
                    </a:cubicBezTo>
                    <a:lnTo>
                      <a:pt x="1072" y="857"/>
                    </a:lnTo>
                    <a:cubicBezTo>
                      <a:pt x="1051" y="779"/>
                      <a:pt x="1027" y="716"/>
                      <a:pt x="971" y="647"/>
                    </a:cubicBezTo>
                    <a:cubicBezTo>
                      <a:pt x="950" y="622"/>
                      <a:pt x="930" y="596"/>
                      <a:pt x="912" y="569"/>
                    </a:cubicBezTo>
                    <a:cubicBezTo>
                      <a:pt x="877" y="517"/>
                      <a:pt x="841" y="469"/>
                      <a:pt x="804" y="419"/>
                    </a:cubicBezTo>
                    <a:cubicBezTo>
                      <a:pt x="703" y="285"/>
                      <a:pt x="621" y="116"/>
                      <a:pt x="457" y="64"/>
                    </a:cubicBezTo>
                    <a:cubicBezTo>
                      <a:pt x="438" y="21"/>
                      <a:pt x="399" y="1"/>
                      <a:pt x="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1"/>
              <p:cNvSpPr/>
              <p:nvPr/>
            </p:nvSpPr>
            <p:spPr>
              <a:xfrm>
                <a:off x="5840575" y="4207525"/>
                <a:ext cx="25525" cy="30950"/>
              </a:xfrm>
              <a:custGeom>
                <a:rect b="b" l="l" r="r" t="t"/>
                <a:pathLst>
                  <a:path extrusionOk="0" h="1238" w="1021">
                    <a:moveTo>
                      <a:pt x="426" y="0"/>
                    </a:moveTo>
                    <a:cubicBezTo>
                      <a:pt x="338" y="0"/>
                      <a:pt x="259" y="37"/>
                      <a:pt x="201" y="105"/>
                    </a:cubicBezTo>
                    <a:cubicBezTo>
                      <a:pt x="164" y="129"/>
                      <a:pt x="132" y="156"/>
                      <a:pt x="107" y="191"/>
                    </a:cubicBezTo>
                    <a:cubicBezTo>
                      <a:pt x="89" y="223"/>
                      <a:pt x="71" y="255"/>
                      <a:pt x="51" y="286"/>
                    </a:cubicBezTo>
                    <a:cubicBezTo>
                      <a:pt x="40" y="322"/>
                      <a:pt x="32" y="358"/>
                      <a:pt x="23" y="394"/>
                    </a:cubicBezTo>
                    <a:cubicBezTo>
                      <a:pt x="18" y="409"/>
                      <a:pt x="14" y="426"/>
                      <a:pt x="12" y="442"/>
                    </a:cubicBezTo>
                    <a:cubicBezTo>
                      <a:pt x="7" y="472"/>
                      <a:pt x="3" y="502"/>
                      <a:pt x="2" y="531"/>
                    </a:cubicBezTo>
                    <a:cubicBezTo>
                      <a:pt x="1" y="565"/>
                      <a:pt x="1" y="598"/>
                      <a:pt x="1" y="630"/>
                    </a:cubicBezTo>
                    <a:lnTo>
                      <a:pt x="1" y="702"/>
                    </a:lnTo>
                    <a:lnTo>
                      <a:pt x="31" y="823"/>
                    </a:lnTo>
                    <a:cubicBezTo>
                      <a:pt x="34" y="833"/>
                      <a:pt x="38" y="840"/>
                      <a:pt x="41" y="849"/>
                    </a:cubicBezTo>
                    <a:cubicBezTo>
                      <a:pt x="72" y="916"/>
                      <a:pt x="109" y="980"/>
                      <a:pt x="146" y="1042"/>
                    </a:cubicBezTo>
                    <a:cubicBezTo>
                      <a:pt x="176" y="1074"/>
                      <a:pt x="207" y="1105"/>
                      <a:pt x="237" y="1136"/>
                    </a:cubicBezTo>
                    <a:cubicBezTo>
                      <a:pt x="290" y="1179"/>
                      <a:pt x="347" y="1207"/>
                      <a:pt x="412" y="1219"/>
                    </a:cubicBezTo>
                    <a:cubicBezTo>
                      <a:pt x="443" y="1231"/>
                      <a:pt x="474" y="1237"/>
                      <a:pt x="506" y="1237"/>
                    </a:cubicBezTo>
                    <a:cubicBezTo>
                      <a:pt x="516" y="1237"/>
                      <a:pt x="526" y="1236"/>
                      <a:pt x="536" y="1235"/>
                    </a:cubicBezTo>
                    <a:cubicBezTo>
                      <a:pt x="546" y="1236"/>
                      <a:pt x="556" y="1237"/>
                      <a:pt x="567" y="1237"/>
                    </a:cubicBezTo>
                    <a:cubicBezTo>
                      <a:pt x="619" y="1237"/>
                      <a:pt x="670" y="1226"/>
                      <a:pt x="719" y="1204"/>
                    </a:cubicBezTo>
                    <a:cubicBezTo>
                      <a:pt x="723" y="1203"/>
                      <a:pt x="827" y="1146"/>
                      <a:pt x="831" y="1142"/>
                    </a:cubicBezTo>
                    <a:cubicBezTo>
                      <a:pt x="885" y="1103"/>
                      <a:pt x="927" y="1053"/>
                      <a:pt x="956" y="993"/>
                    </a:cubicBezTo>
                    <a:cubicBezTo>
                      <a:pt x="994" y="940"/>
                      <a:pt x="1015" y="880"/>
                      <a:pt x="1021" y="815"/>
                    </a:cubicBezTo>
                    <a:lnTo>
                      <a:pt x="1021" y="690"/>
                    </a:lnTo>
                    <a:cubicBezTo>
                      <a:pt x="1014" y="639"/>
                      <a:pt x="999" y="592"/>
                      <a:pt x="978" y="547"/>
                    </a:cubicBezTo>
                    <a:cubicBezTo>
                      <a:pt x="965" y="523"/>
                      <a:pt x="953" y="498"/>
                      <a:pt x="941" y="473"/>
                    </a:cubicBezTo>
                    <a:cubicBezTo>
                      <a:pt x="919" y="425"/>
                      <a:pt x="898" y="375"/>
                      <a:pt x="862" y="336"/>
                    </a:cubicBezTo>
                    <a:cubicBezTo>
                      <a:pt x="852" y="326"/>
                      <a:pt x="842" y="313"/>
                      <a:pt x="833" y="302"/>
                    </a:cubicBezTo>
                    <a:cubicBezTo>
                      <a:pt x="816" y="282"/>
                      <a:pt x="802" y="261"/>
                      <a:pt x="787" y="239"/>
                    </a:cubicBezTo>
                    <a:cubicBezTo>
                      <a:pt x="780" y="228"/>
                      <a:pt x="773" y="216"/>
                      <a:pt x="765" y="204"/>
                    </a:cubicBezTo>
                    <a:cubicBezTo>
                      <a:pt x="747" y="177"/>
                      <a:pt x="709" y="139"/>
                      <a:pt x="685" y="118"/>
                    </a:cubicBezTo>
                    <a:cubicBezTo>
                      <a:pt x="669" y="105"/>
                      <a:pt x="652" y="95"/>
                      <a:pt x="634" y="86"/>
                    </a:cubicBezTo>
                    <a:cubicBezTo>
                      <a:pt x="579" y="30"/>
                      <a:pt x="502" y="0"/>
                      <a:pt x="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1"/>
              <p:cNvSpPr/>
              <p:nvPr/>
            </p:nvSpPr>
            <p:spPr>
              <a:xfrm>
                <a:off x="5912650" y="3960775"/>
                <a:ext cx="22600" cy="29650"/>
              </a:xfrm>
              <a:custGeom>
                <a:rect b="b" l="l" r="r" t="t"/>
                <a:pathLst>
                  <a:path extrusionOk="0" h="1186" w="904">
                    <a:moveTo>
                      <a:pt x="650" y="0"/>
                    </a:moveTo>
                    <a:cubicBezTo>
                      <a:pt x="623" y="0"/>
                      <a:pt x="597" y="12"/>
                      <a:pt x="576" y="29"/>
                    </a:cubicBezTo>
                    <a:cubicBezTo>
                      <a:pt x="568" y="32"/>
                      <a:pt x="559" y="33"/>
                      <a:pt x="550" y="35"/>
                    </a:cubicBezTo>
                    <a:cubicBezTo>
                      <a:pt x="478" y="39"/>
                      <a:pt x="406" y="74"/>
                      <a:pt x="357" y="123"/>
                    </a:cubicBezTo>
                    <a:cubicBezTo>
                      <a:pt x="332" y="147"/>
                      <a:pt x="309" y="171"/>
                      <a:pt x="285" y="196"/>
                    </a:cubicBezTo>
                    <a:cubicBezTo>
                      <a:pt x="241" y="243"/>
                      <a:pt x="196" y="286"/>
                      <a:pt x="164" y="342"/>
                    </a:cubicBezTo>
                    <a:cubicBezTo>
                      <a:pt x="144" y="377"/>
                      <a:pt x="126" y="410"/>
                      <a:pt x="108" y="446"/>
                    </a:cubicBezTo>
                    <a:cubicBezTo>
                      <a:pt x="84" y="494"/>
                      <a:pt x="73" y="547"/>
                      <a:pt x="61" y="599"/>
                    </a:cubicBezTo>
                    <a:cubicBezTo>
                      <a:pt x="47" y="648"/>
                      <a:pt x="35" y="697"/>
                      <a:pt x="23" y="745"/>
                    </a:cubicBezTo>
                    <a:cubicBezTo>
                      <a:pt x="0" y="830"/>
                      <a:pt x="44" y="966"/>
                      <a:pt x="97" y="1031"/>
                    </a:cubicBezTo>
                    <a:cubicBezTo>
                      <a:pt x="155" y="1100"/>
                      <a:pt x="223" y="1149"/>
                      <a:pt x="311" y="1171"/>
                    </a:cubicBezTo>
                    <a:cubicBezTo>
                      <a:pt x="345" y="1181"/>
                      <a:pt x="380" y="1185"/>
                      <a:pt x="414" y="1185"/>
                    </a:cubicBezTo>
                    <a:cubicBezTo>
                      <a:pt x="568" y="1185"/>
                      <a:pt x="712" y="1095"/>
                      <a:pt x="775" y="946"/>
                    </a:cubicBezTo>
                    <a:cubicBezTo>
                      <a:pt x="792" y="908"/>
                      <a:pt x="810" y="867"/>
                      <a:pt x="825" y="827"/>
                    </a:cubicBezTo>
                    <a:cubicBezTo>
                      <a:pt x="853" y="762"/>
                      <a:pt x="870" y="691"/>
                      <a:pt x="884" y="619"/>
                    </a:cubicBezTo>
                    <a:cubicBezTo>
                      <a:pt x="903" y="517"/>
                      <a:pt x="880" y="404"/>
                      <a:pt x="869" y="300"/>
                    </a:cubicBezTo>
                    <a:cubicBezTo>
                      <a:pt x="861" y="227"/>
                      <a:pt x="821" y="157"/>
                      <a:pt x="765" y="108"/>
                    </a:cubicBezTo>
                    <a:cubicBezTo>
                      <a:pt x="761" y="105"/>
                      <a:pt x="758" y="98"/>
                      <a:pt x="754" y="95"/>
                    </a:cubicBezTo>
                    <a:cubicBezTo>
                      <a:pt x="753" y="52"/>
                      <a:pt x="713" y="14"/>
                      <a:pt x="674" y="3"/>
                    </a:cubicBezTo>
                    <a:cubicBezTo>
                      <a:pt x="666" y="1"/>
                      <a:pt x="658" y="0"/>
                      <a:pt x="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08" name="Google Shape;1008;p31"/>
          <p:cNvGrpSpPr/>
          <p:nvPr/>
        </p:nvGrpSpPr>
        <p:grpSpPr>
          <a:xfrm>
            <a:off x="7378252" y="2864244"/>
            <a:ext cx="776727" cy="811415"/>
            <a:chOff x="6937888" y="1708644"/>
            <a:chExt cx="448975" cy="472825"/>
          </a:xfrm>
        </p:grpSpPr>
        <p:sp>
          <p:nvSpPr>
            <p:cNvPr id="1009" name="Google Shape;1009;p31"/>
            <p:cNvSpPr/>
            <p:nvPr/>
          </p:nvSpPr>
          <p:spPr>
            <a:xfrm>
              <a:off x="6937925" y="1708644"/>
              <a:ext cx="448900" cy="472825"/>
            </a:xfrm>
            <a:custGeom>
              <a:rect b="b" l="l" r="r" t="t"/>
              <a:pathLst>
                <a:path extrusionOk="0" h="18913" w="17956">
                  <a:moveTo>
                    <a:pt x="12937" y="0"/>
                  </a:moveTo>
                  <a:cubicBezTo>
                    <a:pt x="12772" y="0"/>
                    <a:pt x="12616" y="85"/>
                    <a:pt x="12562" y="278"/>
                  </a:cubicBezTo>
                  <a:cubicBezTo>
                    <a:pt x="12230" y="1451"/>
                    <a:pt x="11975" y="2643"/>
                    <a:pt x="11790" y="3848"/>
                  </a:cubicBezTo>
                  <a:cubicBezTo>
                    <a:pt x="11605" y="3746"/>
                    <a:pt x="11410" y="3665"/>
                    <a:pt x="11207" y="3600"/>
                  </a:cubicBezTo>
                  <a:cubicBezTo>
                    <a:pt x="10599" y="3269"/>
                    <a:pt x="9950" y="3087"/>
                    <a:pt x="9285" y="3087"/>
                  </a:cubicBezTo>
                  <a:cubicBezTo>
                    <a:pt x="7948" y="3087"/>
                    <a:pt x="6547" y="3824"/>
                    <a:pt x="5282" y="5569"/>
                  </a:cubicBezTo>
                  <a:cubicBezTo>
                    <a:pt x="4250" y="6994"/>
                    <a:pt x="3418" y="8590"/>
                    <a:pt x="2614" y="10150"/>
                  </a:cubicBezTo>
                  <a:cubicBezTo>
                    <a:pt x="2177" y="10999"/>
                    <a:pt x="1760" y="11859"/>
                    <a:pt x="1369" y="12729"/>
                  </a:cubicBezTo>
                  <a:cubicBezTo>
                    <a:pt x="999" y="13550"/>
                    <a:pt x="555" y="14402"/>
                    <a:pt x="360" y="15285"/>
                  </a:cubicBezTo>
                  <a:cubicBezTo>
                    <a:pt x="0" y="16902"/>
                    <a:pt x="1185" y="18363"/>
                    <a:pt x="2718" y="18759"/>
                  </a:cubicBezTo>
                  <a:cubicBezTo>
                    <a:pt x="3132" y="18866"/>
                    <a:pt x="3557" y="18913"/>
                    <a:pt x="3985" y="18913"/>
                  </a:cubicBezTo>
                  <a:cubicBezTo>
                    <a:pt x="5345" y="18913"/>
                    <a:pt x="6740" y="18442"/>
                    <a:pt x="7957" y="17943"/>
                  </a:cubicBezTo>
                  <a:cubicBezTo>
                    <a:pt x="9564" y="17282"/>
                    <a:pt x="11044" y="16354"/>
                    <a:pt x="12440" y="15327"/>
                  </a:cubicBezTo>
                  <a:cubicBezTo>
                    <a:pt x="13852" y="14288"/>
                    <a:pt x="14946" y="12997"/>
                    <a:pt x="15033" y="11170"/>
                  </a:cubicBezTo>
                  <a:cubicBezTo>
                    <a:pt x="15051" y="10786"/>
                    <a:pt x="15033" y="10405"/>
                    <a:pt x="14986" y="10028"/>
                  </a:cubicBezTo>
                  <a:lnTo>
                    <a:pt x="14986" y="10028"/>
                  </a:lnTo>
                  <a:cubicBezTo>
                    <a:pt x="15166" y="10127"/>
                    <a:pt x="15356" y="10191"/>
                    <a:pt x="15550" y="10191"/>
                  </a:cubicBezTo>
                  <a:cubicBezTo>
                    <a:pt x="15673" y="10191"/>
                    <a:pt x="15798" y="10166"/>
                    <a:pt x="15922" y="10107"/>
                  </a:cubicBezTo>
                  <a:cubicBezTo>
                    <a:pt x="16711" y="9738"/>
                    <a:pt x="16341" y="8850"/>
                    <a:pt x="15980" y="8323"/>
                  </a:cubicBezTo>
                  <a:cubicBezTo>
                    <a:pt x="15709" y="7932"/>
                    <a:pt x="15438" y="7543"/>
                    <a:pt x="15167" y="7154"/>
                  </a:cubicBezTo>
                  <a:lnTo>
                    <a:pt x="15167" y="7154"/>
                  </a:lnTo>
                  <a:cubicBezTo>
                    <a:pt x="15224" y="7156"/>
                    <a:pt x="15280" y="7157"/>
                    <a:pt x="15336" y="7157"/>
                  </a:cubicBezTo>
                  <a:cubicBezTo>
                    <a:pt x="16165" y="7157"/>
                    <a:pt x="16984" y="6899"/>
                    <a:pt x="17686" y="6411"/>
                  </a:cubicBezTo>
                  <a:cubicBezTo>
                    <a:pt x="17956" y="6222"/>
                    <a:pt x="17871" y="5707"/>
                    <a:pt x="17545" y="5624"/>
                  </a:cubicBezTo>
                  <a:cubicBezTo>
                    <a:pt x="16966" y="5476"/>
                    <a:pt x="16384" y="5352"/>
                    <a:pt x="15796" y="5254"/>
                  </a:cubicBezTo>
                  <a:cubicBezTo>
                    <a:pt x="16417" y="4817"/>
                    <a:pt x="16845" y="4194"/>
                    <a:pt x="16796" y="3304"/>
                  </a:cubicBezTo>
                  <a:cubicBezTo>
                    <a:pt x="16783" y="3072"/>
                    <a:pt x="16530" y="2928"/>
                    <a:pt x="16318" y="2928"/>
                  </a:cubicBezTo>
                  <a:cubicBezTo>
                    <a:pt x="16296" y="2928"/>
                    <a:pt x="16275" y="2930"/>
                    <a:pt x="16254" y="2933"/>
                  </a:cubicBezTo>
                  <a:cubicBezTo>
                    <a:pt x="15557" y="3037"/>
                    <a:pt x="14816" y="3189"/>
                    <a:pt x="14128" y="3447"/>
                  </a:cubicBezTo>
                  <a:cubicBezTo>
                    <a:pt x="14201" y="2342"/>
                    <a:pt x="13910" y="1209"/>
                    <a:pt x="13367" y="241"/>
                  </a:cubicBezTo>
                  <a:cubicBezTo>
                    <a:pt x="13282" y="89"/>
                    <a:pt x="13105" y="0"/>
                    <a:pt x="12937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10" name="Google Shape;1010;p31"/>
            <p:cNvGrpSpPr/>
            <p:nvPr/>
          </p:nvGrpSpPr>
          <p:grpSpPr>
            <a:xfrm>
              <a:off x="6937888" y="1708644"/>
              <a:ext cx="448975" cy="472825"/>
              <a:chOff x="5891400" y="3756750"/>
              <a:chExt cx="448975" cy="472825"/>
            </a:xfrm>
          </p:grpSpPr>
          <p:sp>
            <p:nvSpPr>
              <p:cNvPr id="1011" name="Google Shape;1011;p31"/>
              <p:cNvSpPr/>
              <p:nvPr/>
            </p:nvSpPr>
            <p:spPr>
              <a:xfrm>
                <a:off x="5891400" y="3833900"/>
                <a:ext cx="377125" cy="395675"/>
              </a:xfrm>
              <a:custGeom>
                <a:rect b="b" l="l" r="r" t="t"/>
                <a:pathLst>
                  <a:path extrusionOk="0" h="15827" w="15085">
                    <a:moveTo>
                      <a:pt x="9286" y="0"/>
                    </a:moveTo>
                    <a:cubicBezTo>
                      <a:pt x="7949" y="0"/>
                      <a:pt x="6548" y="737"/>
                      <a:pt x="5283" y="2483"/>
                    </a:cubicBezTo>
                    <a:cubicBezTo>
                      <a:pt x="4251" y="3907"/>
                      <a:pt x="3420" y="5503"/>
                      <a:pt x="2616" y="7063"/>
                    </a:cubicBezTo>
                    <a:cubicBezTo>
                      <a:pt x="2179" y="7912"/>
                      <a:pt x="1762" y="8772"/>
                      <a:pt x="1371" y="9642"/>
                    </a:cubicBezTo>
                    <a:cubicBezTo>
                      <a:pt x="1001" y="10463"/>
                      <a:pt x="557" y="11315"/>
                      <a:pt x="361" y="12198"/>
                    </a:cubicBezTo>
                    <a:cubicBezTo>
                      <a:pt x="1" y="13815"/>
                      <a:pt x="1187" y="15276"/>
                      <a:pt x="2720" y="15672"/>
                    </a:cubicBezTo>
                    <a:cubicBezTo>
                      <a:pt x="3134" y="15780"/>
                      <a:pt x="3559" y="15826"/>
                      <a:pt x="3987" y="15826"/>
                    </a:cubicBezTo>
                    <a:cubicBezTo>
                      <a:pt x="5347" y="15826"/>
                      <a:pt x="6741" y="15355"/>
                      <a:pt x="7958" y="14856"/>
                    </a:cubicBezTo>
                    <a:cubicBezTo>
                      <a:pt x="9564" y="14196"/>
                      <a:pt x="11045" y="13267"/>
                      <a:pt x="12442" y="12240"/>
                    </a:cubicBezTo>
                    <a:cubicBezTo>
                      <a:pt x="13853" y="11201"/>
                      <a:pt x="14946" y="9911"/>
                      <a:pt x="15033" y="8083"/>
                    </a:cubicBezTo>
                    <a:cubicBezTo>
                      <a:pt x="15085" y="7033"/>
                      <a:pt x="14857" y="5996"/>
                      <a:pt x="14541" y="4999"/>
                    </a:cubicBezTo>
                    <a:cubicBezTo>
                      <a:pt x="13621" y="2103"/>
                      <a:pt x="11545" y="0"/>
                      <a:pt x="92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1"/>
              <p:cNvSpPr/>
              <p:nvPr/>
            </p:nvSpPr>
            <p:spPr>
              <a:xfrm>
                <a:off x="6093300" y="3756750"/>
                <a:ext cx="247075" cy="283625"/>
              </a:xfrm>
              <a:custGeom>
                <a:rect b="b" l="l" r="r" t="t"/>
                <a:pathLst>
                  <a:path extrusionOk="0" h="11345" w="9883">
                    <a:moveTo>
                      <a:pt x="4864" y="0"/>
                    </a:moveTo>
                    <a:cubicBezTo>
                      <a:pt x="4699" y="0"/>
                      <a:pt x="4543" y="85"/>
                      <a:pt x="4489" y="277"/>
                    </a:cubicBezTo>
                    <a:cubicBezTo>
                      <a:pt x="4157" y="1450"/>
                      <a:pt x="3902" y="2642"/>
                      <a:pt x="3717" y="3847"/>
                    </a:cubicBezTo>
                    <a:cubicBezTo>
                      <a:pt x="3222" y="3578"/>
                      <a:pt x="2658" y="3441"/>
                      <a:pt x="2095" y="3441"/>
                    </a:cubicBezTo>
                    <a:cubicBezTo>
                      <a:pt x="1488" y="3441"/>
                      <a:pt x="884" y="3600"/>
                      <a:pt x="367" y="3926"/>
                    </a:cubicBezTo>
                    <a:cubicBezTo>
                      <a:pt x="73" y="4113"/>
                      <a:pt x="0" y="4624"/>
                      <a:pt x="406" y="4749"/>
                    </a:cubicBezTo>
                    <a:cubicBezTo>
                      <a:pt x="1220" y="4999"/>
                      <a:pt x="2018" y="5295"/>
                      <a:pt x="2799" y="5636"/>
                    </a:cubicBezTo>
                    <a:cubicBezTo>
                      <a:pt x="2509" y="5874"/>
                      <a:pt x="2241" y="6136"/>
                      <a:pt x="1999" y="6432"/>
                    </a:cubicBezTo>
                    <a:cubicBezTo>
                      <a:pt x="1640" y="6872"/>
                      <a:pt x="1105" y="7561"/>
                      <a:pt x="1254" y="8170"/>
                    </a:cubicBezTo>
                    <a:cubicBezTo>
                      <a:pt x="1357" y="8587"/>
                      <a:pt x="1674" y="8750"/>
                      <a:pt x="2020" y="8750"/>
                    </a:cubicBezTo>
                    <a:cubicBezTo>
                      <a:pt x="2265" y="8750"/>
                      <a:pt x="2524" y="8669"/>
                      <a:pt x="2733" y="8538"/>
                    </a:cubicBezTo>
                    <a:cubicBezTo>
                      <a:pt x="3041" y="8346"/>
                      <a:pt x="3301" y="8074"/>
                      <a:pt x="3572" y="7832"/>
                    </a:cubicBezTo>
                    <a:cubicBezTo>
                      <a:pt x="3613" y="7795"/>
                      <a:pt x="3653" y="7759"/>
                      <a:pt x="3693" y="7723"/>
                    </a:cubicBezTo>
                    <a:lnTo>
                      <a:pt x="3693" y="7723"/>
                    </a:lnTo>
                    <a:cubicBezTo>
                      <a:pt x="3632" y="8877"/>
                      <a:pt x="3698" y="10039"/>
                      <a:pt x="4221" y="11093"/>
                    </a:cubicBezTo>
                    <a:cubicBezTo>
                      <a:pt x="4304" y="11262"/>
                      <a:pt x="4460" y="11344"/>
                      <a:pt x="4619" y="11344"/>
                    </a:cubicBezTo>
                    <a:cubicBezTo>
                      <a:pt x="4758" y="11344"/>
                      <a:pt x="4899" y="11282"/>
                      <a:pt x="4997" y="11159"/>
                    </a:cubicBezTo>
                    <a:cubicBezTo>
                      <a:pt x="5469" y="10565"/>
                      <a:pt x="5772" y="9850"/>
                      <a:pt x="5884" y="9106"/>
                    </a:cubicBezTo>
                    <a:cubicBezTo>
                      <a:pt x="5954" y="9187"/>
                      <a:pt x="6020" y="9268"/>
                      <a:pt x="6093" y="9345"/>
                    </a:cubicBezTo>
                    <a:cubicBezTo>
                      <a:pt x="6440" y="9703"/>
                      <a:pt x="6943" y="10194"/>
                      <a:pt x="7480" y="10194"/>
                    </a:cubicBezTo>
                    <a:cubicBezTo>
                      <a:pt x="7602" y="10194"/>
                      <a:pt x="7726" y="10169"/>
                      <a:pt x="7850" y="10111"/>
                    </a:cubicBezTo>
                    <a:cubicBezTo>
                      <a:pt x="8640" y="9741"/>
                      <a:pt x="8271" y="8854"/>
                      <a:pt x="7908" y="8326"/>
                    </a:cubicBezTo>
                    <a:cubicBezTo>
                      <a:pt x="7639" y="7935"/>
                      <a:pt x="7367" y="7546"/>
                      <a:pt x="7096" y="7156"/>
                    </a:cubicBezTo>
                    <a:lnTo>
                      <a:pt x="7096" y="7156"/>
                    </a:lnTo>
                    <a:cubicBezTo>
                      <a:pt x="7154" y="7158"/>
                      <a:pt x="7212" y="7160"/>
                      <a:pt x="7269" y="7160"/>
                    </a:cubicBezTo>
                    <a:cubicBezTo>
                      <a:pt x="8097" y="7160"/>
                      <a:pt x="8914" y="6902"/>
                      <a:pt x="9615" y="6414"/>
                    </a:cubicBezTo>
                    <a:cubicBezTo>
                      <a:pt x="9883" y="6221"/>
                      <a:pt x="9798" y="5705"/>
                      <a:pt x="9472" y="5624"/>
                    </a:cubicBezTo>
                    <a:cubicBezTo>
                      <a:pt x="8893" y="5475"/>
                      <a:pt x="8311" y="5353"/>
                      <a:pt x="7723" y="5255"/>
                    </a:cubicBezTo>
                    <a:cubicBezTo>
                      <a:pt x="8344" y="4817"/>
                      <a:pt x="8772" y="4193"/>
                      <a:pt x="8723" y="3304"/>
                    </a:cubicBezTo>
                    <a:cubicBezTo>
                      <a:pt x="8710" y="3072"/>
                      <a:pt x="8458" y="2928"/>
                      <a:pt x="8246" y="2928"/>
                    </a:cubicBezTo>
                    <a:cubicBezTo>
                      <a:pt x="8224" y="2928"/>
                      <a:pt x="8202" y="2930"/>
                      <a:pt x="8181" y="2933"/>
                    </a:cubicBezTo>
                    <a:cubicBezTo>
                      <a:pt x="7484" y="3037"/>
                      <a:pt x="6743" y="3190"/>
                      <a:pt x="6055" y="3446"/>
                    </a:cubicBezTo>
                    <a:cubicBezTo>
                      <a:pt x="6128" y="2341"/>
                      <a:pt x="5837" y="1208"/>
                      <a:pt x="5294" y="240"/>
                    </a:cubicBezTo>
                    <a:cubicBezTo>
                      <a:pt x="5209" y="89"/>
                      <a:pt x="5032" y="0"/>
                      <a:pt x="4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1"/>
              <p:cNvSpPr/>
              <p:nvPr/>
            </p:nvSpPr>
            <p:spPr>
              <a:xfrm>
                <a:off x="6178550" y="3865225"/>
                <a:ext cx="89300" cy="80300"/>
              </a:xfrm>
              <a:custGeom>
                <a:rect b="b" l="l" r="r" t="t"/>
                <a:pathLst>
                  <a:path extrusionOk="0" h="3212" w="3572">
                    <a:moveTo>
                      <a:pt x="1797" y="1"/>
                    </a:moveTo>
                    <a:cubicBezTo>
                      <a:pt x="1758" y="1"/>
                      <a:pt x="1720" y="6"/>
                      <a:pt x="1687" y="18"/>
                    </a:cubicBezTo>
                    <a:cubicBezTo>
                      <a:pt x="1557" y="62"/>
                      <a:pt x="1456" y="176"/>
                      <a:pt x="1446" y="318"/>
                    </a:cubicBezTo>
                    <a:cubicBezTo>
                      <a:pt x="1444" y="355"/>
                      <a:pt x="1439" y="391"/>
                      <a:pt x="1435" y="428"/>
                    </a:cubicBezTo>
                    <a:cubicBezTo>
                      <a:pt x="1242" y="391"/>
                      <a:pt x="1047" y="373"/>
                      <a:pt x="851" y="373"/>
                    </a:cubicBezTo>
                    <a:cubicBezTo>
                      <a:pt x="671" y="373"/>
                      <a:pt x="491" y="388"/>
                      <a:pt x="313" y="419"/>
                    </a:cubicBezTo>
                    <a:cubicBezTo>
                      <a:pt x="156" y="446"/>
                      <a:pt x="29" y="589"/>
                      <a:pt x="15" y="749"/>
                    </a:cubicBezTo>
                    <a:cubicBezTo>
                      <a:pt x="1" y="917"/>
                      <a:pt x="105" y="1057"/>
                      <a:pt x="253" y="1124"/>
                    </a:cubicBezTo>
                    <a:lnTo>
                      <a:pt x="778" y="1362"/>
                    </a:lnTo>
                    <a:cubicBezTo>
                      <a:pt x="521" y="1442"/>
                      <a:pt x="286" y="1601"/>
                      <a:pt x="137" y="1826"/>
                    </a:cubicBezTo>
                    <a:cubicBezTo>
                      <a:pt x="44" y="1967"/>
                      <a:pt x="47" y="2158"/>
                      <a:pt x="158" y="2288"/>
                    </a:cubicBezTo>
                    <a:cubicBezTo>
                      <a:pt x="226" y="2370"/>
                      <a:pt x="346" y="2426"/>
                      <a:pt x="460" y="2426"/>
                    </a:cubicBezTo>
                    <a:cubicBezTo>
                      <a:pt x="513" y="2426"/>
                      <a:pt x="566" y="2413"/>
                      <a:pt x="611" y="2386"/>
                    </a:cubicBezTo>
                    <a:cubicBezTo>
                      <a:pt x="787" y="2279"/>
                      <a:pt x="962" y="2172"/>
                      <a:pt x="1137" y="2066"/>
                    </a:cubicBezTo>
                    <a:cubicBezTo>
                      <a:pt x="1152" y="2068"/>
                      <a:pt x="1164" y="2068"/>
                      <a:pt x="1179" y="2069"/>
                    </a:cubicBezTo>
                    <a:cubicBezTo>
                      <a:pt x="1185" y="2070"/>
                      <a:pt x="1188" y="2070"/>
                      <a:pt x="1194" y="2072"/>
                    </a:cubicBezTo>
                    <a:cubicBezTo>
                      <a:pt x="1211" y="2078"/>
                      <a:pt x="1230" y="2084"/>
                      <a:pt x="1248" y="2090"/>
                    </a:cubicBezTo>
                    <a:cubicBezTo>
                      <a:pt x="1254" y="2093"/>
                      <a:pt x="1258" y="2095"/>
                      <a:pt x="1264" y="2096"/>
                    </a:cubicBezTo>
                    <a:cubicBezTo>
                      <a:pt x="1275" y="2105"/>
                      <a:pt x="1288" y="2111"/>
                      <a:pt x="1298" y="2120"/>
                    </a:cubicBezTo>
                    <a:cubicBezTo>
                      <a:pt x="1301" y="2123"/>
                      <a:pt x="1300" y="2122"/>
                      <a:pt x="1303" y="2123"/>
                    </a:cubicBezTo>
                    <a:cubicBezTo>
                      <a:pt x="1314" y="2134"/>
                      <a:pt x="1324" y="2146"/>
                      <a:pt x="1332" y="2158"/>
                    </a:cubicBezTo>
                    <a:cubicBezTo>
                      <a:pt x="1338" y="2165"/>
                      <a:pt x="1338" y="2164"/>
                      <a:pt x="1341" y="2168"/>
                    </a:cubicBezTo>
                    <a:cubicBezTo>
                      <a:pt x="1347" y="2179"/>
                      <a:pt x="1352" y="2190"/>
                      <a:pt x="1357" y="2202"/>
                    </a:cubicBezTo>
                    <a:cubicBezTo>
                      <a:pt x="1364" y="2214"/>
                      <a:pt x="1368" y="2227"/>
                      <a:pt x="1373" y="2238"/>
                    </a:cubicBezTo>
                    <a:cubicBezTo>
                      <a:pt x="1374" y="2242"/>
                      <a:pt x="1374" y="2243"/>
                      <a:pt x="1376" y="2249"/>
                    </a:cubicBezTo>
                    <a:cubicBezTo>
                      <a:pt x="1377" y="2257"/>
                      <a:pt x="1383" y="2308"/>
                      <a:pt x="1388" y="2330"/>
                    </a:cubicBezTo>
                    <a:cubicBezTo>
                      <a:pt x="1387" y="2339"/>
                      <a:pt x="1387" y="2352"/>
                      <a:pt x="1384" y="2365"/>
                    </a:cubicBezTo>
                    <a:cubicBezTo>
                      <a:pt x="1345" y="2447"/>
                      <a:pt x="1296" y="2529"/>
                      <a:pt x="1231" y="2610"/>
                    </a:cubicBezTo>
                    <a:cubicBezTo>
                      <a:pt x="1011" y="2887"/>
                      <a:pt x="1278" y="3211"/>
                      <a:pt x="1564" y="3211"/>
                    </a:cubicBezTo>
                    <a:cubicBezTo>
                      <a:pt x="1643" y="3211"/>
                      <a:pt x="1724" y="3186"/>
                      <a:pt x="1796" y="3129"/>
                    </a:cubicBezTo>
                    <a:cubicBezTo>
                      <a:pt x="1955" y="3004"/>
                      <a:pt x="2052" y="2835"/>
                      <a:pt x="2106" y="2652"/>
                    </a:cubicBezTo>
                    <a:cubicBezTo>
                      <a:pt x="2117" y="2628"/>
                      <a:pt x="2128" y="2606"/>
                      <a:pt x="2137" y="2582"/>
                    </a:cubicBezTo>
                    <a:cubicBezTo>
                      <a:pt x="2322" y="2743"/>
                      <a:pt x="2509" y="2904"/>
                      <a:pt x="2693" y="3064"/>
                    </a:cubicBezTo>
                    <a:cubicBezTo>
                      <a:pt x="2759" y="3120"/>
                      <a:pt x="2833" y="3145"/>
                      <a:pt x="2906" y="3145"/>
                    </a:cubicBezTo>
                    <a:cubicBezTo>
                      <a:pt x="3168" y="3145"/>
                      <a:pt x="3423" y="2832"/>
                      <a:pt x="3278" y="2570"/>
                    </a:cubicBezTo>
                    <a:cubicBezTo>
                      <a:pt x="3160" y="2347"/>
                      <a:pt x="3019" y="2140"/>
                      <a:pt x="2853" y="1956"/>
                    </a:cubicBezTo>
                    <a:cubicBezTo>
                      <a:pt x="2858" y="1954"/>
                      <a:pt x="2862" y="1953"/>
                      <a:pt x="2868" y="1950"/>
                    </a:cubicBezTo>
                    <a:cubicBezTo>
                      <a:pt x="2926" y="1937"/>
                      <a:pt x="2983" y="1917"/>
                      <a:pt x="3041" y="1901"/>
                    </a:cubicBezTo>
                    <a:cubicBezTo>
                      <a:pt x="3090" y="1888"/>
                      <a:pt x="3139" y="1874"/>
                      <a:pt x="3189" y="1862"/>
                    </a:cubicBezTo>
                    <a:cubicBezTo>
                      <a:pt x="3189" y="1861"/>
                      <a:pt x="3188" y="1860"/>
                      <a:pt x="3188" y="1859"/>
                    </a:cubicBezTo>
                    <a:cubicBezTo>
                      <a:pt x="3223" y="1848"/>
                      <a:pt x="3259" y="1840"/>
                      <a:pt x="3293" y="1828"/>
                    </a:cubicBezTo>
                    <a:cubicBezTo>
                      <a:pt x="3490" y="1762"/>
                      <a:pt x="3571" y="1496"/>
                      <a:pt x="3510" y="1317"/>
                    </a:cubicBezTo>
                    <a:cubicBezTo>
                      <a:pt x="3453" y="1154"/>
                      <a:pt x="3294" y="1021"/>
                      <a:pt x="3118" y="1021"/>
                    </a:cubicBezTo>
                    <a:cubicBezTo>
                      <a:pt x="3090" y="1021"/>
                      <a:pt x="3062" y="1025"/>
                      <a:pt x="3034" y="1031"/>
                    </a:cubicBezTo>
                    <a:cubicBezTo>
                      <a:pt x="3027" y="1033"/>
                      <a:pt x="3022" y="1036"/>
                      <a:pt x="3016" y="1037"/>
                    </a:cubicBezTo>
                    <a:cubicBezTo>
                      <a:pt x="3057" y="978"/>
                      <a:pt x="3097" y="918"/>
                      <a:pt x="3136" y="858"/>
                    </a:cubicBezTo>
                    <a:cubicBezTo>
                      <a:pt x="3203" y="755"/>
                      <a:pt x="3210" y="621"/>
                      <a:pt x="3141" y="518"/>
                    </a:cubicBezTo>
                    <a:cubicBezTo>
                      <a:pt x="3089" y="442"/>
                      <a:pt x="2988" y="372"/>
                      <a:pt x="2888" y="372"/>
                    </a:cubicBezTo>
                    <a:cubicBezTo>
                      <a:pt x="2868" y="372"/>
                      <a:pt x="2848" y="375"/>
                      <a:pt x="2829" y="381"/>
                    </a:cubicBezTo>
                    <a:cubicBezTo>
                      <a:pt x="2687" y="427"/>
                      <a:pt x="2537" y="463"/>
                      <a:pt x="2409" y="536"/>
                    </a:cubicBezTo>
                    <a:cubicBezTo>
                      <a:pt x="2363" y="562"/>
                      <a:pt x="2320" y="592"/>
                      <a:pt x="2275" y="623"/>
                    </a:cubicBezTo>
                    <a:cubicBezTo>
                      <a:pt x="2238" y="446"/>
                      <a:pt x="2169" y="280"/>
                      <a:pt x="2062" y="122"/>
                    </a:cubicBezTo>
                    <a:cubicBezTo>
                      <a:pt x="2008" y="40"/>
                      <a:pt x="1898" y="1"/>
                      <a:pt x="1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1"/>
              <p:cNvSpPr/>
              <p:nvPr/>
            </p:nvSpPr>
            <p:spPr>
              <a:xfrm>
                <a:off x="6049900" y="3944175"/>
                <a:ext cx="26775" cy="29450"/>
              </a:xfrm>
              <a:custGeom>
                <a:rect b="b" l="l" r="r" t="t"/>
                <a:pathLst>
                  <a:path extrusionOk="0" h="1178" w="1071">
                    <a:moveTo>
                      <a:pt x="694" y="1"/>
                    </a:moveTo>
                    <a:cubicBezTo>
                      <a:pt x="638" y="1"/>
                      <a:pt x="585" y="13"/>
                      <a:pt x="534" y="38"/>
                    </a:cubicBezTo>
                    <a:cubicBezTo>
                      <a:pt x="515" y="45"/>
                      <a:pt x="494" y="52"/>
                      <a:pt x="474" y="60"/>
                    </a:cubicBezTo>
                    <a:cubicBezTo>
                      <a:pt x="418" y="86"/>
                      <a:pt x="383" y="121"/>
                      <a:pt x="342" y="160"/>
                    </a:cubicBezTo>
                    <a:lnTo>
                      <a:pt x="298" y="203"/>
                    </a:lnTo>
                    <a:cubicBezTo>
                      <a:pt x="256" y="243"/>
                      <a:pt x="211" y="284"/>
                      <a:pt x="181" y="331"/>
                    </a:cubicBezTo>
                    <a:cubicBezTo>
                      <a:pt x="156" y="368"/>
                      <a:pt x="132" y="408"/>
                      <a:pt x="109" y="446"/>
                    </a:cubicBezTo>
                    <a:cubicBezTo>
                      <a:pt x="61" y="525"/>
                      <a:pt x="13" y="605"/>
                      <a:pt x="9" y="701"/>
                    </a:cubicBezTo>
                    <a:cubicBezTo>
                      <a:pt x="7" y="722"/>
                      <a:pt x="7" y="743"/>
                      <a:pt x="6" y="763"/>
                    </a:cubicBezTo>
                    <a:cubicBezTo>
                      <a:pt x="1" y="832"/>
                      <a:pt x="12" y="898"/>
                      <a:pt x="41" y="961"/>
                    </a:cubicBezTo>
                    <a:cubicBezTo>
                      <a:pt x="70" y="1020"/>
                      <a:pt x="111" y="1070"/>
                      <a:pt x="167" y="1109"/>
                    </a:cubicBezTo>
                    <a:cubicBezTo>
                      <a:pt x="223" y="1148"/>
                      <a:pt x="286" y="1171"/>
                      <a:pt x="354" y="1176"/>
                    </a:cubicBezTo>
                    <a:cubicBezTo>
                      <a:pt x="365" y="1177"/>
                      <a:pt x="376" y="1178"/>
                      <a:pt x="386" y="1178"/>
                    </a:cubicBezTo>
                    <a:cubicBezTo>
                      <a:pt x="444" y="1178"/>
                      <a:pt x="499" y="1166"/>
                      <a:pt x="551" y="1142"/>
                    </a:cubicBezTo>
                    <a:cubicBezTo>
                      <a:pt x="572" y="1134"/>
                      <a:pt x="591" y="1127"/>
                      <a:pt x="612" y="1119"/>
                    </a:cubicBezTo>
                    <a:cubicBezTo>
                      <a:pt x="697" y="1086"/>
                      <a:pt x="756" y="1010"/>
                      <a:pt x="813" y="942"/>
                    </a:cubicBezTo>
                    <a:cubicBezTo>
                      <a:pt x="843" y="907"/>
                      <a:pt x="873" y="873"/>
                      <a:pt x="902" y="837"/>
                    </a:cubicBezTo>
                    <a:cubicBezTo>
                      <a:pt x="949" y="779"/>
                      <a:pt x="977" y="699"/>
                      <a:pt x="1011" y="629"/>
                    </a:cubicBezTo>
                    <a:cubicBezTo>
                      <a:pt x="1037" y="575"/>
                      <a:pt x="1056" y="535"/>
                      <a:pt x="1060" y="467"/>
                    </a:cubicBezTo>
                    <a:cubicBezTo>
                      <a:pt x="1060" y="445"/>
                      <a:pt x="1063" y="424"/>
                      <a:pt x="1064" y="404"/>
                    </a:cubicBezTo>
                    <a:cubicBezTo>
                      <a:pt x="1071" y="272"/>
                      <a:pt x="1017" y="146"/>
                      <a:pt x="907" y="69"/>
                    </a:cubicBezTo>
                    <a:cubicBezTo>
                      <a:pt x="852" y="31"/>
                      <a:pt x="791" y="8"/>
                      <a:pt x="725" y="2"/>
                    </a:cubicBezTo>
                    <a:cubicBezTo>
                      <a:pt x="714" y="1"/>
                      <a:pt x="704" y="1"/>
                      <a:pt x="6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1"/>
              <p:cNvSpPr/>
              <p:nvPr/>
            </p:nvSpPr>
            <p:spPr>
              <a:xfrm>
                <a:off x="6055000" y="4043675"/>
                <a:ext cx="20225" cy="22300"/>
              </a:xfrm>
              <a:custGeom>
                <a:rect b="b" l="l" r="r" t="t"/>
                <a:pathLst>
                  <a:path extrusionOk="0" h="892" w="809">
                    <a:moveTo>
                      <a:pt x="492" y="1"/>
                    </a:moveTo>
                    <a:cubicBezTo>
                      <a:pt x="476" y="1"/>
                      <a:pt x="460" y="2"/>
                      <a:pt x="443" y="6"/>
                    </a:cubicBezTo>
                    <a:lnTo>
                      <a:pt x="402" y="15"/>
                    </a:lnTo>
                    <a:cubicBezTo>
                      <a:pt x="368" y="24"/>
                      <a:pt x="332" y="34"/>
                      <a:pt x="301" y="48"/>
                    </a:cubicBezTo>
                    <a:cubicBezTo>
                      <a:pt x="261" y="65"/>
                      <a:pt x="233" y="87"/>
                      <a:pt x="204" y="114"/>
                    </a:cubicBezTo>
                    <a:cubicBezTo>
                      <a:pt x="188" y="129"/>
                      <a:pt x="173" y="144"/>
                      <a:pt x="158" y="157"/>
                    </a:cubicBezTo>
                    <a:cubicBezTo>
                      <a:pt x="110" y="207"/>
                      <a:pt x="63" y="255"/>
                      <a:pt x="42" y="324"/>
                    </a:cubicBezTo>
                    <a:cubicBezTo>
                      <a:pt x="41" y="329"/>
                      <a:pt x="38" y="337"/>
                      <a:pt x="37" y="342"/>
                    </a:cubicBezTo>
                    <a:lnTo>
                      <a:pt x="26" y="376"/>
                    </a:lnTo>
                    <a:cubicBezTo>
                      <a:pt x="6" y="426"/>
                      <a:pt x="0" y="475"/>
                      <a:pt x="6" y="527"/>
                    </a:cubicBezTo>
                    <a:cubicBezTo>
                      <a:pt x="4" y="579"/>
                      <a:pt x="16" y="627"/>
                      <a:pt x="40" y="672"/>
                    </a:cubicBezTo>
                    <a:cubicBezTo>
                      <a:pt x="58" y="700"/>
                      <a:pt x="74" y="728"/>
                      <a:pt x="93" y="755"/>
                    </a:cubicBezTo>
                    <a:cubicBezTo>
                      <a:pt x="124" y="795"/>
                      <a:pt x="163" y="824"/>
                      <a:pt x="209" y="843"/>
                    </a:cubicBezTo>
                    <a:cubicBezTo>
                      <a:pt x="238" y="863"/>
                      <a:pt x="269" y="875"/>
                      <a:pt x="303" y="877"/>
                    </a:cubicBezTo>
                    <a:cubicBezTo>
                      <a:pt x="332" y="886"/>
                      <a:pt x="362" y="891"/>
                      <a:pt x="392" y="891"/>
                    </a:cubicBezTo>
                    <a:cubicBezTo>
                      <a:pt x="413" y="891"/>
                      <a:pt x="434" y="889"/>
                      <a:pt x="455" y="884"/>
                    </a:cubicBezTo>
                    <a:cubicBezTo>
                      <a:pt x="552" y="861"/>
                      <a:pt x="641" y="812"/>
                      <a:pt x="698" y="729"/>
                    </a:cubicBezTo>
                    <a:cubicBezTo>
                      <a:pt x="704" y="718"/>
                      <a:pt x="710" y="709"/>
                      <a:pt x="719" y="699"/>
                    </a:cubicBezTo>
                    <a:cubicBezTo>
                      <a:pt x="723" y="693"/>
                      <a:pt x="725" y="689"/>
                      <a:pt x="729" y="684"/>
                    </a:cubicBezTo>
                    <a:cubicBezTo>
                      <a:pt x="740" y="670"/>
                      <a:pt x="749" y="653"/>
                      <a:pt x="755" y="636"/>
                    </a:cubicBezTo>
                    <a:cubicBezTo>
                      <a:pt x="783" y="592"/>
                      <a:pt x="799" y="542"/>
                      <a:pt x="801" y="489"/>
                    </a:cubicBezTo>
                    <a:cubicBezTo>
                      <a:pt x="804" y="468"/>
                      <a:pt x="806" y="447"/>
                      <a:pt x="807" y="425"/>
                    </a:cubicBezTo>
                    <a:cubicBezTo>
                      <a:pt x="807" y="420"/>
                      <a:pt x="808" y="413"/>
                      <a:pt x="808" y="408"/>
                    </a:cubicBezTo>
                    <a:lnTo>
                      <a:pt x="808" y="401"/>
                    </a:lnTo>
                    <a:cubicBezTo>
                      <a:pt x="807" y="370"/>
                      <a:pt x="806" y="338"/>
                      <a:pt x="803" y="306"/>
                    </a:cubicBezTo>
                    <a:cubicBezTo>
                      <a:pt x="801" y="290"/>
                      <a:pt x="797" y="272"/>
                      <a:pt x="789" y="256"/>
                    </a:cubicBezTo>
                    <a:cubicBezTo>
                      <a:pt x="787" y="241"/>
                      <a:pt x="781" y="225"/>
                      <a:pt x="773" y="211"/>
                    </a:cubicBezTo>
                    <a:cubicBezTo>
                      <a:pt x="772" y="207"/>
                      <a:pt x="770" y="204"/>
                      <a:pt x="768" y="201"/>
                    </a:cubicBezTo>
                    <a:cubicBezTo>
                      <a:pt x="762" y="187"/>
                      <a:pt x="755" y="173"/>
                      <a:pt x="747" y="160"/>
                    </a:cubicBezTo>
                    <a:cubicBezTo>
                      <a:pt x="734" y="141"/>
                      <a:pt x="721" y="120"/>
                      <a:pt x="708" y="100"/>
                    </a:cubicBezTo>
                    <a:cubicBezTo>
                      <a:pt x="684" y="72"/>
                      <a:pt x="657" y="50"/>
                      <a:pt x="624" y="35"/>
                    </a:cubicBezTo>
                    <a:cubicBezTo>
                      <a:pt x="603" y="21"/>
                      <a:pt x="580" y="13"/>
                      <a:pt x="554" y="10"/>
                    </a:cubicBezTo>
                    <a:cubicBezTo>
                      <a:pt x="533" y="4"/>
                      <a:pt x="513" y="1"/>
                      <a:pt x="4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1"/>
              <p:cNvSpPr/>
              <p:nvPr/>
            </p:nvSpPr>
            <p:spPr>
              <a:xfrm>
                <a:off x="6140400" y="4054400"/>
                <a:ext cx="23550" cy="25775"/>
              </a:xfrm>
              <a:custGeom>
                <a:rect b="b" l="l" r="r" t="t"/>
                <a:pathLst>
                  <a:path extrusionOk="0" h="1031" w="942">
                    <a:moveTo>
                      <a:pt x="440" y="195"/>
                    </a:moveTo>
                    <a:cubicBezTo>
                      <a:pt x="438" y="197"/>
                      <a:pt x="436" y="198"/>
                      <a:pt x="434" y="200"/>
                    </a:cubicBezTo>
                    <a:cubicBezTo>
                      <a:pt x="436" y="198"/>
                      <a:pt x="438" y="197"/>
                      <a:pt x="440" y="195"/>
                    </a:cubicBezTo>
                    <a:close/>
                    <a:moveTo>
                      <a:pt x="667" y="1"/>
                    </a:moveTo>
                    <a:cubicBezTo>
                      <a:pt x="631" y="1"/>
                      <a:pt x="595" y="17"/>
                      <a:pt x="576" y="45"/>
                    </a:cubicBezTo>
                    <a:lnTo>
                      <a:pt x="568" y="57"/>
                    </a:lnTo>
                    <a:cubicBezTo>
                      <a:pt x="527" y="86"/>
                      <a:pt x="495" y="130"/>
                      <a:pt x="464" y="170"/>
                    </a:cubicBezTo>
                    <a:cubicBezTo>
                      <a:pt x="456" y="179"/>
                      <a:pt x="449" y="188"/>
                      <a:pt x="440" y="195"/>
                    </a:cubicBezTo>
                    <a:lnTo>
                      <a:pt x="440" y="195"/>
                    </a:lnTo>
                    <a:cubicBezTo>
                      <a:pt x="443" y="193"/>
                      <a:pt x="446" y="191"/>
                      <a:pt x="449" y="189"/>
                    </a:cubicBezTo>
                    <a:lnTo>
                      <a:pt x="449" y="189"/>
                    </a:lnTo>
                    <a:cubicBezTo>
                      <a:pt x="448" y="191"/>
                      <a:pt x="446" y="194"/>
                      <a:pt x="444" y="195"/>
                    </a:cubicBezTo>
                    <a:cubicBezTo>
                      <a:pt x="427" y="208"/>
                      <a:pt x="406" y="217"/>
                      <a:pt x="391" y="233"/>
                    </a:cubicBezTo>
                    <a:cubicBezTo>
                      <a:pt x="386" y="238"/>
                      <a:pt x="379" y="242"/>
                      <a:pt x="373" y="248"/>
                    </a:cubicBezTo>
                    <a:cubicBezTo>
                      <a:pt x="371" y="248"/>
                      <a:pt x="371" y="249"/>
                      <a:pt x="370" y="249"/>
                    </a:cubicBezTo>
                    <a:cubicBezTo>
                      <a:pt x="327" y="268"/>
                      <a:pt x="295" y="297"/>
                      <a:pt x="256" y="323"/>
                    </a:cubicBezTo>
                    <a:cubicBezTo>
                      <a:pt x="220" y="348"/>
                      <a:pt x="185" y="375"/>
                      <a:pt x="159" y="416"/>
                    </a:cubicBezTo>
                    <a:cubicBezTo>
                      <a:pt x="146" y="436"/>
                      <a:pt x="136" y="458"/>
                      <a:pt x="126" y="481"/>
                    </a:cubicBezTo>
                    <a:cubicBezTo>
                      <a:pt x="102" y="490"/>
                      <a:pt x="79" y="505"/>
                      <a:pt x="60" y="526"/>
                    </a:cubicBezTo>
                    <a:cubicBezTo>
                      <a:pt x="25" y="566"/>
                      <a:pt x="1" y="623"/>
                      <a:pt x="15" y="676"/>
                    </a:cubicBezTo>
                    <a:cubicBezTo>
                      <a:pt x="29" y="727"/>
                      <a:pt x="52" y="775"/>
                      <a:pt x="84" y="817"/>
                    </a:cubicBezTo>
                    <a:cubicBezTo>
                      <a:pt x="107" y="862"/>
                      <a:pt x="138" y="904"/>
                      <a:pt x="178" y="932"/>
                    </a:cubicBezTo>
                    <a:cubicBezTo>
                      <a:pt x="207" y="952"/>
                      <a:pt x="241" y="967"/>
                      <a:pt x="272" y="982"/>
                    </a:cubicBezTo>
                    <a:cubicBezTo>
                      <a:pt x="285" y="987"/>
                      <a:pt x="300" y="990"/>
                      <a:pt x="314" y="994"/>
                    </a:cubicBezTo>
                    <a:cubicBezTo>
                      <a:pt x="323" y="999"/>
                      <a:pt x="331" y="1003"/>
                      <a:pt x="342" y="1008"/>
                    </a:cubicBezTo>
                    <a:cubicBezTo>
                      <a:pt x="387" y="1023"/>
                      <a:pt x="432" y="1031"/>
                      <a:pt x="477" y="1031"/>
                    </a:cubicBezTo>
                    <a:cubicBezTo>
                      <a:pt x="501" y="1031"/>
                      <a:pt x="525" y="1029"/>
                      <a:pt x="548" y="1025"/>
                    </a:cubicBezTo>
                    <a:cubicBezTo>
                      <a:pt x="616" y="1011"/>
                      <a:pt x="677" y="983"/>
                      <a:pt x="729" y="938"/>
                    </a:cubicBezTo>
                    <a:cubicBezTo>
                      <a:pt x="813" y="874"/>
                      <a:pt x="884" y="784"/>
                      <a:pt x="910" y="679"/>
                    </a:cubicBezTo>
                    <a:cubicBezTo>
                      <a:pt x="923" y="625"/>
                      <a:pt x="937" y="571"/>
                      <a:pt x="938" y="516"/>
                    </a:cubicBezTo>
                    <a:cubicBezTo>
                      <a:pt x="939" y="477"/>
                      <a:pt x="941" y="435"/>
                      <a:pt x="937" y="400"/>
                    </a:cubicBezTo>
                    <a:cubicBezTo>
                      <a:pt x="931" y="363"/>
                      <a:pt x="912" y="328"/>
                      <a:pt x="900" y="295"/>
                    </a:cubicBezTo>
                    <a:lnTo>
                      <a:pt x="900" y="295"/>
                    </a:lnTo>
                    <a:cubicBezTo>
                      <a:pt x="907" y="319"/>
                      <a:pt x="915" y="343"/>
                      <a:pt x="923" y="368"/>
                    </a:cubicBezTo>
                    <a:cubicBezTo>
                      <a:pt x="903" y="308"/>
                      <a:pt x="886" y="254"/>
                      <a:pt x="858" y="199"/>
                    </a:cubicBezTo>
                    <a:cubicBezTo>
                      <a:pt x="849" y="181"/>
                      <a:pt x="838" y="162"/>
                      <a:pt x="828" y="145"/>
                    </a:cubicBezTo>
                    <a:cubicBezTo>
                      <a:pt x="824" y="138"/>
                      <a:pt x="819" y="130"/>
                      <a:pt x="814" y="122"/>
                    </a:cubicBezTo>
                    <a:cubicBezTo>
                      <a:pt x="798" y="93"/>
                      <a:pt x="778" y="76"/>
                      <a:pt x="756" y="59"/>
                    </a:cubicBezTo>
                    <a:cubicBezTo>
                      <a:pt x="752" y="52"/>
                      <a:pt x="746" y="44"/>
                      <a:pt x="743" y="38"/>
                    </a:cubicBezTo>
                    <a:cubicBezTo>
                      <a:pt x="726" y="12"/>
                      <a:pt x="697" y="1"/>
                      <a:pt x="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1"/>
              <p:cNvSpPr/>
              <p:nvPr/>
            </p:nvSpPr>
            <p:spPr>
              <a:xfrm>
                <a:off x="5987575" y="4073100"/>
                <a:ext cx="20875" cy="25125"/>
              </a:xfrm>
              <a:custGeom>
                <a:rect b="b" l="l" r="r" t="t"/>
                <a:pathLst>
                  <a:path extrusionOk="0" h="1005" w="835">
                    <a:moveTo>
                      <a:pt x="436" y="0"/>
                    </a:moveTo>
                    <a:cubicBezTo>
                      <a:pt x="424" y="0"/>
                      <a:pt x="412" y="2"/>
                      <a:pt x="401" y="4"/>
                    </a:cubicBezTo>
                    <a:cubicBezTo>
                      <a:pt x="397" y="4"/>
                      <a:pt x="393" y="4"/>
                      <a:pt x="389" y="4"/>
                    </a:cubicBezTo>
                    <a:cubicBezTo>
                      <a:pt x="344" y="4"/>
                      <a:pt x="303" y="15"/>
                      <a:pt x="263" y="36"/>
                    </a:cubicBezTo>
                    <a:cubicBezTo>
                      <a:pt x="237" y="52"/>
                      <a:pt x="211" y="69"/>
                      <a:pt x="185" y="85"/>
                    </a:cubicBezTo>
                    <a:cubicBezTo>
                      <a:pt x="164" y="107"/>
                      <a:pt x="143" y="131"/>
                      <a:pt x="122" y="152"/>
                    </a:cubicBezTo>
                    <a:cubicBezTo>
                      <a:pt x="93" y="192"/>
                      <a:pt x="74" y="235"/>
                      <a:pt x="69" y="283"/>
                    </a:cubicBezTo>
                    <a:cubicBezTo>
                      <a:pt x="60" y="312"/>
                      <a:pt x="58" y="341"/>
                      <a:pt x="59" y="371"/>
                    </a:cubicBezTo>
                    <a:cubicBezTo>
                      <a:pt x="59" y="376"/>
                      <a:pt x="59" y="380"/>
                      <a:pt x="58" y="382"/>
                    </a:cubicBezTo>
                    <a:cubicBezTo>
                      <a:pt x="52" y="399"/>
                      <a:pt x="48" y="418"/>
                      <a:pt x="46" y="439"/>
                    </a:cubicBezTo>
                    <a:cubicBezTo>
                      <a:pt x="42" y="449"/>
                      <a:pt x="41" y="457"/>
                      <a:pt x="36" y="466"/>
                    </a:cubicBezTo>
                    <a:cubicBezTo>
                      <a:pt x="33" y="473"/>
                      <a:pt x="28" y="480"/>
                      <a:pt x="26" y="486"/>
                    </a:cubicBezTo>
                    <a:lnTo>
                      <a:pt x="4" y="586"/>
                    </a:lnTo>
                    <a:cubicBezTo>
                      <a:pt x="0" y="623"/>
                      <a:pt x="2" y="658"/>
                      <a:pt x="10" y="694"/>
                    </a:cubicBezTo>
                    <a:cubicBezTo>
                      <a:pt x="11" y="700"/>
                      <a:pt x="12" y="706"/>
                      <a:pt x="12" y="714"/>
                    </a:cubicBezTo>
                    <a:lnTo>
                      <a:pt x="12" y="720"/>
                    </a:lnTo>
                    <a:cubicBezTo>
                      <a:pt x="23" y="781"/>
                      <a:pt x="36" y="799"/>
                      <a:pt x="64" y="845"/>
                    </a:cubicBezTo>
                    <a:cubicBezTo>
                      <a:pt x="85" y="884"/>
                      <a:pt x="115" y="917"/>
                      <a:pt x="152" y="941"/>
                    </a:cubicBezTo>
                    <a:cubicBezTo>
                      <a:pt x="179" y="956"/>
                      <a:pt x="205" y="969"/>
                      <a:pt x="232" y="983"/>
                    </a:cubicBezTo>
                    <a:cubicBezTo>
                      <a:pt x="249" y="990"/>
                      <a:pt x="310" y="1002"/>
                      <a:pt x="329" y="1003"/>
                    </a:cubicBezTo>
                    <a:cubicBezTo>
                      <a:pt x="339" y="1004"/>
                      <a:pt x="350" y="1005"/>
                      <a:pt x="360" y="1005"/>
                    </a:cubicBezTo>
                    <a:cubicBezTo>
                      <a:pt x="392" y="1005"/>
                      <a:pt x="425" y="1001"/>
                      <a:pt x="458" y="998"/>
                    </a:cubicBezTo>
                    <a:cubicBezTo>
                      <a:pt x="508" y="991"/>
                      <a:pt x="554" y="971"/>
                      <a:pt x="595" y="941"/>
                    </a:cubicBezTo>
                    <a:cubicBezTo>
                      <a:pt x="611" y="934"/>
                      <a:pt x="627" y="924"/>
                      <a:pt x="638" y="912"/>
                    </a:cubicBezTo>
                    <a:cubicBezTo>
                      <a:pt x="660" y="887"/>
                      <a:pt x="683" y="863"/>
                      <a:pt x="705" y="839"/>
                    </a:cubicBezTo>
                    <a:cubicBezTo>
                      <a:pt x="706" y="837"/>
                      <a:pt x="707" y="835"/>
                      <a:pt x="709" y="833"/>
                    </a:cubicBezTo>
                    <a:cubicBezTo>
                      <a:pt x="715" y="826"/>
                      <a:pt x="720" y="819"/>
                      <a:pt x="724" y="811"/>
                    </a:cubicBezTo>
                    <a:cubicBezTo>
                      <a:pt x="748" y="769"/>
                      <a:pt x="773" y="726"/>
                      <a:pt x="792" y="680"/>
                    </a:cubicBezTo>
                    <a:lnTo>
                      <a:pt x="799" y="657"/>
                    </a:lnTo>
                    <a:cubicBezTo>
                      <a:pt x="800" y="653"/>
                      <a:pt x="802" y="649"/>
                      <a:pt x="802" y="646"/>
                    </a:cubicBezTo>
                    <a:cubicBezTo>
                      <a:pt x="811" y="611"/>
                      <a:pt x="823" y="568"/>
                      <a:pt x="826" y="532"/>
                    </a:cubicBezTo>
                    <a:cubicBezTo>
                      <a:pt x="835" y="486"/>
                      <a:pt x="829" y="430"/>
                      <a:pt x="816" y="382"/>
                    </a:cubicBezTo>
                    <a:cubicBezTo>
                      <a:pt x="803" y="336"/>
                      <a:pt x="790" y="289"/>
                      <a:pt x="769" y="246"/>
                    </a:cubicBezTo>
                    <a:cubicBezTo>
                      <a:pt x="766" y="240"/>
                      <a:pt x="762" y="232"/>
                      <a:pt x="757" y="225"/>
                    </a:cubicBezTo>
                    <a:cubicBezTo>
                      <a:pt x="738" y="193"/>
                      <a:pt x="717" y="159"/>
                      <a:pt x="694" y="127"/>
                    </a:cubicBezTo>
                    <a:cubicBezTo>
                      <a:pt x="672" y="107"/>
                      <a:pt x="648" y="86"/>
                      <a:pt x="626" y="65"/>
                    </a:cubicBezTo>
                    <a:cubicBezTo>
                      <a:pt x="586" y="36"/>
                      <a:pt x="544" y="17"/>
                      <a:pt x="496" y="12"/>
                    </a:cubicBezTo>
                    <a:cubicBezTo>
                      <a:pt x="476" y="4"/>
                      <a:pt x="456" y="0"/>
                      <a:pt x="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1"/>
              <p:cNvSpPr/>
              <p:nvPr/>
            </p:nvSpPr>
            <p:spPr>
              <a:xfrm>
                <a:off x="6051925" y="4129300"/>
                <a:ext cx="23575" cy="24125"/>
              </a:xfrm>
              <a:custGeom>
                <a:rect b="b" l="l" r="r" t="t"/>
                <a:pathLst>
                  <a:path extrusionOk="0" h="965" w="943">
                    <a:moveTo>
                      <a:pt x="777" y="1"/>
                    </a:moveTo>
                    <a:cubicBezTo>
                      <a:pt x="735" y="1"/>
                      <a:pt x="693" y="29"/>
                      <a:pt x="686" y="81"/>
                    </a:cubicBezTo>
                    <a:cubicBezTo>
                      <a:pt x="685" y="86"/>
                      <a:pt x="685" y="94"/>
                      <a:pt x="683" y="99"/>
                    </a:cubicBezTo>
                    <a:cubicBezTo>
                      <a:pt x="683" y="100"/>
                      <a:pt x="682" y="109"/>
                      <a:pt x="681" y="112"/>
                    </a:cubicBezTo>
                    <a:cubicBezTo>
                      <a:pt x="680" y="112"/>
                      <a:pt x="680" y="115"/>
                      <a:pt x="680" y="115"/>
                    </a:cubicBezTo>
                    <a:cubicBezTo>
                      <a:pt x="677" y="121"/>
                      <a:pt x="676" y="126"/>
                      <a:pt x="675" y="131"/>
                    </a:cubicBezTo>
                    <a:cubicBezTo>
                      <a:pt x="671" y="143"/>
                      <a:pt x="667" y="153"/>
                      <a:pt x="661" y="166"/>
                    </a:cubicBezTo>
                    <a:cubicBezTo>
                      <a:pt x="660" y="168"/>
                      <a:pt x="659" y="172"/>
                      <a:pt x="657" y="174"/>
                    </a:cubicBezTo>
                    <a:cubicBezTo>
                      <a:pt x="650" y="181"/>
                      <a:pt x="644" y="187"/>
                      <a:pt x="635" y="194"/>
                    </a:cubicBezTo>
                    <a:cubicBezTo>
                      <a:pt x="626" y="202"/>
                      <a:pt x="615" y="208"/>
                      <a:pt x="607" y="215"/>
                    </a:cubicBezTo>
                    <a:cubicBezTo>
                      <a:pt x="589" y="225"/>
                      <a:pt x="573" y="234"/>
                      <a:pt x="555" y="242"/>
                    </a:cubicBezTo>
                    <a:cubicBezTo>
                      <a:pt x="526" y="254"/>
                      <a:pt x="501" y="268"/>
                      <a:pt x="477" y="285"/>
                    </a:cubicBezTo>
                    <a:cubicBezTo>
                      <a:pt x="441" y="306"/>
                      <a:pt x="405" y="323"/>
                      <a:pt x="367" y="338"/>
                    </a:cubicBezTo>
                    <a:cubicBezTo>
                      <a:pt x="353" y="341"/>
                      <a:pt x="339" y="345"/>
                      <a:pt x="329" y="350"/>
                    </a:cubicBezTo>
                    <a:cubicBezTo>
                      <a:pt x="302" y="366"/>
                      <a:pt x="273" y="386"/>
                      <a:pt x="248" y="406"/>
                    </a:cubicBezTo>
                    <a:cubicBezTo>
                      <a:pt x="235" y="418"/>
                      <a:pt x="221" y="427"/>
                      <a:pt x="208" y="439"/>
                    </a:cubicBezTo>
                    <a:cubicBezTo>
                      <a:pt x="186" y="460"/>
                      <a:pt x="164" y="480"/>
                      <a:pt x="139" y="497"/>
                    </a:cubicBezTo>
                    <a:cubicBezTo>
                      <a:pt x="125" y="504"/>
                      <a:pt x="113" y="511"/>
                      <a:pt x="102" y="520"/>
                    </a:cubicBezTo>
                    <a:cubicBezTo>
                      <a:pt x="26" y="584"/>
                      <a:pt x="0" y="695"/>
                      <a:pt x="45" y="784"/>
                    </a:cubicBezTo>
                    <a:cubicBezTo>
                      <a:pt x="83" y="860"/>
                      <a:pt x="160" y="901"/>
                      <a:pt x="235" y="929"/>
                    </a:cubicBezTo>
                    <a:cubicBezTo>
                      <a:pt x="249" y="934"/>
                      <a:pt x="263" y="938"/>
                      <a:pt x="276" y="942"/>
                    </a:cubicBezTo>
                    <a:cubicBezTo>
                      <a:pt x="314" y="953"/>
                      <a:pt x="352" y="964"/>
                      <a:pt x="390" y="964"/>
                    </a:cubicBezTo>
                    <a:cubicBezTo>
                      <a:pt x="391" y="964"/>
                      <a:pt x="393" y="964"/>
                      <a:pt x="394" y="964"/>
                    </a:cubicBezTo>
                    <a:cubicBezTo>
                      <a:pt x="433" y="963"/>
                      <a:pt x="482" y="961"/>
                      <a:pt x="522" y="955"/>
                    </a:cubicBezTo>
                    <a:cubicBezTo>
                      <a:pt x="588" y="944"/>
                      <a:pt x="649" y="907"/>
                      <a:pt x="701" y="864"/>
                    </a:cubicBezTo>
                    <a:cubicBezTo>
                      <a:pt x="745" y="827"/>
                      <a:pt x="784" y="783"/>
                      <a:pt x="822" y="739"/>
                    </a:cubicBezTo>
                    <a:cubicBezTo>
                      <a:pt x="833" y="726"/>
                      <a:pt x="845" y="711"/>
                      <a:pt x="856" y="695"/>
                    </a:cubicBezTo>
                    <a:cubicBezTo>
                      <a:pt x="886" y="654"/>
                      <a:pt x="906" y="610"/>
                      <a:pt x="919" y="559"/>
                    </a:cubicBezTo>
                    <a:cubicBezTo>
                      <a:pt x="938" y="470"/>
                      <a:pt x="943" y="381"/>
                      <a:pt x="928" y="293"/>
                    </a:cubicBezTo>
                    <a:cubicBezTo>
                      <a:pt x="922" y="256"/>
                      <a:pt x="913" y="221"/>
                      <a:pt x="905" y="185"/>
                    </a:cubicBezTo>
                    <a:cubicBezTo>
                      <a:pt x="895" y="138"/>
                      <a:pt x="879" y="93"/>
                      <a:pt x="857" y="50"/>
                    </a:cubicBezTo>
                    <a:cubicBezTo>
                      <a:pt x="840" y="16"/>
                      <a:pt x="808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1"/>
              <p:cNvSpPr/>
              <p:nvPr/>
            </p:nvSpPr>
            <p:spPr>
              <a:xfrm>
                <a:off x="5963450" y="4141025"/>
                <a:ext cx="21125" cy="21175"/>
              </a:xfrm>
              <a:custGeom>
                <a:rect b="b" l="l" r="r" t="t"/>
                <a:pathLst>
                  <a:path extrusionOk="0" h="847" w="845">
                    <a:moveTo>
                      <a:pt x="348" y="0"/>
                    </a:moveTo>
                    <a:cubicBezTo>
                      <a:pt x="332" y="0"/>
                      <a:pt x="316" y="2"/>
                      <a:pt x="300" y="6"/>
                    </a:cubicBezTo>
                    <a:cubicBezTo>
                      <a:pt x="252" y="16"/>
                      <a:pt x="210" y="37"/>
                      <a:pt x="173" y="68"/>
                    </a:cubicBezTo>
                    <a:cubicBezTo>
                      <a:pt x="142" y="96"/>
                      <a:pt x="112" y="126"/>
                      <a:pt x="89" y="161"/>
                    </a:cubicBezTo>
                    <a:cubicBezTo>
                      <a:pt x="47" y="220"/>
                      <a:pt x="15" y="293"/>
                      <a:pt x="8" y="367"/>
                    </a:cubicBezTo>
                    <a:cubicBezTo>
                      <a:pt x="1" y="450"/>
                      <a:pt x="21" y="527"/>
                      <a:pt x="52" y="602"/>
                    </a:cubicBezTo>
                    <a:cubicBezTo>
                      <a:pt x="64" y="635"/>
                      <a:pt x="95" y="678"/>
                      <a:pt x="111" y="698"/>
                    </a:cubicBezTo>
                    <a:cubicBezTo>
                      <a:pt x="158" y="755"/>
                      <a:pt x="211" y="787"/>
                      <a:pt x="278" y="815"/>
                    </a:cubicBezTo>
                    <a:cubicBezTo>
                      <a:pt x="329" y="836"/>
                      <a:pt x="391" y="846"/>
                      <a:pt x="450" y="846"/>
                    </a:cubicBezTo>
                    <a:cubicBezTo>
                      <a:pt x="485" y="846"/>
                      <a:pt x="519" y="843"/>
                      <a:pt x="550" y="836"/>
                    </a:cubicBezTo>
                    <a:cubicBezTo>
                      <a:pt x="584" y="833"/>
                      <a:pt x="613" y="824"/>
                      <a:pt x="641" y="807"/>
                    </a:cubicBezTo>
                    <a:cubicBezTo>
                      <a:pt x="665" y="789"/>
                      <a:pt x="691" y="774"/>
                      <a:pt x="716" y="757"/>
                    </a:cubicBezTo>
                    <a:cubicBezTo>
                      <a:pt x="761" y="724"/>
                      <a:pt x="795" y="667"/>
                      <a:pt x="816" y="615"/>
                    </a:cubicBezTo>
                    <a:cubicBezTo>
                      <a:pt x="821" y="596"/>
                      <a:pt x="841" y="529"/>
                      <a:pt x="842" y="510"/>
                    </a:cubicBezTo>
                    <a:cubicBezTo>
                      <a:pt x="844" y="482"/>
                      <a:pt x="841" y="430"/>
                      <a:pt x="839" y="421"/>
                    </a:cubicBezTo>
                    <a:cubicBezTo>
                      <a:pt x="832" y="386"/>
                      <a:pt x="823" y="362"/>
                      <a:pt x="811" y="340"/>
                    </a:cubicBezTo>
                    <a:cubicBezTo>
                      <a:pt x="794" y="311"/>
                      <a:pt x="831" y="336"/>
                      <a:pt x="759" y="258"/>
                    </a:cubicBezTo>
                    <a:cubicBezTo>
                      <a:pt x="737" y="237"/>
                      <a:pt x="715" y="218"/>
                      <a:pt x="693" y="197"/>
                    </a:cubicBezTo>
                    <a:cubicBezTo>
                      <a:pt x="665" y="183"/>
                      <a:pt x="638" y="168"/>
                      <a:pt x="612" y="153"/>
                    </a:cubicBezTo>
                    <a:cubicBezTo>
                      <a:pt x="610" y="152"/>
                      <a:pt x="603" y="151"/>
                      <a:pt x="600" y="150"/>
                    </a:cubicBezTo>
                    <a:cubicBezTo>
                      <a:pt x="591" y="141"/>
                      <a:pt x="581" y="130"/>
                      <a:pt x="574" y="120"/>
                    </a:cubicBezTo>
                    <a:lnTo>
                      <a:pt x="574" y="120"/>
                    </a:lnTo>
                    <a:lnTo>
                      <a:pt x="585" y="136"/>
                    </a:lnTo>
                    <a:cubicBezTo>
                      <a:pt x="578" y="130"/>
                      <a:pt x="573" y="124"/>
                      <a:pt x="569" y="120"/>
                    </a:cubicBezTo>
                    <a:cubicBezTo>
                      <a:pt x="552" y="96"/>
                      <a:pt x="537" y="69"/>
                      <a:pt x="512" y="52"/>
                    </a:cubicBezTo>
                    <a:cubicBezTo>
                      <a:pt x="481" y="28"/>
                      <a:pt x="448" y="16"/>
                      <a:pt x="411" y="10"/>
                    </a:cubicBezTo>
                    <a:cubicBezTo>
                      <a:pt x="390" y="4"/>
                      <a:pt x="369" y="0"/>
                      <a:pt x="3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20" name="Google Shape;1020;p31"/>
          <p:cNvGrpSpPr/>
          <p:nvPr/>
        </p:nvGrpSpPr>
        <p:grpSpPr>
          <a:xfrm>
            <a:off x="1293058" y="377437"/>
            <a:ext cx="861150" cy="860135"/>
            <a:chOff x="1990400" y="4190950"/>
            <a:chExt cx="504925" cy="501800"/>
          </a:xfrm>
        </p:grpSpPr>
        <p:sp>
          <p:nvSpPr>
            <p:cNvPr id="1021" name="Google Shape;1021;p31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31"/>
          <p:cNvGrpSpPr/>
          <p:nvPr/>
        </p:nvGrpSpPr>
        <p:grpSpPr>
          <a:xfrm>
            <a:off x="7758956" y="2067928"/>
            <a:ext cx="877283" cy="1101908"/>
            <a:chOff x="2477375" y="2676775"/>
            <a:chExt cx="507100" cy="642100"/>
          </a:xfrm>
        </p:grpSpPr>
        <p:sp>
          <p:nvSpPr>
            <p:cNvPr id="1027" name="Google Shape;1027;p31"/>
            <p:cNvSpPr/>
            <p:nvPr/>
          </p:nvSpPr>
          <p:spPr>
            <a:xfrm>
              <a:off x="2477375" y="2676775"/>
              <a:ext cx="507100" cy="642100"/>
            </a:xfrm>
            <a:custGeom>
              <a:rect b="b" l="l" r="r" t="t"/>
              <a:pathLst>
                <a:path extrusionOk="0" h="25684" w="20284">
                  <a:moveTo>
                    <a:pt x="11120" y="9298"/>
                  </a:moveTo>
                  <a:cubicBezTo>
                    <a:pt x="11238" y="9298"/>
                    <a:pt x="11354" y="9302"/>
                    <a:pt x="11467" y="9309"/>
                  </a:cubicBezTo>
                  <a:cubicBezTo>
                    <a:pt x="11591" y="9317"/>
                    <a:pt x="11713" y="9332"/>
                    <a:pt x="11836" y="9348"/>
                  </a:cubicBezTo>
                  <a:cubicBezTo>
                    <a:pt x="11789" y="9734"/>
                    <a:pt x="11676" y="10112"/>
                    <a:pt x="11455" y="10430"/>
                  </a:cubicBezTo>
                  <a:cubicBezTo>
                    <a:pt x="11219" y="10770"/>
                    <a:pt x="10875" y="10976"/>
                    <a:pt x="10503" y="10976"/>
                  </a:cubicBezTo>
                  <a:cubicBezTo>
                    <a:pt x="10344" y="10976"/>
                    <a:pt x="10180" y="10938"/>
                    <a:pt x="10017" y="10858"/>
                  </a:cubicBezTo>
                  <a:cubicBezTo>
                    <a:pt x="9481" y="10594"/>
                    <a:pt x="9359" y="9974"/>
                    <a:pt x="9877" y="9608"/>
                  </a:cubicBezTo>
                  <a:cubicBezTo>
                    <a:pt x="10230" y="9360"/>
                    <a:pt x="10686" y="9298"/>
                    <a:pt x="11120" y="9298"/>
                  </a:cubicBezTo>
                  <a:close/>
                  <a:moveTo>
                    <a:pt x="6100" y="1"/>
                  </a:moveTo>
                  <a:cubicBezTo>
                    <a:pt x="6054" y="1"/>
                    <a:pt x="6010" y="24"/>
                    <a:pt x="5975" y="72"/>
                  </a:cubicBezTo>
                  <a:cubicBezTo>
                    <a:pt x="5543" y="656"/>
                    <a:pt x="5529" y="1456"/>
                    <a:pt x="5913" y="2068"/>
                  </a:cubicBezTo>
                  <a:cubicBezTo>
                    <a:pt x="6092" y="2355"/>
                    <a:pt x="6340" y="2589"/>
                    <a:pt x="6590" y="2814"/>
                  </a:cubicBezTo>
                  <a:cubicBezTo>
                    <a:pt x="6718" y="2929"/>
                    <a:pt x="6851" y="3044"/>
                    <a:pt x="6978" y="3163"/>
                  </a:cubicBezTo>
                  <a:cubicBezTo>
                    <a:pt x="6999" y="3182"/>
                    <a:pt x="7019" y="3203"/>
                    <a:pt x="7038" y="3223"/>
                  </a:cubicBezTo>
                  <a:cubicBezTo>
                    <a:pt x="6534" y="3121"/>
                    <a:pt x="6017" y="3067"/>
                    <a:pt x="5499" y="3067"/>
                  </a:cubicBezTo>
                  <a:cubicBezTo>
                    <a:pt x="5319" y="3067"/>
                    <a:pt x="5138" y="3074"/>
                    <a:pt x="4958" y="3087"/>
                  </a:cubicBezTo>
                  <a:cubicBezTo>
                    <a:pt x="4908" y="2913"/>
                    <a:pt x="4650" y="2787"/>
                    <a:pt x="4499" y="2731"/>
                  </a:cubicBezTo>
                  <a:cubicBezTo>
                    <a:pt x="4267" y="2644"/>
                    <a:pt x="4017" y="2611"/>
                    <a:pt x="3764" y="2611"/>
                  </a:cubicBezTo>
                  <a:cubicBezTo>
                    <a:pt x="3468" y="2611"/>
                    <a:pt x="3169" y="2656"/>
                    <a:pt x="2893" y="2712"/>
                  </a:cubicBezTo>
                  <a:cubicBezTo>
                    <a:pt x="1787" y="2937"/>
                    <a:pt x="774" y="3567"/>
                    <a:pt x="69" y="4444"/>
                  </a:cubicBezTo>
                  <a:cubicBezTo>
                    <a:pt x="1" y="4527"/>
                    <a:pt x="14" y="4671"/>
                    <a:pt x="136" y="4699"/>
                  </a:cubicBezTo>
                  <a:cubicBezTo>
                    <a:pt x="494" y="4783"/>
                    <a:pt x="860" y="4825"/>
                    <a:pt x="1225" y="4825"/>
                  </a:cubicBezTo>
                  <a:cubicBezTo>
                    <a:pt x="1722" y="4825"/>
                    <a:pt x="2219" y="4748"/>
                    <a:pt x="2696" y="4595"/>
                  </a:cubicBezTo>
                  <a:cubicBezTo>
                    <a:pt x="3101" y="4467"/>
                    <a:pt x="3492" y="4285"/>
                    <a:pt x="3850" y="4056"/>
                  </a:cubicBezTo>
                  <a:cubicBezTo>
                    <a:pt x="4134" y="3874"/>
                    <a:pt x="4429" y="3659"/>
                    <a:pt x="4650" y="3394"/>
                  </a:cubicBezTo>
                  <a:cubicBezTo>
                    <a:pt x="4945" y="3367"/>
                    <a:pt x="5240" y="3351"/>
                    <a:pt x="5535" y="3351"/>
                  </a:cubicBezTo>
                  <a:cubicBezTo>
                    <a:pt x="6133" y="3351"/>
                    <a:pt x="6731" y="3414"/>
                    <a:pt x="7323" y="3562"/>
                  </a:cubicBezTo>
                  <a:cubicBezTo>
                    <a:pt x="7899" y="3707"/>
                    <a:pt x="8447" y="3929"/>
                    <a:pt x="8955" y="4218"/>
                  </a:cubicBezTo>
                  <a:cubicBezTo>
                    <a:pt x="8772" y="4180"/>
                    <a:pt x="8582" y="4163"/>
                    <a:pt x="8390" y="4163"/>
                  </a:cubicBezTo>
                  <a:cubicBezTo>
                    <a:pt x="7892" y="4163"/>
                    <a:pt x="7379" y="4277"/>
                    <a:pt x="6932" y="4432"/>
                  </a:cubicBezTo>
                  <a:cubicBezTo>
                    <a:pt x="6222" y="4677"/>
                    <a:pt x="5578" y="5093"/>
                    <a:pt x="5059" y="5637"/>
                  </a:cubicBezTo>
                  <a:cubicBezTo>
                    <a:pt x="4979" y="5721"/>
                    <a:pt x="5006" y="5886"/>
                    <a:pt x="5132" y="5912"/>
                  </a:cubicBezTo>
                  <a:cubicBezTo>
                    <a:pt x="5412" y="5969"/>
                    <a:pt x="5696" y="5997"/>
                    <a:pt x="5980" y="5997"/>
                  </a:cubicBezTo>
                  <a:cubicBezTo>
                    <a:pt x="6487" y="5997"/>
                    <a:pt x="6992" y="5907"/>
                    <a:pt x="7470" y="5728"/>
                  </a:cubicBezTo>
                  <a:cubicBezTo>
                    <a:pt x="7831" y="5593"/>
                    <a:pt x="8176" y="5414"/>
                    <a:pt x="8489" y="5187"/>
                  </a:cubicBezTo>
                  <a:cubicBezTo>
                    <a:pt x="8651" y="5069"/>
                    <a:pt x="8806" y="4943"/>
                    <a:pt x="8949" y="4803"/>
                  </a:cubicBezTo>
                  <a:cubicBezTo>
                    <a:pt x="9074" y="4682"/>
                    <a:pt x="9217" y="4560"/>
                    <a:pt x="9214" y="4374"/>
                  </a:cubicBezTo>
                  <a:lnTo>
                    <a:pt x="9214" y="4374"/>
                  </a:lnTo>
                  <a:cubicBezTo>
                    <a:pt x="9704" y="4686"/>
                    <a:pt x="10153" y="5062"/>
                    <a:pt x="10537" y="5509"/>
                  </a:cubicBezTo>
                  <a:cubicBezTo>
                    <a:pt x="11000" y="6047"/>
                    <a:pt x="11366" y="6674"/>
                    <a:pt x="11597" y="7346"/>
                  </a:cubicBezTo>
                  <a:cubicBezTo>
                    <a:pt x="11442" y="7184"/>
                    <a:pt x="11200" y="7123"/>
                    <a:pt x="10988" y="7065"/>
                  </a:cubicBezTo>
                  <a:cubicBezTo>
                    <a:pt x="10756" y="7003"/>
                    <a:pt x="10513" y="6971"/>
                    <a:pt x="10276" y="6957"/>
                  </a:cubicBezTo>
                  <a:cubicBezTo>
                    <a:pt x="10202" y="6953"/>
                    <a:pt x="10129" y="6951"/>
                    <a:pt x="10055" y="6951"/>
                  </a:cubicBezTo>
                  <a:cubicBezTo>
                    <a:pt x="9632" y="6951"/>
                    <a:pt x="9206" y="7020"/>
                    <a:pt x="8808" y="7157"/>
                  </a:cubicBezTo>
                  <a:cubicBezTo>
                    <a:pt x="8634" y="7217"/>
                    <a:pt x="8367" y="7286"/>
                    <a:pt x="8294" y="7478"/>
                  </a:cubicBezTo>
                  <a:cubicBezTo>
                    <a:pt x="8221" y="7675"/>
                    <a:pt x="8380" y="7820"/>
                    <a:pt x="8552" y="7874"/>
                  </a:cubicBezTo>
                  <a:cubicBezTo>
                    <a:pt x="8807" y="7955"/>
                    <a:pt x="9087" y="7992"/>
                    <a:pt x="9348" y="8046"/>
                  </a:cubicBezTo>
                  <a:cubicBezTo>
                    <a:pt x="9625" y="8104"/>
                    <a:pt x="9902" y="8172"/>
                    <a:pt x="10185" y="8192"/>
                  </a:cubicBezTo>
                  <a:cubicBezTo>
                    <a:pt x="10227" y="8195"/>
                    <a:pt x="10268" y="8196"/>
                    <a:pt x="10310" y="8196"/>
                  </a:cubicBezTo>
                  <a:cubicBezTo>
                    <a:pt x="10559" y="8196"/>
                    <a:pt x="10803" y="8147"/>
                    <a:pt x="11039" y="8063"/>
                  </a:cubicBezTo>
                  <a:cubicBezTo>
                    <a:pt x="11180" y="8014"/>
                    <a:pt x="11319" y="7952"/>
                    <a:pt x="11454" y="7889"/>
                  </a:cubicBezTo>
                  <a:cubicBezTo>
                    <a:pt x="11544" y="7848"/>
                    <a:pt x="11644" y="7812"/>
                    <a:pt x="11717" y="7748"/>
                  </a:cubicBezTo>
                  <a:cubicBezTo>
                    <a:pt x="11801" y="8082"/>
                    <a:pt x="11857" y="8425"/>
                    <a:pt x="11867" y="8774"/>
                  </a:cubicBezTo>
                  <a:cubicBezTo>
                    <a:pt x="11868" y="8834"/>
                    <a:pt x="11868" y="8896"/>
                    <a:pt x="11868" y="8957"/>
                  </a:cubicBezTo>
                  <a:cubicBezTo>
                    <a:pt x="11642" y="8927"/>
                    <a:pt x="11415" y="8911"/>
                    <a:pt x="11188" y="8911"/>
                  </a:cubicBezTo>
                  <a:cubicBezTo>
                    <a:pt x="11055" y="8911"/>
                    <a:pt x="10922" y="8916"/>
                    <a:pt x="10789" y="8928"/>
                  </a:cubicBezTo>
                  <a:cubicBezTo>
                    <a:pt x="10274" y="8975"/>
                    <a:pt x="9704" y="9139"/>
                    <a:pt x="9375" y="9564"/>
                  </a:cubicBezTo>
                  <a:cubicBezTo>
                    <a:pt x="9055" y="9979"/>
                    <a:pt x="9095" y="10529"/>
                    <a:pt x="9455" y="10903"/>
                  </a:cubicBezTo>
                  <a:cubicBezTo>
                    <a:pt x="9725" y="11183"/>
                    <a:pt x="10128" y="11345"/>
                    <a:pt x="10521" y="11345"/>
                  </a:cubicBezTo>
                  <a:cubicBezTo>
                    <a:pt x="10612" y="11345"/>
                    <a:pt x="10701" y="11336"/>
                    <a:pt x="10789" y="11319"/>
                  </a:cubicBezTo>
                  <a:cubicBezTo>
                    <a:pt x="11350" y="11206"/>
                    <a:pt x="11754" y="10719"/>
                    <a:pt x="11963" y="10213"/>
                  </a:cubicBezTo>
                  <a:cubicBezTo>
                    <a:pt x="12070" y="9954"/>
                    <a:pt x="12135" y="9683"/>
                    <a:pt x="12171" y="9407"/>
                  </a:cubicBezTo>
                  <a:cubicBezTo>
                    <a:pt x="13004" y="9577"/>
                    <a:pt x="13796" y="9948"/>
                    <a:pt x="14480" y="10453"/>
                  </a:cubicBezTo>
                  <a:cubicBezTo>
                    <a:pt x="14352" y="10433"/>
                    <a:pt x="14226" y="10425"/>
                    <a:pt x="14099" y="10425"/>
                  </a:cubicBezTo>
                  <a:cubicBezTo>
                    <a:pt x="13927" y="10425"/>
                    <a:pt x="13754" y="10440"/>
                    <a:pt x="13577" y="10464"/>
                  </a:cubicBezTo>
                  <a:cubicBezTo>
                    <a:pt x="13243" y="10511"/>
                    <a:pt x="12895" y="10579"/>
                    <a:pt x="12591" y="10729"/>
                  </a:cubicBezTo>
                  <a:cubicBezTo>
                    <a:pt x="12044" y="10996"/>
                    <a:pt x="11706" y="11533"/>
                    <a:pt x="11428" y="12051"/>
                  </a:cubicBezTo>
                  <a:cubicBezTo>
                    <a:pt x="11385" y="12131"/>
                    <a:pt x="11437" y="12237"/>
                    <a:pt x="11532" y="12237"/>
                  </a:cubicBezTo>
                  <a:cubicBezTo>
                    <a:pt x="11533" y="12237"/>
                    <a:pt x="11533" y="12237"/>
                    <a:pt x="11534" y="12237"/>
                  </a:cubicBezTo>
                  <a:cubicBezTo>
                    <a:pt x="11915" y="12229"/>
                    <a:pt x="12288" y="12135"/>
                    <a:pt x="12657" y="12049"/>
                  </a:cubicBezTo>
                  <a:cubicBezTo>
                    <a:pt x="13005" y="11966"/>
                    <a:pt x="13349" y="11871"/>
                    <a:pt x="13673" y="11721"/>
                  </a:cubicBezTo>
                  <a:cubicBezTo>
                    <a:pt x="13989" y="11576"/>
                    <a:pt x="14280" y="11373"/>
                    <a:pt x="14518" y="11120"/>
                  </a:cubicBezTo>
                  <a:cubicBezTo>
                    <a:pt x="14630" y="11003"/>
                    <a:pt x="14729" y="10871"/>
                    <a:pt x="14792" y="10722"/>
                  </a:cubicBezTo>
                  <a:cubicBezTo>
                    <a:pt x="14795" y="10716"/>
                    <a:pt x="14797" y="10710"/>
                    <a:pt x="14798" y="10705"/>
                  </a:cubicBezTo>
                  <a:cubicBezTo>
                    <a:pt x="15748" y="11508"/>
                    <a:pt x="16404" y="12536"/>
                    <a:pt x="16796" y="13665"/>
                  </a:cubicBezTo>
                  <a:cubicBezTo>
                    <a:pt x="16488" y="13415"/>
                    <a:pt x="16049" y="13301"/>
                    <a:pt x="15671" y="13261"/>
                  </a:cubicBezTo>
                  <a:cubicBezTo>
                    <a:pt x="15589" y="13253"/>
                    <a:pt x="15507" y="13249"/>
                    <a:pt x="15425" y="13249"/>
                  </a:cubicBezTo>
                  <a:cubicBezTo>
                    <a:pt x="14996" y="13249"/>
                    <a:pt x="14568" y="13363"/>
                    <a:pt x="14192" y="13569"/>
                  </a:cubicBezTo>
                  <a:cubicBezTo>
                    <a:pt x="13989" y="13679"/>
                    <a:pt x="13756" y="13827"/>
                    <a:pt x="13609" y="14006"/>
                  </a:cubicBezTo>
                  <a:cubicBezTo>
                    <a:pt x="13449" y="14199"/>
                    <a:pt x="13619" y="14345"/>
                    <a:pt x="13791" y="14433"/>
                  </a:cubicBezTo>
                  <a:cubicBezTo>
                    <a:pt x="14200" y="14640"/>
                    <a:pt x="14657" y="14746"/>
                    <a:pt x="15115" y="14748"/>
                  </a:cubicBezTo>
                  <a:cubicBezTo>
                    <a:pt x="15122" y="14748"/>
                    <a:pt x="15128" y="14748"/>
                    <a:pt x="15135" y="14748"/>
                  </a:cubicBezTo>
                  <a:cubicBezTo>
                    <a:pt x="15595" y="14748"/>
                    <a:pt x="16052" y="14645"/>
                    <a:pt x="16467" y="14447"/>
                  </a:cubicBezTo>
                  <a:cubicBezTo>
                    <a:pt x="16567" y="14398"/>
                    <a:pt x="16667" y="14344"/>
                    <a:pt x="16760" y="14284"/>
                  </a:cubicBezTo>
                  <a:cubicBezTo>
                    <a:pt x="16821" y="14245"/>
                    <a:pt x="16896" y="14204"/>
                    <a:pt x="16947" y="14148"/>
                  </a:cubicBezTo>
                  <a:cubicBezTo>
                    <a:pt x="17235" y="15196"/>
                    <a:pt x="17311" y="16315"/>
                    <a:pt x="17192" y="17414"/>
                  </a:cubicBezTo>
                  <a:cubicBezTo>
                    <a:pt x="17160" y="17722"/>
                    <a:pt x="17108" y="18024"/>
                    <a:pt x="17047" y="18322"/>
                  </a:cubicBezTo>
                  <a:cubicBezTo>
                    <a:pt x="16995" y="18236"/>
                    <a:pt x="16937" y="18160"/>
                    <a:pt x="16854" y="18080"/>
                  </a:cubicBezTo>
                  <a:cubicBezTo>
                    <a:pt x="16728" y="17958"/>
                    <a:pt x="16596" y="17844"/>
                    <a:pt x="16456" y="17736"/>
                  </a:cubicBezTo>
                  <a:cubicBezTo>
                    <a:pt x="16189" y="17529"/>
                    <a:pt x="15900" y="17354"/>
                    <a:pt x="15592" y="17213"/>
                  </a:cubicBezTo>
                  <a:cubicBezTo>
                    <a:pt x="15249" y="17055"/>
                    <a:pt x="14782" y="16856"/>
                    <a:pt x="14355" y="16856"/>
                  </a:cubicBezTo>
                  <a:cubicBezTo>
                    <a:pt x="14138" y="16856"/>
                    <a:pt x="13932" y="16907"/>
                    <a:pt x="13757" y="17041"/>
                  </a:cubicBezTo>
                  <a:cubicBezTo>
                    <a:pt x="13697" y="17087"/>
                    <a:pt x="13662" y="17162"/>
                    <a:pt x="13707" y="17235"/>
                  </a:cubicBezTo>
                  <a:cubicBezTo>
                    <a:pt x="14021" y="17756"/>
                    <a:pt x="14522" y="18106"/>
                    <a:pt x="15060" y="18365"/>
                  </a:cubicBezTo>
                  <a:cubicBezTo>
                    <a:pt x="15332" y="18496"/>
                    <a:pt x="15612" y="18608"/>
                    <a:pt x="15893" y="18718"/>
                  </a:cubicBezTo>
                  <a:cubicBezTo>
                    <a:pt x="16080" y="18791"/>
                    <a:pt x="16357" y="18907"/>
                    <a:pt x="16599" y="18907"/>
                  </a:cubicBezTo>
                  <a:cubicBezTo>
                    <a:pt x="16653" y="18907"/>
                    <a:pt x="16705" y="18901"/>
                    <a:pt x="16754" y="18888"/>
                  </a:cubicBezTo>
                  <a:cubicBezTo>
                    <a:pt x="16780" y="18892"/>
                    <a:pt x="16807" y="18901"/>
                    <a:pt x="16833" y="18902"/>
                  </a:cubicBezTo>
                  <a:cubicBezTo>
                    <a:pt x="16838" y="18902"/>
                    <a:pt x="16843" y="18902"/>
                    <a:pt x="16849" y="18902"/>
                  </a:cubicBezTo>
                  <a:cubicBezTo>
                    <a:pt x="16869" y="18902"/>
                    <a:pt x="16890" y="18901"/>
                    <a:pt x="16911" y="18901"/>
                  </a:cubicBezTo>
                  <a:cubicBezTo>
                    <a:pt x="16559" y="20231"/>
                    <a:pt x="15955" y="21463"/>
                    <a:pt x="15226" y="22631"/>
                  </a:cubicBezTo>
                  <a:cubicBezTo>
                    <a:pt x="15259" y="22354"/>
                    <a:pt x="15193" y="22068"/>
                    <a:pt x="15113" y="21797"/>
                  </a:cubicBezTo>
                  <a:cubicBezTo>
                    <a:pt x="15003" y="21425"/>
                    <a:pt x="14833" y="21075"/>
                    <a:pt x="14635" y="20742"/>
                  </a:cubicBezTo>
                  <a:cubicBezTo>
                    <a:pt x="14438" y="20411"/>
                    <a:pt x="14214" y="20098"/>
                    <a:pt x="13988" y="19787"/>
                  </a:cubicBezTo>
                  <a:cubicBezTo>
                    <a:pt x="13786" y="19507"/>
                    <a:pt x="13592" y="19239"/>
                    <a:pt x="13264" y="19106"/>
                  </a:cubicBezTo>
                  <a:cubicBezTo>
                    <a:pt x="13250" y="19101"/>
                    <a:pt x="13236" y="19098"/>
                    <a:pt x="13222" y="19098"/>
                  </a:cubicBezTo>
                  <a:cubicBezTo>
                    <a:pt x="13157" y="19098"/>
                    <a:pt x="13090" y="19152"/>
                    <a:pt x="13076" y="19213"/>
                  </a:cubicBezTo>
                  <a:cubicBezTo>
                    <a:pt x="12885" y="20039"/>
                    <a:pt x="12967" y="20905"/>
                    <a:pt x="13310" y="21681"/>
                  </a:cubicBezTo>
                  <a:cubicBezTo>
                    <a:pt x="13469" y="22041"/>
                    <a:pt x="13686" y="22392"/>
                    <a:pt x="13980" y="22657"/>
                  </a:cubicBezTo>
                  <a:cubicBezTo>
                    <a:pt x="14193" y="22849"/>
                    <a:pt x="14507" y="23047"/>
                    <a:pt x="14812" y="23047"/>
                  </a:cubicBezTo>
                  <a:cubicBezTo>
                    <a:pt x="14866" y="23047"/>
                    <a:pt x="14919" y="23041"/>
                    <a:pt x="14972" y="23027"/>
                  </a:cubicBezTo>
                  <a:lnTo>
                    <a:pt x="14972" y="23027"/>
                  </a:lnTo>
                  <a:cubicBezTo>
                    <a:pt x="14417" y="23876"/>
                    <a:pt x="13803" y="24694"/>
                    <a:pt x="13183" y="25493"/>
                  </a:cubicBezTo>
                  <a:cubicBezTo>
                    <a:pt x="13119" y="25576"/>
                    <a:pt x="13183" y="25684"/>
                    <a:pt x="13264" y="25684"/>
                  </a:cubicBezTo>
                  <a:cubicBezTo>
                    <a:pt x="13289" y="25684"/>
                    <a:pt x="13315" y="25674"/>
                    <a:pt x="13340" y="25649"/>
                  </a:cubicBezTo>
                  <a:cubicBezTo>
                    <a:pt x="13760" y="25227"/>
                    <a:pt x="14160" y="24775"/>
                    <a:pt x="14539" y="24305"/>
                  </a:cubicBezTo>
                  <a:cubicBezTo>
                    <a:pt x="14661" y="24347"/>
                    <a:pt x="14795" y="24350"/>
                    <a:pt x="14923" y="24362"/>
                  </a:cubicBezTo>
                  <a:cubicBezTo>
                    <a:pt x="15100" y="24382"/>
                    <a:pt x="15278" y="24404"/>
                    <a:pt x="15456" y="24418"/>
                  </a:cubicBezTo>
                  <a:cubicBezTo>
                    <a:pt x="15527" y="24423"/>
                    <a:pt x="15597" y="24425"/>
                    <a:pt x="15667" y="24425"/>
                  </a:cubicBezTo>
                  <a:cubicBezTo>
                    <a:pt x="15920" y="24425"/>
                    <a:pt x="16169" y="24390"/>
                    <a:pt x="16411" y="24304"/>
                  </a:cubicBezTo>
                  <a:cubicBezTo>
                    <a:pt x="16990" y="24097"/>
                    <a:pt x="17469" y="23696"/>
                    <a:pt x="17929" y="23303"/>
                  </a:cubicBezTo>
                  <a:cubicBezTo>
                    <a:pt x="18009" y="23235"/>
                    <a:pt x="17965" y="23091"/>
                    <a:pt x="17866" y="23068"/>
                  </a:cubicBezTo>
                  <a:cubicBezTo>
                    <a:pt x="17656" y="23019"/>
                    <a:pt x="17444" y="22997"/>
                    <a:pt x="17232" y="22997"/>
                  </a:cubicBezTo>
                  <a:cubicBezTo>
                    <a:pt x="16855" y="22997"/>
                    <a:pt x="16478" y="23068"/>
                    <a:pt x="16117" y="23189"/>
                  </a:cubicBezTo>
                  <a:cubicBezTo>
                    <a:pt x="15837" y="23283"/>
                    <a:pt x="15566" y="23403"/>
                    <a:pt x="15303" y="23534"/>
                  </a:cubicBezTo>
                  <a:cubicBezTo>
                    <a:pt x="15205" y="23583"/>
                    <a:pt x="15107" y="23633"/>
                    <a:pt x="15011" y="23687"/>
                  </a:cubicBezTo>
                  <a:cubicBezTo>
                    <a:pt x="15662" y="22798"/>
                    <a:pt x="16229" y="21842"/>
                    <a:pt x="16664" y="20833"/>
                  </a:cubicBezTo>
                  <a:cubicBezTo>
                    <a:pt x="16709" y="20845"/>
                    <a:pt x="16753" y="20849"/>
                    <a:pt x="16797" y="20849"/>
                  </a:cubicBezTo>
                  <a:cubicBezTo>
                    <a:pt x="16905" y="20849"/>
                    <a:pt x="17012" y="20822"/>
                    <a:pt x="17123" y="20797"/>
                  </a:cubicBezTo>
                  <a:cubicBezTo>
                    <a:pt x="17338" y="20748"/>
                    <a:pt x="17552" y="20692"/>
                    <a:pt x="17765" y="20630"/>
                  </a:cubicBezTo>
                  <a:cubicBezTo>
                    <a:pt x="18158" y="20515"/>
                    <a:pt x="18569" y="20389"/>
                    <a:pt x="18908" y="20152"/>
                  </a:cubicBezTo>
                  <a:cubicBezTo>
                    <a:pt x="19528" y="19715"/>
                    <a:pt x="19754" y="18971"/>
                    <a:pt x="20218" y="18403"/>
                  </a:cubicBezTo>
                  <a:cubicBezTo>
                    <a:pt x="20283" y="18317"/>
                    <a:pt x="20251" y="18155"/>
                    <a:pt x="20126" y="18155"/>
                  </a:cubicBezTo>
                  <a:cubicBezTo>
                    <a:pt x="20122" y="18155"/>
                    <a:pt x="20118" y="18155"/>
                    <a:pt x="20113" y="18156"/>
                  </a:cubicBezTo>
                  <a:cubicBezTo>
                    <a:pt x="19391" y="18215"/>
                    <a:pt x="18685" y="18445"/>
                    <a:pt x="18073" y="18840"/>
                  </a:cubicBezTo>
                  <a:cubicBezTo>
                    <a:pt x="17779" y="19031"/>
                    <a:pt x="17504" y="19256"/>
                    <a:pt x="17261" y="19510"/>
                  </a:cubicBezTo>
                  <a:cubicBezTo>
                    <a:pt x="17197" y="19578"/>
                    <a:pt x="17141" y="19652"/>
                    <a:pt x="17082" y="19725"/>
                  </a:cubicBezTo>
                  <a:cubicBezTo>
                    <a:pt x="17315" y="19011"/>
                    <a:pt x="17482" y="18277"/>
                    <a:pt x="17569" y="17528"/>
                  </a:cubicBezTo>
                  <a:cubicBezTo>
                    <a:pt x="17667" y="16693"/>
                    <a:pt x="17652" y="15847"/>
                    <a:pt x="17526" y="15025"/>
                  </a:cubicBezTo>
                  <a:cubicBezTo>
                    <a:pt x="18000" y="14824"/>
                    <a:pt x="18402" y="14436"/>
                    <a:pt x="18678" y="14011"/>
                  </a:cubicBezTo>
                  <a:cubicBezTo>
                    <a:pt x="19037" y="13459"/>
                    <a:pt x="19214" y="12815"/>
                    <a:pt x="19363" y="12180"/>
                  </a:cubicBezTo>
                  <a:cubicBezTo>
                    <a:pt x="19403" y="12005"/>
                    <a:pt x="19528" y="11624"/>
                    <a:pt x="19246" y="11575"/>
                  </a:cubicBezTo>
                  <a:cubicBezTo>
                    <a:pt x="19234" y="11573"/>
                    <a:pt x="19221" y="11572"/>
                    <a:pt x="19209" y="11572"/>
                  </a:cubicBezTo>
                  <a:cubicBezTo>
                    <a:pt x="19105" y="11572"/>
                    <a:pt x="18998" y="11646"/>
                    <a:pt x="18913" y="11696"/>
                  </a:cubicBezTo>
                  <a:cubicBezTo>
                    <a:pt x="18795" y="11765"/>
                    <a:pt x="18684" y="11843"/>
                    <a:pt x="18576" y="11927"/>
                  </a:cubicBezTo>
                  <a:cubicBezTo>
                    <a:pt x="18164" y="12250"/>
                    <a:pt x="17836" y="12681"/>
                    <a:pt x="17616" y="13155"/>
                  </a:cubicBezTo>
                  <a:cubicBezTo>
                    <a:pt x="17492" y="13422"/>
                    <a:pt x="17397" y="13704"/>
                    <a:pt x="17339" y="13992"/>
                  </a:cubicBezTo>
                  <a:cubicBezTo>
                    <a:pt x="17334" y="14017"/>
                    <a:pt x="17329" y="14044"/>
                    <a:pt x="17324" y="14072"/>
                  </a:cubicBezTo>
                  <a:cubicBezTo>
                    <a:pt x="17058" y="13102"/>
                    <a:pt x="16622" y="12189"/>
                    <a:pt x="16001" y="11399"/>
                  </a:cubicBezTo>
                  <a:cubicBezTo>
                    <a:pt x="16086" y="11346"/>
                    <a:pt x="16117" y="11248"/>
                    <a:pt x="16156" y="11147"/>
                  </a:cubicBezTo>
                  <a:cubicBezTo>
                    <a:pt x="16217" y="10990"/>
                    <a:pt x="16271" y="10829"/>
                    <a:pt x="16318" y="10667"/>
                  </a:cubicBezTo>
                  <a:cubicBezTo>
                    <a:pt x="16405" y="10369"/>
                    <a:pt x="16463" y="10064"/>
                    <a:pt x="16500" y="9756"/>
                  </a:cubicBezTo>
                  <a:cubicBezTo>
                    <a:pt x="16578" y="9111"/>
                    <a:pt x="16539" y="8458"/>
                    <a:pt x="16399" y="7825"/>
                  </a:cubicBezTo>
                  <a:cubicBezTo>
                    <a:pt x="16383" y="7757"/>
                    <a:pt x="16322" y="7722"/>
                    <a:pt x="16260" y="7722"/>
                  </a:cubicBezTo>
                  <a:cubicBezTo>
                    <a:pt x="16211" y="7722"/>
                    <a:pt x="16162" y="7744"/>
                    <a:pt x="16136" y="7790"/>
                  </a:cubicBezTo>
                  <a:cubicBezTo>
                    <a:pt x="15784" y="8412"/>
                    <a:pt x="15530" y="9102"/>
                    <a:pt x="15446" y="9814"/>
                  </a:cubicBezTo>
                  <a:cubicBezTo>
                    <a:pt x="15409" y="10133"/>
                    <a:pt x="15414" y="10458"/>
                    <a:pt x="15487" y="10772"/>
                  </a:cubicBezTo>
                  <a:cubicBezTo>
                    <a:pt x="15492" y="10793"/>
                    <a:pt x="15497" y="10815"/>
                    <a:pt x="15504" y="10837"/>
                  </a:cubicBezTo>
                  <a:cubicBezTo>
                    <a:pt x="15206" y="10534"/>
                    <a:pt x="14882" y="10255"/>
                    <a:pt x="14519" y="10005"/>
                  </a:cubicBezTo>
                  <a:cubicBezTo>
                    <a:pt x="13833" y="9532"/>
                    <a:pt x="13031" y="9176"/>
                    <a:pt x="12198" y="9012"/>
                  </a:cubicBezTo>
                  <a:cubicBezTo>
                    <a:pt x="12201" y="8863"/>
                    <a:pt x="12192" y="8714"/>
                    <a:pt x="12181" y="8565"/>
                  </a:cubicBezTo>
                  <a:lnTo>
                    <a:pt x="12181" y="8565"/>
                  </a:lnTo>
                  <a:cubicBezTo>
                    <a:pt x="12196" y="8568"/>
                    <a:pt x="12211" y="8569"/>
                    <a:pt x="12227" y="8569"/>
                  </a:cubicBezTo>
                  <a:cubicBezTo>
                    <a:pt x="12390" y="8569"/>
                    <a:pt x="12605" y="8446"/>
                    <a:pt x="12708" y="8391"/>
                  </a:cubicBezTo>
                  <a:cubicBezTo>
                    <a:pt x="13088" y="8190"/>
                    <a:pt x="13409" y="7875"/>
                    <a:pt x="13636" y="7509"/>
                  </a:cubicBezTo>
                  <a:cubicBezTo>
                    <a:pt x="13893" y="7093"/>
                    <a:pt x="14029" y="6602"/>
                    <a:pt x="14005" y="6112"/>
                  </a:cubicBezTo>
                  <a:cubicBezTo>
                    <a:pt x="14001" y="6035"/>
                    <a:pt x="13937" y="5964"/>
                    <a:pt x="13859" y="5964"/>
                  </a:cubicBezTo>
                  <a:cubicBezTo>
                    <a:pt x="13846" y="5964"/>
                    <a:pt x="13832" y="5966"/>
                    <a:pt x="13818" y="5970"/>
                  </a:cubicBezTo>
                  <a:cubicBezTo>
                    <a:pt x="13329" y="6130"/>
                    <a:pt x="12942" y="6471"/>
                    <a:pt x="12652" y="6889"/>
                  </a:cubicBezTo>
                  <a:cubicBezTo>
                    <a:pt x="12494" y="7121"/>
                    <a:pt x="12371" y="7372"/>
                    <a:pt x="12267" y="7632"/>
                  </a:cubicBezTo>
                  <a:cubicBezTo>
                    <a:pt x="12212" y="7767"/>
                    <a:pt x="12156" y="7909"/>
                    <a:pt x="12113" y="8052"/>
                  </a:cubicBezTo>
                  <a:cubicBezTo>
                    <a:pt x="12009" y="7517"/>
                    <a:pt x="11821" y="6997"/>
                    <a:pt x="11587" y="6537"/>
                  </a:cubicBezTo>
                  <a:cubicBezTo>
                    <a:pt x="11394" y="6157"/>
                    <a:pt x="11161" y="5810"/>
                    <a:pt x="10902" y="5492"/>
                  </a:cubicBezTo>
                  <a:lnTo>
                    <a:pt x="10902" y="5492"/>
                  </a:lnTo>
                  <a:cubicBezTo>
                    <a:pt x="10922" y="5497"/>
                    <a:pt x="10942" y="5500"/>
                    <a:pt x="10961" y="5500"/>
                  </a:cubicBezTo>
                  <a:cubicBezTo>
                    <a:pt x="11165" y="5500"/>
                    <a:pt x="11347" y="5210"/>
                    <a:pt x="11421" y="5057"/>
                  </a:cubicBezTo>
                  <a:cubicBezTo>
                    <a:pt x="11554" y="4783"/>
                    <a:pt x="11603" y="4479"/>
                    <a:pt x="11629" y="4180"/>
                  </a:cubicBezTo>
                  <a:cubicBezTo>
                    <a:pt x="11691" y="3462"/>
                    <a:pt x="11554" y="2743"/>
                    <a:pt x="11388" y="2049"/>
                  </a:cubicBezTo>
                  <a:cubicBezTo>
                    <a:pt x="11371" y="1976"/>
                    <a:pt x="11314" y="1943"/>
                    <a:pt x="11254" y="1943"/>
                  </a:cubicBezTo>
                  <a:cubicBezTo>
                    <a:pt x="11202" y="1943"/>
                    <a:pt x="11147" y="1968"/>
                    <a:pt x="11113" y="2013"/>
                  </a:cubicBezTo>
                  <a:cubicBezTo>
                    <a:pt x="10736" y="2523"/>
                    <a:pt x="10457" y="3124"/>
                    <a:pt x="10351" y="3752"/>
                  </a:cubicBezTo>
                  <a:cubicBezTo>
                    <a:pt x="10299" y="4057"/>
                    <a:pt x="10288" y="4364"/>
                    <a:pt x="10345" y="4671"/>
                  </a:cubicBezTo>
                  <a:cubicBezTo>
                    <a:pt x="10361" y="4753"/>
                    <a:pt x="10383" y="4855"/>
                    <a:pt x="10414" y="4958"/>
                  </a:cubicBezTo>
                  <a:cubicBezTo>
                    <a:pt x="9647" y="4218"/>
                    <a:pt x="8697" y="3691"/>
                    <a:pt x="7669" y="3384"/>
                  </a:cubicBezTo>
                  <a:lnTo>
                    <a:pt x="7669" y="3382"/>
                  </a:lnTo>
                  <a:cubicBezTo>
                    <a:pt x="7670" y="3314"/>
                    <a:pt x="7623" y="3244"/>
                    <a:pt x="7562" y="3234"/>
                  </a:cubicBezTo>
                  <a:cubicBezTo>
                    <a:pt x="7565" y="3208"/>
                    <a:pt x="7565" y="3180"/>
                    <a:pt x="7566" y="3161"/>
                  </a:cubicBezTo>
                  <a:cubicBezTo>
                    <a:pt x="7573" y="3079"/>
                    <a:pt x="7581" y="2998"/>
                    <a:pt x="7583" y="2916"/>
                  </a:cubicBezTo>
                  <a:cubicBezTo>
                    <a:pt x="7587" y="2761"/>
                    <a:pt x="7581" y="2605"/>
                    <a:pt x="7562" y="2451"/>
                  </a:cubicBezTo>
                  <a:cubicBezTo>
                    <a:pt x="7525" y="2137"/>
                    <a:pt x="7450" y="1829"/>
                    <a:pt x="7331" y="1534"/>
                  </a:cubicBezTo>
                  <a:cubicBezTo>
                    <a:pt x="7094" y="947"/>
                    <a:pt x="6708" y="430"/>
                    <a:pt x="6206" y="41"/>
                  </a:cubicBezTo>
                  <a:cubicBezTo>
                    <a:pt x="6171" y="14"/>
                    <a:pt x="6135" y="1"/>
                    <a:pt x="6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2700050" y="2747800"/>
              <a:ext cx="53125" cy="60700"/>
            </a:xfrm>
            <a:custGeom>
              <a:rect b="b" l="l" r="r" t="t"/>
              <a:pathLst>
                <a:path extrusionOk="0" h="2428" w="2125">
                  <a:moveTo>
                    <a:pt x="1257" y="0"/>
                  </a:moveTo>
                  <a:cubicBezTo>
                    <a:pt x="1253" y="0"/>
                    <a:pt x="1249" y="1"/>
                    <a:pt x="1246" y="1"/>
                  </a:cubicBezTo>
                  <a:cubicBezTo>
                    <a:pt x="1088" y="7"/>
                    <a:pt x="984" y="103"/>
                    <a:pt x="926" y="244"/>
                  </a:cubicBezTo>
                  <a:cubicBezTo>
                    <a:pt x="884" y="349"/>
                    <a:pt x="850" y="459"/>
                    <a:pt x="828" y="570"/>
                  </a:cubicBezTo>
                  <a:cubicBezTo>
                    <a:pt x="817" y="631"/>
                    <a:pt x="809" y="692"/>
                    <a:pt x="802" y="753"/>
                  </a:cubicBezTo>
                  <a:cubicBezTo>
                    <a:pt x="684" y="734"/>
                    <a:pt x="566" y="724"/>
                    <a:pt x="447" y="724"/>
                  </a:cubicBezTo>
                  <a:cubicBezTo>
                    <a:pt x="419" y="724"/>
                    <a:pt x="391" y="724"/>
                    <a:pt x="363" y="726"/>
                  </a:cubicBezTo>
                  <a:cubicBezTo>
                    <a:pt x="190" y="734"/>
                    <a:pt x="45" y="852"/>
                    <a:pt x="21" y="1027"/>
                  </a:cubicBezTo>
                  <a:cubicBezTo>
                    <a:pt x="0" y="1182"/>
                    <a:pt x="99" y="1382"/>
                    <a:pt x="270" y="1409"/>
                  </a:cubicBezTo>
                  <a:cubicBezTo>
                    <a:pt x="329" y="1418"/>
                    <a:pt x="386" y="1435"/>
                    <a:pt x="446" y="1449"/>
                  </a:cubicBezTo>
                  <a:cubicBezTo>
                    <a:pt x="388" y="1502"/>
                    <a:pt x="331" y="1555"/>
                    <a:pt x="271" y="1607"/>
                  </a:cubicBezTo>
                  <a:cubicBezTo>
                    <a:pt x="144" y="1725"/>
                    <a:pt x="143" y="1934"/>
                    <a:pt x="244" y="2066"/>
                  </a:cubicBezTo>
                  <a:cubicBezTo>
                    <a:pt x="312" y="2153"/>
                    <a:pt x="416" y="2202"/>
                    <a:pt x="522" y="2202"/>
                  </a:cubicBezTo>
                  <a:cubicBezTo>
                    <a:pt x="581" y="2202"/>
                    <a:pt x="641" y="2187"/>
                    <a:pt x="696" y="2155"/>
                  </a:cubicBezTo>
                  <a:cubicBezTo>
                    <a:pt x="780" y="2107"/>
                    <a:pt x="863" y="2050"/>
                    <a:pt x="941" y="1991"/>
                  </a:cubicBezTo>
                  <a:cubicBezTo>
                    <a:pt x="986" y="2077"/>
                    <a:pt x="1031" y="2165"/>
                    <a:pt x="1077" y="2253"/>
                  </a:cubicBezTo>
                  <a:cubicBezTo>
                    <a:pt x="1133" y="2363"/>
                    <a:pt x="1265" y="2428"/>
                    <a:pt x="1393" y="2428"/>
                  </a:cubicBezTo>
                  <a:cubicBezTo>
                    <a:pt x="1482" y="2428"/>
                    <a:pt x="1570" y="2396"/>
                    <a:pt x="1627" y="2324"/>
                  </a:cubicBezTo>
                  <a:cubicBezTo>
                    <a:pt x="1747" y="2175"/>
                    <a:pt x="1797" y="2015"/>
                    <a:pt x="1756" y="1826"/>
                  </a:cubicBezTo>
                  <a:cubicBezTo>
                    <a:pt x="1735" y="1728"/>
                    <a:pt x="1688" y="1638"/>
                    <a:pt x="1642" y="1548"/>
                  </a:cubicBezTo>
                  <a:cubicBezTo>
                    <a:pt x="1699" y="1528"/>
                    <a:pt x="1757" y="1506"/>
                    <a:pt x="1814" y="1485"/>
                  </a:cubicBezTo>
                  <a:cubicBezTo>
                    <a:pt x="1989" y="1422"/>
                    <a:pt x="2125" y="1245"/>
                    <a:pt x="2062" y="1052"/>
                  </a:cubicBezTo>
                  <a:cubicBezTo>
                    <a:pt x="2016" y="911"/>
                    <a:pt x="1876" y="788"/>
                    <a:pt x="1725" y="788"/>
                  </a:cubicBezTo>
                  <a:cubicBezTo>
                    <a:pt x="1693" y="788"/>
                    <a:pt x="1661" y="793"/>
                    <a:pt x="1629" y="805"/>
                  </a:cubicBezTo>
                  <a:cubicBezTo>
                    <a:pt x="1616" y="810"/>
                    <a:pt x="1601" y="814"/>
                    <a:pt x="1589" y="819"/>
                  </a:cubicBezTo>
                  <a:cubicBezTo>
                    <a:pt x="1619" y="627"/>
                    <a:pt x="1610" y="429"/>
                    <a:pt x="1565" y="244"/>
                  </a:cubicBezTo>
                  <a:cubicBezTo>
                    <a:pt x="1533" y="112"/>
                    <a:pt x="1394" y="0"/>
                    <a:pt x="1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2884275" y="3057750"/>
              <a:ext cx="53100" cy="60700"/>
            </a:xfrm>
            <a:custGeom>
              <a:rect b="b" l="l" r="r" t="t"/>
              <a:pathLst>
                <a:path extrusionOk="0" h="2428" w="2124">
                  <a:moveTo>
                    <a:pt x="1259" y="1"/>
                  </a:moveTo>
                  <a:cubicBezTo>
                    <a:pt x="1254" y="1"/>
                    <a:pt x="1250" y="1"/>
                    <a:pt x="1246" y="1"/>
                  </a:cubicBezTo>
                  <a:cubicBezTo>
                    <a:pt x="1088" y="7"/>
                    <a:pt x="984" y="102"/>
                    <a:pt x="927" y="243"/>
                  </a:cubicBezTo>
                  <a:cubicBezTo>
                    <a:pt x="884" y="348"/>
                    <a:pt x="851" y="458"/>
                    <a:pt x="829" y="570"/>
                  </a:cubicBezTo>
                  <a:cubicBezTo>
                    <a:pt x="817" y="630"/>
                    <a:pt x="809" y="691"/>
                    <a:pt x="803" y="753"/>
                  </a:cubicBezTo>
                  <a:cubicBezTo>
                    <a:pt x="687" y="734"/>
                    <a:pt x="572" y="723"/>
                    <a:pt x="456" y="723"/>
                  </a:cubicBezTo>
                  <a:cubicBezTo>
                    <a:pt x="425" y="723"/>
                    <a:pt x="394" y="724"/>
                    <a:pt x="363" y="726"/>
                  </a:cubicBezTo>
                  <a:cubicBezTo>
                    <a:pt x="190" y="733"/>
                    <a:pt x="45" y="852"/>
                    <a:pt x="22" y="1026"/>
                  </a:cubicBezTo>
                  <a:cubicBezTo>
                    <a:pt x="1" y="1181"/>
                    <a:pt x="101" y="1381"/>
                    <a:pt x="271" y="1409"/>
                  </a:cubicBezTo>
                  <a:cubicBezTo>
                    <a:pt x="330" y="1417"/>
                    <a:pt x="387" y="1435"/>
                    <a:pt x="446" y="1448"/>
                  </a:cubicBezTo>
                  <a:cubicBezTo>
                    <a:pt x="388" y="1501"/>
                    <a:pt x="331" y="1555"/>
                    <a:pt x="273" y="1607"/>
                  </a:cubicBezTo>
                  <a:cubicBezTo>
                    <a:pt x="144" y="1724"/>
                    <a:pt x="143" y="1933"/>
                    <a:pt x="245" y="2066"/>
                  </a:cubicBezTo>
                  <a:cubicBezTo>
                    <a:pt x="313" y="2154"/>
                    <a:pt x="417" y="2202"/>
                    <a:pt x="523" y="2202"/>
                  </a:cubicBezTo>
                  <a:cubicBezTo>
                    <a:pt x="582" y="2202"/>
                    <a:pt x="641" y="2187"/>
                    <a:pt x="696" y="2156"/>
                  </a:cubicBezTo>
                  <a:cubicBezTo>
                    <a:pt x="781" y="2108"/>
                    <a:pt x="863" y="2050"/>
                    <a:pt x="941" y="1990"/>
                  </a:cubicBezTo>
                  <a:cubicBezTo>
                    <a:pt x="987" y="2077"/>
                    <a:pt x="1031" y="2165"/>
                    <a:pt x="1077" y="2254"/>
                  </a:cubicBezTo>
                  <a:cubicBezTo>
                    <a:pt x="1133" y="2362"/>
                    <a:pt x="1265" y="2427"/>
                    <a:pt x="1393" y="2427"/>
                  </a:cubicBezTo>
                  <a:cubicBezTo>
                    <a:pt x="1483" y="2427"/>
                    <a:pt x="1571" y="2395"/>
                    <a:pt x="1629" y="2323"/>
                  </a:cubicBezTo>
                  <a:cubicBezTo>
                    <a:pt x="1747" y="2175"/>
                    <a:pt x="1797" y="2015"/>
                    <a:pt x="1756" y="1826"/>
                  </a:cubicBezTo>
                  <a:cubicBezTo>
                    <a:pt x="1735" y="1728"/>
                    <a:pt x="1688" y="1638"/>
                    <a:pt x="1642" y="1550"/>
                  </a:cubicBezTo>
                  <a:cubicBezTo>
                    <a:pt x="1699" y="1528"/>
                    <a:pt x="1757" y="1506"/>
                    <a:pt x="1814" y="1485"/>
                  </a:cubicBezTo>
                  <a:cubicBezTo>
                    <a:pt x="1988" y="1420"/>
                    <a:pt x="2124" y="1243"/>
                    <a:pt x="2062" y="1051"/>
                  </a:cubicBezTo>
                  <a:cubicBezTo>
                    <a:pt x="2017" y="912"/>
                    <a:pt x="1876" y="788"/>
                    <a:pt x="1725" y="788"/>
                  </a:cubicBezTo>
                  <a:cubicBezTo>
                    <a:pt x="1693" y="788"/>
                    <a:pt x="1661" y="793"/>
                    <a:pt x="1630" y="805"/>
                  </a:cubicBezTo>
                  <a:cubicBezTo>
                    <a:pt x="1616" y="810"/>
                    <a:pt x="1602" y="814"/>
                    <a:pt x="1589" y="820"/>
                  </a:cubicBezTo>
                  <a:cubicBezTo>
                    <a:pt x="1619" y="628"/>
                    <a:pt x="1610" y="430"/>
                    <a:pt x="1565" y="243"/>
                  </a:cubicBezTo>
                  <a:cubicBezTo>
                    <a:pt x="1534" y="111"/>
                    <a:pt x="1395" y="1"/>
                    <a:pt x="1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2746400" y="2840700"/>
              <a:ext cx="45500" cy="40350"/>
            </a:xfrm>
            <a:custGeom>
              <a:rect b="b" l="l" r="r" t="t"/>
              <a:pathLst>
                <a:path extrusionOk="0" h="1614" w="1820">
                  <a:moveTo>
                    <a:pt x="691" y="1"/>
                  </a:moveTo>
                  <a:cubicBezTo>
                    <a:pt x="647" y="1"/>
                    <a:pt x="602" y="12"/>
                    <a:pt x="561" y="35"/>
                  </a:cubicBezTo>
                  <a:cubicBezTo>
                    <a:pt x="456" y="93"/>
                    <a:pt x="382" y="247"/>
                    <a:pt x="445" y="364"/>
                  </a:cubicBezTo>
                  <a:cubicBezTo>
                    <a:pt x="467" y="404"/>
                    <a:pt x="482" y="447"/>
                    <a:pt x="501" y="489"/>
                  </a:cubicBezTo>
                  <a:lnTo>
                    <a:pt x="325" y="457"/>
                  </a:lnTo>
                  <a:cubicBezTo>
                    <a:pt x="312" y="455"/>
                    <a:pt x="299" y="454"/>
                    <a:pt x="286" y="454"/>
                  </a:cubicBezTo>
                  <a:cubicBezTo>
                    <a:pt x="170" y="454"/>
                    <a:pt x="64" y="543"/>
                    <a:pt x="34" y="653"/>
                  </a:cubicBezTo>
                  <a:cubicBezTo>
                    <a:pt x="1" y="781"/>
                    <a:pt x="65" y="916"/>
                    <a:pt x="188" y="968"/>
                  </a:cubicBezTo>
                  <a:cubicBezTo>
                    <a:pt x="257" y="998"/>
                    <a:pt x="329" y="1021"/>
                    <a:pt x="402" y="1040"/>
                  </a:cubicBezTo>
                  <a:cubicBezTo>
                    <a:pt x="370" y="1108"/>
                    <a:pt x="339" y="1176"/>
                    <a:pt x="305" y="1245"/>
                  </a:cubicBezTo>
                  <a:cubicBezTo>
                    <a:pt x="237" y="1390"/>
                    <a:pt x="349" y="1608"/>
                    <a:pt x="518" y="1613"/>
                  </a:cubicBezTo>
                  <a:cubicBezTo>
                    <a:pt x="524" y="1613"/>
                    <a:pt x="530" y="1613"/>
                    <a:pt x="536" y="1613"/>
                  </a:cubicBezTo>
                  <a:cubicBezTo>
                    <a:pt x="674" y="1613"/>
                    <a:pt x="788" y="1567"/>
                    <a:pt x="879" y="1459"/>
                  </a:cubicBezTo>
                  <a:cubicBezTo>
                    <a:pt x="929" y="1400"/>
                    <a:pt x="961" y="1331"/>
                    <a:pt x="996" y="1263"/>
                  </a:cubicBezTo>
                  <a:cubicBezTo>
                    <a:pt x="1034" y="1287"/>
                    <a:pt x="1075" y="1312"/>
                    <a:pt x="1113" y="1338"/>
                  </a:cubicBezTo>
                  <a:cubicBezTo>
                    <a:pt x="1165" y="1369"/>
                    <a:pt x="1227" y="1387"/>
                    <a:pt x="1287" y="1387"/>
                  </a:cubicBezTo>
                  <a:cubicBezTo>
                    <a:pt x="1366" y="1387"/>
                    <a:pt x="1442" y="1356"/>
                    <a:pt x="1492" y="1284"/>
                  </a:cubicBezTo>
                  <a:cubicBezTo>
                    <a:pt x="1569" y="1174"/>
                    <a:pt x="1567" y="988"/>
                    <a:pt x="1440" y="908"/>
                  </a:cubicBezTo>
                  <a:cubicBezTo>
                    <a:pt x="1430" y="903"/>
                    <a:pt x="1421" y="895"/>
                    <a:pt x="1413" y="889"/>
                  </a:cubicBezTo>
                  <a:cubicBezTo>
                    <a:pt x="1543" y="819"/>
                    <a:pt x="1659" y="721"/>
                    <a:pt x="1752" y="608"/>
                  </a:cubicBezTo>
                  <a:cubicBezTo>
                    <a:pt x="1817" y="525"/>
                    <a:pt x="1819" y="383"/>
                    <a:pt x="1752" y="301"/>
                  </a:cubicBezTo>
                  <a:cubicBezTo>
                    <a:pt x="1697" y="236"/>
                    <a:pt x="1628" y="207"/>
                    <a:pt x="1552" y="207"/>
                  </a:cubicBezTo>
                  <a:cubicBezTo>
                    <a:pt x="1521" y="207"/>
                    <a:pt x="1489" y="212"/>
                    <a:pt x="1457" y="221"/>
                  </a:cubicBezTo>
                  <a:cubicBezTo>
                    <a:pt x="1373" y="244"/>
                    <a:pt x="1291" y="274"/>
                    <a:pt x="1212" y="313"/>
                  </a:cubicBezTo>
                  <a:cubicBezTo>
                    <a:pt x="1171" y="334"/>
                    <a:pt x="1131" y="357"/>
                    <a:pt x="1090" y="382"/>
                  </a:cubicBezTo>
                  <a:cubicBezTo>
                    <a:pt x="1037" y="283"/>
                    <a:pt x="975" y="188"/>
                    <a:pt x="903" y="103"/>
                  </a:cubicBezTo>
                  <a:cubicBezTo>
                    <a:pt x="848" y="37"/>
                    <a:pt x="770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2872125" y="3165150"/>
              <a:ext cx="45525" cy="40350"/>
            </a:xfrm>
            <a:custGeom>
              <a:rect b="b" l="l" r="r" t="t"/>
              <a:pathLst>
                <a:path extrusionOk="0" h="1614" w="1821">
                  <a:moveTo>
                    <a:pt x="691" y="0"/>
                  </a:moveTo>
                  <a:cubicBezTo>
                    <a:pt x="647" y="0"/>
                    <a:pt x="603" y="11"/>
                    <a:pt x="562" y="35"/>
                  </a:cubicBezTo>
                  <a:cubicBezTo>
                    <a:pt x="457" y="93"/>
                    <a:pt x="383" y="247"/>
                    <a:pt x="446" y="364"/>
                  </a:cubicBezTo>
                  <a:cubicBezTo>
                    <a:pt x="468" y="404"/>
                    <a:pt x="483" y="447"/>
                    <a:pt x="501" y="489"/>
                  </a:cubicBezTo>
                  <a:lnTo>
                    <a:pt x="326" y="457"/>
                  </a:lnTo>
                  <a:cubicBezTo>
                    <a:pt x="313" y="455"/>
                    <a:pt x="300" y="454"/>
                    <a:pt x="287" y="454"/>
                  </a:cubicBezTo>
                  <a:cubicBezTo>
                    <a:pt x="171" y="454"/>
                    <a:pt x="64" y="543"/>
                    <a:pt x="35" y="654"/>
                  </a:cubicBezTo>
                  <a:cubicBezTo>
                    <a:pt x="1" y="781"/>
                    <a:pt x="66" y="916"/>
                    <a:pt x="188" y="968"/>
                  </a:cubicBezTo>
                  <a:cubicBezTo>
                    <a:pt x="258" y="998"/>
                    <a:pt x="329" y="1021"/>
                    <a:pt x="402" y="1040"/>
                  </a:cubicBezTo>
                  <a:cubicBezTo>
                    <a:pt x="370" y="1108"/>
                    <a:pt x="338" y="1176"/>
                    <a:pt x="306" y="1245"/>
                  </a:cubicBezTo>
                  <a:cubicBezTo>
                    <a:pt x="238" y="1390"/>
                    <a:pt x="349" y="1608"/>
                    <a:pt x="519" y="1613"/>
                  </a:cubicBezTo>
                  <a:cubicBezTo>
                    <a:pt x="524" y="1613"/>
                    <a:pt x="528" y="1613"/>
                    <a:pt x="533" y="1613"/>
                  </a:cubicBezTo>
                  <a:cubicBezTo>
                    <a:pt x="673" y="1613"/>
                    <a:pt x="788" y="1569"/>
                    <a:pt x="880" y="1459"/>
                  </a:cubicBezTo>
                  <a:cubicBezTo>
                    <a:pt x="929" y="1400"/>
                    <a:pt x="962" y="1331"/>
                    <a:pt x="995" y="1262"/>
                  </a:cubicBezTo>
                  <a:cubicBezTo>
                    <a:pt x="1035" y="1287"/>
                    <a:pt x="1075" y="1312"/>
                    <a:pt x="1114" y="1338"/>
                  </a:cubicBezTo>
                  <a:cubicBezTo>
                    <a:pt x="1166" y="1369"/>
                    <a:pt x="1228" y="1387"/>
                    <a:pt x="1287" y="1387"/>
                  </a:cubicBezTo>
                  <a:cubicBezTo>
                    <a:pt x="1366" y="1387"/>
                    <a:pt x="1443" y="1356"/>
                    <a:pt x="1492" y="1284"/>
                  </a:cubicBezTo>
                  <a:cubicBezTo>
                    <a:pt x="1569" y="1173"/>
                    <a:pt x="1568" y="988"/>
                    <a:pt x="1440" y="907"/>
                  </a:cubicBezTo>
                  <a:cubicBezTo>
                    <a:pt x="1431" y="902"/>
                    <a:pt x="1422" y="895"/>
                    <a:pt x="1413" y="889"/>
                  </a:cubicBezTo>
                  <a:cubicBezTo>
                    <a:pt x="1543" y="818"/>
                    <a:pt x="1659" y="721"/>
                    <a:pt x="1752" y="608"/>
                  </a:cubicBezTo>
                  <a:cubicBezTo>
                    <a:pt x="1818" y="525"/>
                    <a:pt x="1820" y="383"/>
                    <a:pt x="1752" y="301"/>
                  </a:cubicBezTo>
                  <a:cubicBezTo>
                    <a:pt x="1697" y="235"/>
                    <a:pt x="1628" y="207"/>
                    <a:pt x="1553" y="207"/>
                  </a:cubicBezTo>
                  <a:cubicBezTo>
                    <a:pt x="1522" y="207"/>
                    <a:pt x="1489" y="212"/>
                    <a:pt x="1456" y="221"/>
                  </a:cubicBezTo>
                  <a:cubicBezTo>
                    <a:pt x="1373" y="244"/>
                    <a:pt x="1292" y="274"/>
                    <a:pt x="1213" y="312"/>
                  </a:cubicBezTo>
                  <a:cubicBezTo>
                    <a:pt x="1172" y="333"/>
                    <a:pt x="1131" y="357"/>
                    <a:pt x="1090" y="382"/>
                  </a:cubicBezTo>
                  <a:cubicBezTo>
                    <a:pt x="1037" y="282"/>
                    <a:pt x="975" y="187"/>
                    <a:pt x="903" y="103"/>
                  </a:cubicBezTo>
                  <a:cubicBezTo>
                    <a:pt x="848" y="37"/>
                    <a:pt x="770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2566000" y="2727725"/>
              <a:ext cx="46250" cy="39850"/>
            </a:xfrm>
            <a:custGeom>
              <a:rect b="b" l="l" r="r" t="t"/>
              <a:pathLst>
                <a:path extrusionOk="0" h="1594" w="1850">
                  <a:moveTo>
                    <a:pt x="757" y="1"/>
                  </a:moveTo>
                  <a:cubicBezTo>
                    <a:pt x="738" y="1"/>
                    <a:pt x="719" y="3"/>
                    <a:pt x="700" y="7"/>
                  </a:cubicBezTo>
                  <a:cubicBezTo>
                    <a:pt x="572" y="36"/>
                    <a:pt x="481" y="156"/>
                    <a:pt x="492" y="291"/>
                  </a:cubicBezTo>
                  <a:cubicBezTo>
                    <a:pt x="498" y="365"/>
                    <a:pt x="511" y="439"/>
                    <a:pt x="527" y="513"/>
                  </a:cubicBezTo>
                  <a:cubicBezTo>
                    <a:pt x="451" y="516"/>
                    <a:pt x="377" y="518"/>
                    <a:pt x="302" y="522"/>
                  </a:cubicBezTo>
                  <a:cubicBezTo>
                    <a:pt x="141" y="528"/>
                    <a:pt x="1" y="729"/>
                    <a:pt x="75" y="881"/>
                  </a:cubicBezTo>
                  <a:cubicBezTo>
                    <a:pt x="138" y="1012"/>
                    <a:pt x="234" y="1099"/>
                    <a:pt x="379" y="1130"/>
                  </a:cubicBezTo>
                  <a:cubicBezTo>
                    <a:pt x="426" y="1141"/>
                    <a:pt x="474" y="1143"/>
                    <a:pt x="522" y="1143"/>
                  </a:cubicBezTo>
                  <a:cubicBezTo>
                    <a:pt x="550" y="1143"/>
                    <a:pt x="578" y="1142"/>
                    <a:pt x="607" y="1142"/>
                  </a:cubicBezTo>
                  <a:lnTo>
                    <a:pt x="607" y="1142"/>
                  </a:lnTo>
                  <a:cubicBezTo>
                    <a:pt x="602" y="1189"/>
                    <a:pt x="599" y="1235"/>
                    <a:pt x="595" y="1281"/>
                  </a:cubicBezTo>
                  <a:cubicBezTo>
                    <a:pt x="579" y="1420"/>
                    <a:pt x="659" y="1571"/>
                    <a:pt x="811" y="1591"/>
                  </a:cubicBezTo>
                  <a:cubicBezTo>
                    <a:pt x="822" y="1592"/>
                    <a:pt x="833" y="1593"/>
                    <a:pt x="845" y="1593"/>
                  </a:cubicBezTo>
                  <a:cubicBezTo>
                    <a:pt x="971" y="1593"/>
                    <a:pt x="1110" y="1509"/>
                    <a:pt x="1122" y="1371"/>
                  </a:cubicBezTo>
                  <a:cubicBezTo>
                    <a:pt x="1123" y="1361"/>
                    <a:pt x="1124" y="1349"/>
                    <a:pt x="1126" y="1339"/>
                  </a:cubicBezTo>
                  <a:cubicBezTo>
                    <a:pt x="1248" y="1420"/>
                    <a:pt x="1388" y="1479"/>
                    <a:pt x="1533" y="1508"/>
                  </a:cubicBezTo>
                  <a:cubicBezTo>
                    <a:pt x="1546" y="1510"/>
                    <a:pt x="1560" y="1512"/>
                    <a:pt x="1574" y="1512"/>
                  </a:cubicBezTo>
                  <a:cubicBezTo>
                    <a:pt x="1668" y="1512"/>
                    <a:pt x="1768" y="1452"/>
                    <a:pt x="1804" y="1366"/>
                  </a:cubicBezTo>
                  <a:cubicBezTo>
                    <a:pt x="1850" y="1253"/>
                    <a:pt x="1818" y="1152"/>
                    <a:pt x="1738" y="1068"/>
                  </a:cubicBezTo>
                  <a:cubicBezTo>
                    <a:pt x="1680" y="1003"/>
                    <a:pt x="1615" y="944"/>
                    <a:pt x="1544" y="893"/>
                  </a:cubicBezTo>
                  <a:cubicBezTo>
                    <a:pt x="1507" y="866"/>
                    <a:pt x="1466" y="841"/>
                    <a:pt x="1427" y="817"/>
                  </a:cubicBezTo>
                  <a:cubicBezTo>
                    <a:pt x="1491" y="724"/>
                    <a:pt x="1545" y="625"/>
                    <a:pt x="1589" y="522"/>
                  </a:cubicBezTo>
                  <a:cubicBezTo>
                    <a:pt x="1639" y="400"/>
                    <a:pt x="1605" y="261"/>
                    <a:pt x="1491" y="188"/>
                  </a:cubicBezTo>
                  <a:cubicBezTo>
                    <a:pt x="1448" y="161"/>
                    <a:pt x="1393" y="146"/>
                    <a:pt x="1338" y="146"/>
                  </a:cubicBezTo>
                  <a:cubicBezTo>
                    <a:pt x="1264" y="146"/>
                    <a:pt x="1189" y="173"/>
                    <a:pt x="1147" y="236"/>
                  </a:cubicBezTo>
                  <a:cubicBezTo>
                    <a:pt x="1121" y="275"/>
                    <a:pt x="1091" y="308"/>
                    <a:pt x="1062" y="345"/>
                  </a:cubicBezTo>
                  <a:cubicBezTo>
                    <a:pt x="1044" y="287"/>
                    <a:pt x="1027" y="231"/>
                    <a:pt x="1008" y="174"/>
                  </a:cubicBezTo>
                  <a:cubicBezTo>
                    <a:pt x="974" y="66"/>
                    <a:pt x="865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31"/>
          <p:cNvGrpSpPr/>
          <p:nvPr/>
        </p:nvGrpSpPr>
        <p:grpSpPr>
          <a:xfrm flipH="1" rot="-1249854">
            <a:off x="8160247" y="3162696"/>
            <a:ext cx="768503" cy="720259"/>
            <a:chOff x="3312850" y="3398925"/>
            <a:chExt cx="443650" cy="418275"/>
          </a:xfrm>
        </p:grpSpPr>
        <p:sp>
          <p:nvSpPr>
            <p:cNvPr id="1034" name="Google Shape;1034;p31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31"/>
          <p:cNvGrpSpPr/>
          <p:nvPr/>
        </p:nvGrpSpPr>
        <p:grpSpPr>
          <a:xfrm>
            <a:off x="531032" y="2319494"/>
            <a:ext cx="452128" cy="911001"/>
            <a:chOff x="3758325" y="4087550"/>
            <a:chExt cx="265100" cy="531475"/>
          </a:xfrm>
        </p:grpSpPr>
        <p:sp>
          <p:nvSpPr>
            <p:cNvPr id="1040" name="Google Shape;1040;p31"/>
            <p:cNvSpPr/>
            <p:nvPr/>
          </p:nvSpPr>
          <p:spPr>
            <a:xfrm>
              <a:off x="3762900" y="4118200"/>
              <a:ext cx="243275" cy="500825"/>
            </a:xfrm>
            <a:custGeom>
              <a:rect b="b" l="l" r="r" t="t"/>
              <a:pathLst>
                <a:path extrusionOk="0" h="20033" w="9731">
                  <a:moveTo>
                    <a:pt x="2369" y="0"/>
                  </a:moveTo>
                  <a:cubicBezTo>
                    <a:pt x="2348" y="0"/>
                    <a:pt x="2333" y="25"/>
                    <a:pt x="2344" y="44"/>
                  </a:cubicBezTo>
                  <a:cubicBezTo>
                    <a:pt x="2582" y="467"/>
                    <a:pt x="2887" y="844"/>
                    <a:pt x="3113" y="1277"/>
                  </a:cubicBezTo>
                  <a:cubicBezTo>
                    <a:pt x="3336" y="1704"/>
                    <a:pt x="3510" y="2154"/>
                    <a:pt x="3671" y="2609"/>
                  </a:cubicBezTo>
                  <a:cubicBezTo>
                    <a:pt x="3905" y="3272"/>
                    <a:pt x="4120" y="3945"/>
                    <a:pt x="4323" y="4620"/>
                  </a:cubicBezTo>
                  <a:cubicBezTo>
                    <a:pt x="3532" y="3661"/>
                    <a:pt x="2263" y="3115"/>
                    <a:pt x="1029" y="3115"/>
                  </a:cubicBezTo>
                  <a:cubicBezTo>
                    <a:pt x="974" y="3115"/>
                    <a:pt x="919" y="3116"/>
                    <a:pt x="864" y="3119"/>
                  </a:cubicBezTo>
                  <a:cubicBezTo>
                    <a:pt x="723" y="3124"/>
                    <a:pt x="670" y="3291"/>
                    <a:pt x="760" y="3389"/>
                  </a:cubicBezTo>
                  <a:cubicBezTo>
                    <a:pt x="1208" y="3881"/>
                    <a:pt x="1755" y="4287"/>
                    <a:pt x="2357" y="4573"/>
                  </a:cubicBezTo>
                  <a:cubicBezTo>
                    <a:pt x="2654" y="4713"/>
                    <a:pt x="2966" y="4826"/>
                    <a:pt x="3284" y="4907"/>
                  </a:cubicBezTo>
                  <a:cubicBezTo>
                    <a:pt x="3436" y="4946"/>
                    <a:pt x="3591" y="4977"/>
                    <a:pt x="3747" y="5002"/>
                  </a:cubicBezTo>
                  <a:cubicBezTo>
                    <a:pt x="3842" y="5017"/>
                    <a:pt x="3947" y="5041"/>
                    <a:pt x="4048" y="5041"/>
                  </a:cubicBezTo>
                  <a:cubicBezTo>
                    <a:pt x="4106" y="5041"/>
                    <a:pt x="4164" y="5033"/>
                    <a:pt x="4217" y="5011"/>
                  </a:cubicBezTo>
                  <a:cubicBezTo>
                    <a:pt x="4223" y="5007"/>
                    <a:pt x="4227" y="5002"/>
                    <a:pt x="4233" y="4998"/>
                  </a:cubicBezTo>
                  <a:cubicBezTo>
                    <a:pt x="4259" y="5028"/>
                    <a:pt x="4286" y="5055"/>
                    <a:pt x="4312" y="5086"/>
                  </a:cubicBezTo>
                  <a:cubicBezTo>
                    <a:pt x="4338" y="5117"/>
                    <a:pt x="4370" y="5130"/>
                    <a:pt x="4403" y="5130"/>
                  </a:cubicBezTo>
                  <a:cubicBezTo>
                    <a:pt x="4426" y="5130"/>
                    <a:pt x="4449" y="5123"/>
                    <a:pt x="4470" y="5112"/>
                  </a:cubicBezTo>
                  <a:cubicBezTo>
                    <a:pt x="4490" y="5185"/>
                    <a:pt x="4514" y="5257"/>
                    <a:pt x="4535" y="5330"/>
                  </a:cubicBezTo>
                  <a:cubicBezTo>
                    <a:pt x="4650" y="5744"/>
                    <a:pt x="4751" y="6161"/>
                    <a:pt x="4842" y="6582"/>
                  </a:cubicBezTo>
                  <a:cubicBezTo>
                    <a:pt x="4839" y="6664"/>
                    <a:pt x="4831" y="6743"/>
                    <a:pt x="4837" y="6824"/>
                  </a:cubicBezTo>
                  <a:cubicBezTo>
                    <a:pt x="4839" y="6873"/>
                    <a:pt x="4871" y="6909"/>
                    <a:pt x="4911" y="6925"/>
                  </a:cubicBezTo>
                  <a:cubicBezTo>
                    <a:pt x="4988" y="7323"/>
                    <a:pt x="5053" y="7722"/>
                    <a:pt x="5098" y="8125"/>
                  </a:cubicBezTo>
                  <a:cubicBezTo>
                    <a:pt x="5150" y="8580"/>
                    <a:pt x="5178" y="9038"/>
                    <a:pt x="5179" y="9497"/>
                  </a:cubicBezTo>
                  <a:cubicBezTo>
                    <a:pt x="5179" y="9912"/>
                    <a:pt x="5069" y="10387"/>
                    <a:pt x="5170" y="10790"/>
                  </a:cubicBezTo>
                  <a:cubicBezTo>
                    <a:pt x="5088" y="11108"/>
                    <a:pt x="5019" y="11431"/>
                    <a:pt x="4957" y="11754"/>
                  </a:cubicBezTo>
                  <a:cubicBezTo>
                    <a:pt x="4948" y="11727"/>
                    <a:pt x="4942" y="11698"/>
                    <a:pt x="4934" y="11673"/>
                  </a:cubicBezTo>
                  <a:cubicBezTo>
                    <a:pt x="4871" y="11459"/>
                    <a:pt x="4779" y="11252"/>
                    <a:pt x="4662" y="11062"/>
                  </a:cubicBezTo>
                  <a:cubicBezTo>
                    <a:pt x="4428" y="10681"/>
                    <a:pt x="4096" y="10372"/>
                    <a:pt x="3696" y="10174"/>
                  </a:cubicBezTo>
                  <a:cubicBezTo>
                    <a:pt x="3675" y="10164"/>
                    <a:pt x="3652" y="10159"/>
                    <a:pt x="3629" y="10159"/>
                  </a:cubicBezTo>
                  <a:cubicBezTo>
                    <a:pt x="3566" y="10159"/>
                    <a:pt x="3504" y="10196"/>
                    <a:pt x="3492" y="10265"/>
                  </a:cubicBezTo>
                  <a:cubicBezTo>
                    <a:pt x="3415" y="10727"/>
                    <a:pt x="3523" y="11195"/>
                    <a:pt x="3770" y="11591"/>
                  </a:cubicBezTo>
                  <a:cubicBezTo>
                    <a:pt x="3890" y="11783"/>
                    <a:pt x="4044" y="11957"/>
                    <a:pt x="4223" y="12097"/>
                  </a:cubicBezTo>
                  <a:cubicBezTo>
                    <a:pt x="4364" y="12205"/>
                    <a:pt x="4573" y="12364"/>
                    <a:pt x="4767" y="12364"/>
                  </a:cubicBezTo>
                  <a:cubicBezTo>
                    <a:pt x="4795" y="12364"/>
                    <a:pt x="4823" y="12361"/>
                    <a:pt x="4850" y="12354"/>
                  </a:cubicBezTo>
                  <a:cubicBezTo>
                    <a:pt x="4852" y="12354"/>
                    <a:pt x="4852" y="12353"/>
                    <a:pt x="4853" y="12353"/>
                  </a:cubicBezTo>
                  <a:lnTo>
                    <a:pt x="4853" y="12353"/>
                  </a:lnTo>
                  <a:cubicBezTo>
                    <a:pt x="4693" y="13396"/>
                    <a:pt x="4635" y="14452"/>
                    <a:pt x="4702" y="15505"/>
                  </a:cubicBezTo>
                  <a:cubicBezTo>
                    <a:pt x="4435" y="15149"/>
                    <a:pt x="4120" y="14820"/>
                    <a:pt x="3835" y="14476"/>
                  </a:cubicBezTo>
                  <a:cubicBezTo>
                    <a:pt x="3888" y="14341"/>
                    <a:pt x="3906" y="14183"/>
                    <a:pt x="3927" y="14063"/>
                  </a:cubicBezTo>
                  <a:cubicBezTo>
                    <a:pt x="3967" y="13832"/>
                    <a:pt x="3987" y="13596"/>
                    <a:pt x="3984" y="13362"/>
                  </a:cubicBezTo>
                  <a:cubicBezTo>
                    <a:pt x="3978" y="12895"/>
                    <a:pt x="3886" y="12427"/>
                    <a:pt x="3710" y="11993"/>
                  </a:cubicBezTo>
                  <a:cubicBezTo>
                    <a:pt x="3686" y="11933"/>
                    <a:pt x="3627" y="11896"/>
                    <a:pt x="3569" y="11896"/>
                  </a:cubicBezTo>
                  <a:cubicBezTo>
                    <a:pt x="3525" y="11896"/>
                    <a:pt x="3483" y="11917"/>
                    <a:pt x="3457" y="11965"/>
                  </a:cubicBezTo>
                  <a:cubicBezTo>
                    <a:pt x="3247" y="12368"/>
                    <a:pt x="3147" y="12820"/>
                    <a:pt x="3163" y="13274"/>
                  </a:cubicBezTo>
                  <a:cubicBezTo>
                    <a:pt x="3166" y="13402"/>
                    <a:pt x="3184" y="13529"/>
                    <a:pt x="3206" y="13656"/>
                  </a:cubicBezTo>
                  <a:cubicBezTo>
                    <a:pt x="3027" y="13409"/>
                    <a:pt x="2853" y="13159"/>
                    <a:pt x="2685" y="12905"/>
                  </a:cubicBezTo>
                  <a:cubicBezTo>
                    <a:pt x="2582" y="12750"/>
                    <a:pt x="2487" y="12590"/>
                    <a:pt x="2391" y="12432"/>
                  </a:cubicBezTo>
                  <a:cubicBezTo>
                    <a:pt x="2393" y="12428"/>
                    <a:pt x="2396" y="12423"/>
                    <a:pt x="2398" y="12418"/>
                  </a:cubicBezTo>
                  <a:cubicBezTo>
                    <a:pt x="2464" y="12304"/>
                    <a:pt x="2522" y="12184"/>
                    <a:pt x="2576" y="12063"/>
                  </a:cubicBezTo>
                  <a:cubicBezTo>
                    <a:pt x="2685" y="11808"/>
                    <a:pt x="2770" y="11542"/>
                    <a:pt x="2821" y="11270"/>
                  </a:cubicBezTo>
                  <a:cubicBezTo>
                    <a:pt x="2924" y="10731"/>
                    <a:pt x="2908" y="10175"/>
                    <a:pt x="2775" y="9643"/>
                  </a:cubicBezTo>
                  <a:cubicBezTo>
                    <a:pt x="2758" y="9574"/>
                    <a:pt x="2705" y="9544"/>
                    <a:pt x="2650" y="9544"/>
                  </a:cubicBezTo>
                  <a:cubicBezTo>
                    <a:pt x="2598" y="9544"/>
                    <a:pt x="2544" y="9570"/>
                    <a:pt x="2512" y="9615"/>
                  </a:cubicBezTo>
                  <a:cubicBezTo>
                    <a:pt x="2130" y="10150"/>
                    <a:pt x="1909" y="10774"/>
                    <a:pt x="1856" y="11430"/>
                  </a:cubicBezTo>
                  <a:cubicBezTo>
                    <a:pt x="1854" y="11459"/>
                    <a:pt x="1856" y="11490"/>
                    <a:pt x="1855" y="11520"/>
                  </a:cubicBezTo>
                  <a:cubicBezTo>
                    <a:pt x="1551" y="10983"/>
                    <a:pt x="1252" y="10442"/>
                    <a:pt x="924" y="9917"/>
                  </a:cubicBezTo>
                  <a:cubicBezTo>
                    <a:pt x="918" y="9909"/>
                    <a:pt x="910" y="9905"/>
                    <a:pt x="902" y="9905"/>
                  </a:cubicBezTo>
                  <a:cubicBezTo>
                    <a:pt x="885" y="9905"/>
                    <a:pt x="869" y="9919"/>
                    <a:pt x="875" y="9938"/>
                  </a:cubicBezTo>
                  <a:cubicBezTo>
                    <a:pt x="1096" y="10718"/>
                    <a:pt x="1463" y="11464"/>
                    <a:pt x="1873" y="12176"/>
                  </a:cubicBezTo>
                  <a:cubicBezTo>
                    <a:pt x="1885" y="12236"/>
                    <a:pt x="1902" y="12295"/>
                    <a:pt x="1933" y="12339"/>
                  </a:cubicBezTo>
                  <a:cubicBezTo>
                    <a:pt x="1951" y="12364"/>
                    <a:pt x="1974" y="12380"/>
                    <a:pt x="1997" y="12390"/>
                  </a:cubicBezTo>
                  <a:cubicBezTo>
                    <a:pt x="2022" y="12432"/>
                    <a:pt x="2048" y="12474"/>
                    <a:pt x="2073" y="12516"/>
                  </a:cubicBezTo>
                  <a:cubicBezTo>
                    <a:pt x="2071" y="12539"/>
                    <a:pt x="2071" y="12562"/>
                    <a:pt x="2079" y="12585"/>
                  </a:cubicBezTo>
                  <a:cubicBezTo>
                    <a:pt x="2089" y="12614"/>
                    <a:pt x="2116" y="12636"/>
                    <a:pt x="2147" y="12641"/>
                  </a:cubicBezTo>
                  <a:cubicBezTo>
                    <a:pt x="2236" y="12783"/>
                    <a:pt x="2324" y="12927"/>
                    <a:pt x="2413" y="13068"/>
                  </a:cubicBezTo>
                  <a:cubicBezTo>
                    <a:pt x="2454" y="13132"/>
                    <a:pt x="2496" y="13193"/>
                    <a:pt x="2538" y="13257"/>
                  </a:cubicBezTo>
                  <a:cubicBezTo>
                    <a:pt x="2236" y="13106"/>
                    <a:pt x="1898" y="13013"/>
                    <a:pt x="1572" y="12966"/>
                  </a:cubicBezTo>
                  <a:cubicBezTo>
                    <a:pt x="1417" y="12943"/>
                    <a:pt x="1260" y="12932"/>
                    <a:pt x="1103" y="12932"/>
                  </a:cubicBezTo>
                  <a:cubicBezTo>
                    <a:pt x="774" y="12932"/>
                    <a:pt x="445" y="12981"/>
                    <a:pt x="129" y="13073"/>
                  </a:cubicBezTo>
                  <a:cubicBezTo>
                    <a:pt x="6" y="13110"/>
                    <a:pt x="1" y="13269"/>
                    <a:pt x="102" y="13333"/>
                  </a:cubicBezTo>
                  <a:cubicBezTo>
                    <a:pt x="540" y="13610"/>
                    <a:pt x="1035" y="13802"/>
                    <a:pt x="1547" y="13888"/>
                  </a:cubicBezTo>
                  <a:cubicBezTo>
                    <a:pt x="1771" y="13926"/>
                    <a:pt x="2000" y="13946"/>
                    <a:pt x="2228" y="13946"/>
                  </a:cubicBezTo>
                  <a:cubicBezTo>
                    <a:pt x="2255" y="13946"/>
                    <a:pt x="2282" y="13946"/>
                    <a:pt x="2309" y="13945"/>
                  </a:cubicBezTo>
                  <a:cubicBezTo>
                    <a:pt x="2434" y="13943"/>
                    <a:pt x="2558" y="13934"/>
                    <a:pt x="2681" y="13918"/>
                  </a:cubicBezTo>
                  <a:cubicBezTo>
                    <a:pt x="2763" y="13908"/>
                    <a:pt x="2860" y="13896"/>
                    <a:pt x="2940" y="13858"/>
                  </a:cubicBezTo>
                  <a:cubicBezTo>
                    <a:pt x="3095" y="14081"/>
                    <a:pt x="3252" y="14301"/>
                    <a:pt x="3416" y="14519"/>
                  </a:cubicBezTo>
                  <a:cubicBezTo>
                    <a:pt x="3759" y="14976"/>
                    <a:pt x="4109" y="15493"/>
                    <a:pt x="4543" y="15867"/>
                  </a:cubicBezTo>
                  <a:cubicBezTo>
                    <a:pt x="4576" y="15896"/>
                    <a:pt x="4616" y="15908"/>
                    <a:pt x="4655" y="15908"/>
                  </a:cubicBezTo>
                  <a:cubicBezTo>
                    <a:pt x="4679" y="15908"/>
                    <a:pt x="4704" y="15903"/>
                    <a:pt x="4727" y="15894"/>
                  </a:cubicBezTo>
                  <a:lnTo>
                    <a:pt x="4727" y="15894"/>
                  </a:lnTo>
                  <a:cubicBezTo>
                    <a:pt x="4519" y="15979"/>
                    <a:pt x="4608" y="16545"/>
                    <a:pt x="4814" y="17230"/>
                  </a:cubicBezTo>
                  <a:cubicBezTo>
                    <a:pt x="4543" y="17100"/>
                    <a:pt x="4230" y="17030"/>
                    <a:pt x="3951" y="17001"/>
                  </a:cubicBezTo>
                  <a:cubicBezTo>
                    <a:pt x="3860" y="16992"/>
                    <a:pt x="3769" y="16987"/>
                    <a:pt x="3678" y="16987"/>
                  </a:cubicBezTo>
                  <a:cubicBezTo>
                    <a:pt x="3324" y="16987"/>
                    <a:pt x="2971" y="17055"/>
                    <a:pt x="2644" y="17193"/>
                  </a:cubicBezTo>
                  <a:cubicBezTo>
                    <a:pt x="2528" y="17242"/>
                    <a:pt x="2504" y="17389"/>
                    <a:pt x="2616" y="17460"/>
                  </a:cubicBezTo>
                  <a:cubicBezTo>
                    <a:pt x="3015" y="17717"/>
                    <a:pt x="3471" y="17886"/>
                    <a:pt x="3941" y="17953"/>
                  </a:cubicBezTo>
                  <a:cubicBezTo>
                    <a:pt x="4101" y="17976"/>
                    <a:pt x="4262" y="17987"/>
                    <a:pt x="4424" y="17987"/>
                  </a:cubicBezTo>
                  <a:cubicBezTo>
                    <a:pt x="4496" y="17987"/>
                    <a:pt x="4568" y="17985"/>
                    <a:pt x="4640" y="17980"/>
                  </a:cubicBezTo>
                  <a:cubicBezTo>
                    <a:pt x="4769" y="17971"/>
                    <a:pt x="4912" y="17960"/>
                    <a:pt x="5043" y="17922"/>
                  </a:cubicBezTo>
                  <a:cubicBezTo>
                    <a:pt x="5387" y="18881"/>
                    <a:pt x="5830" y="19849"/>
                    <a:pt x="5940" y="19997"/>
                  </a:cubicBezTo>
                  <a:cubicBezTo>
                    <a:pt x="5959" y="20022"/>
                    <a:pt x="5986" y="20033"/>
                    <a:pt x="6013" y="20033"/>
                  </a:cubicBezTo>
                  <a:cubicBezTo>
                    <a:pt x="6066" y="20033"/>
                    <a:pt x="6118" y="19989"/>
                    <a:pt x="6101" y="19919"/>
                  </a:cubicBezTo>
                  <a:cubicBezTo>
                    <a:pt x="5906" y="19126"/>
                    <a:pt x="5603" y="18374"/>
                    <a:pt x="5393" y="17588"/>
                  </a:cubicBezTo>
                  <a:cubicBezTo>
                    <a:pt x="5432" y="17551"/>
                    <a:pt x="5471" y="17510"/>
                    <a:pt x="5510" y="17464"/>
                  </a:cubicBezTo>
                  <a:cubicBezTo>
                    <a:pt x="5689" y="17261"/>
                    <a:pt x="5856" y="17048"/>
                    <a:pt x="6013" y="16829"/>
                  </a:cubicBezTo>
                  <a:cubicBezTo>
                    <a:pt x="6333" y="16386"/>
                    <a:pt x="6610" y="15911"/>
                    <a:pt x="6836" y="15415"/>
                  </a:cubicBezTo>
                  <a:cubicBezTo>
                    <a:pt x="6870" y="15424"/>
                    <a:pt x="6904" y="15428"/>
                    <a:pt x="6939" y="15428"/>
                  </a:cubicBezTo>
                  <a:cubicBezTo>
                    <a:pt x="7131" y="15428"/>
                    <a:pt x="7335" y="15302"/>
                    <a:pt x="7494" y="15211"/>
                  </a:cubicBezTo>
                  <a:cubicBezTo>
                    <a:pt x="7717" y="15085"/>
                    <a:pt x="7924" y="14928"/>
                    <a:pt x="8104" y="14747"/>
                  </a:cubicBezTo>
                  <a:cubicBezTo>
                    <a:pt x="8467" y="14391"/>
                    <a:pt x="8730" y="13940"/>
                    <a:pt x="8864" y="13449"/>
                  </a:cubicBezTo>
                  <a:cubicBezTo>
                    <a:pt x="8888" y="13362"/>
                    <a:pt x="8812" y="13270"/>
                    <a:pt x="8726" y="13270"/>
                  </a:cubicBezTo>
                  <a:cubicBezTo>
                    <a:pt x="8712" y="13270"/>
                    <a:pt x="8699" y="13273"/>
                    <a:pt x="8685" y="13278"/>
                  </a:cubicBezTo>
                  <a:cubicBezTo>
                    <a:pt x="8274" y="13429"/>
                    <a:pt x="7898" y="13652"/>
                    <a:pt x="7564" y="13933"/>
                  </a:cubicBezTo>
                  <a:cubicBezTo>
                    <a:pt x="7467" y="14013"/>
                    <a:pt x="7377" y="14101"/>
                    <a:pt x="7290" y="14190"/>
                  </a:cubicBezTo>
                  <a:cubicBezTo>
                    <a:pt x="7483" y="13510"/>
                    <a:pt x="7585" y="12802"/>
                    <a:pt x="7533" y="12105"/>
                  </a:cubicBezTo>
                  <a:cubicBezTo>
                    <a:pt x="7530" y="12079"/>
                    <a:pt x="7506" y="12063"/>
                    <a:pt x="7483" y="12063"/>
                  </a:cubicBezTo>
                  <a:cubicBezTo>
                    <a:pt x="7465" y="12063"/>
                    <a:pt x="7448" y="12074"/>
                    <a:pt x="7444" y="12097"/>
                  </a:cubicBezTo>
                  <a:cubicBezTo>
                    <a:pt x="7282" y="13073"/>
                    <a:pt x="7101" y="14035"/>
                    <a:pt x="6699" y="14946"/>
                  </a:cubicBezTo>
                  <a:cubicBezTo>
                    <a:pt x="6643" y="15073"/>
                    <a:pt x="6579" y="15197"/>
                    <a:pt x="6518" y="15321"/>
                  </a:cubicBezTo>
                  <a:cubicBezTo>
                    <a:pt x="6535" y="14961"/>
                    <a:pt x="6458" y="14605"/>
                    <a:pt x="6303" y="14281"/>
                  </a:cubicBezTo>
                  <a:cubicBezTo>
                    <a:pt x="6284" y="14242"/>
                    <a:pt x="6249" y="14225"/>
                    <a:pt x="6212" y="14225"/>
                  </a:cubicBezTo>
                  <a:cubicBezTo>
                    <a:pt x="6169" y="14225"/>
                    <a:pt x="6125" y="14248"/>
                    <a:pt x="6104" y="14284"/>
                  </a:cubicBezTo>
                  <a:cubicBezTo>
                    <a:pt x="5861" y="14680"/>
                    <a:pt x="5720" y="15129"/>
                    <a:pt x="5687" y="15592"/>
                  </a:cubicBezTo>
                  <a:cubicBezTo>
                    <a:pt x="5671" y="15797"/>
                    <a:pt x="5657" y="16026"/>
                    <a:pt x="5754" y="16215"/>
                  </a:cubicBezTo>
                  <a:cubicBezTo>
                    <a:pt x="5786" y="16276"/>
                    <a:pt x="5839" y="16348"/>
                    <a:pt x="5904" y="16384"/>
                  </a:cubicBezTo>
                  <a:cubicBezTo>
                    <a:pt x="5801" y="16533"/>
                    <a:pt x="5694" y="16682"/>
                    <a:pt x="5580" y="16824"/>
                  </a:cubicBezTo>
                  <a:cubicBezTo>
                    <a:pt x="5506" y="16916"/>
                    <a:pt x="5431" y="17007"/>
                    <a:pt x="5353" y="17098"/>
                  </a:cubicBezTo>
                  <a:cubicBezTo>
                    <a:pt x="5348" y="17104"/>
                    <a:pt x="5323" y="17130"/>
                    <a:pt x="5291" y="17166"/>
                  </a:cubicBezTo>
                  <a:cubicBezTo>
                    <a:pt x="5277" y="17096"/>
                    <a:pt x="5260" y="17027"/>
                    <a:pt x="5247" y="16957"/>
                  </a:cubicBezTo>
                  <a:cubicBezTo>
                    <a:pt x="5054" y="15900"/>
                    <a:pt x="5004" y="14816"/>
                    <a:pt x="5063" y="13745"/>
                  </a:cubicBezTo>
                  <a:cubicBezTo>
                    <a:pt x="5132" y="12502"/>
                    <a:pt x="5370" y="11282"/>
                    <a:pt x="5725" y="10096"/>
                  </a:cubicBezTo>
                  <a:cubicBezTo>
                    <a:pt x="5743" y="10099"/>
                    <a:pt x="5761" y="10101"/>
                    <a:pt x="5780" y="10101"/>
                  </a:cubicBezTo>
                  <a:cubicBezTo>
                    <a:pt x="5878" y="10101"/>
                    <a:pt x="5980" y="10059"/>
                    <a:pt x="6069" y="10028"/>
                  </a:cubicBezTo>
                  <a:cubicBezTo>
                    <a:pt x="6216" y="9978"/>
                    <a:pt x="6360" y="9918"/>
                    <a:pt x="6500" y="9852"/>
                  </a:cubicBezTo>
                  <a:cubicBezTo>
                    <a:pt x="6792" y="9714"/>
                    <a:pt x="7063" y="9537"/>
                    <a:pt x="7314" y="9331"/>
                  </a:cubicBezTo>
                  <a:cubicBezTo>
                    <a:pt x="7816" y="8919"/>
                    <a:pt x="8214" y="8381"/>
                    <a:pt x="8457" y="7777"/>
                  </a:cubicBezTo>
                  <a:cubicBezTo>
                    <a:pt x="8494" y="7685"/>
                    <a:pt x="8438" y="7555"/>
                    <a:pt x="8333" y="7555"/>
                  </a:cubicBezTo>
                  <a:cubicBezTo>
                    <a:pt x="8318" y="7555"/>
                    <a:pt x="8302" y="7557"/>
                    <a:pt x="8285" y="7564"/>
                  </a:cubicBezTo>
                  <a:cubicBezTo>
                    <a:pt x="7684" y="7785"/>
                    <a:pt x="7100" y="8068"/>
                    <a:pt x="6568" y="8428"/>
                  </a:cubicBezTo>
                  <a:cubicBezTo>
                    <a:pt x="6445" y="8512"/>
                    <a:pt x="6325" y="8599"/>
                    <a:pt x="6206" y="8690"/>
                  </a:cubicBezTo>
                  <a:cubicBezTo>
                    <a:pt x="6433" y="8104"/>
                    <a:pt x="6686" y="7526"/>
                    <a:pt x="6962" y="6962"/>
                  </a:cubicBezTo>
                  <a:cubicBezTo>
                    <a:pt x="6990" y="6971"/>
                    <a:pt x="7019" y="6974"/>
                    <a:pt x="7048" y="6974"/>
                  </a:cubicBezTo>
                  <a:cubicBezTo>
                    <a:pt x="7109" y="6974"/>
                    <a:pt x="7172" y="6959"/>
                    <a:pt x="7235" y="6945"/>
                  </a:cubicBezTo>
                  <a:cubicBezTo>
                    <a:pt x="7378" y="6914"/>
                    <a:pt x="7520" y="6873"/>
                    <a:pt x="7659" y="6823"/>
                  </a:cubicBezTo>
                  <a:cubicBezTo>
                    <a:pt x="7929" y="6729"/>
                    <a:pt x="8190" y="6606"/>
                    <a:pt x="8435" y="6457"/>
                  </a:cubicBezTo>
                  <a:cubicBezTo>
                    <a:pt x="8927" y="6156"/>
                    <a:pt x="9344" y="5753"/>
                    <a:pt x="9665" y="5274"/>
                  </a:cubicBezTo>
                  <a:cubicBezTo>
                    <a:pt x="9730" y="5177"/>
                    <a:pt x="9637" y="5048"/>
                    <a:pt x="9531" y="5048"/>
                  </a:cubicBezTo>
                  <a:cubicBezTo>
                    <a:pt x="9529" y="5048"/>
                    <a:pt x="9527" y="5048"/>
                    <a:pt x="9526" y="5048"/>
                  </a:cubicBezTo>
                  <a:cubicBezTo>
                    <a:pt x="8990" y="5066"/>
                    <a:pt x="8466" y="5221"/>
                    <a:pt x="8003" y="5491"/>
                  </a:cubicBezTo>
                  <a:cubicBezTo>
                    <a:pt x="7850" y="5580"/>
                    <a:pt x="7708" y="5686"/>
                    <a:pt x="7571" y="5799"/>
                  </a:cubicBezTo>
                  <a:cubicBezTo>
                    <a:pt x="7698" y="5566"/>
                    <a:pt x="7828" y="5334"/>
                    <a:pt x="7963" y="5105"/>
                  </a:cubicBezTo>
                  <a:cubicBezTo>
                    <a:pt x="8330" y="4486"/>
                    <a:pt x="8753" y="3897"/>
                    <a:pt x="9077" y="3255"/>
                  </a:cubicBezTo>
                  <a:cubicBezTo>
                    <a:pt x="9101" y="3208"/>
                    <a:pt x="9061" y="3158"/>
                    <a:pt x="9017" y="3158"/>
                  </a:cubicBezTo>
                  <a:cubicBezTo>
                    <a:pt x="9002" y="3158"/>
                    <a:pt x="8986" y="3164"/>
                    <a:pt x="8973" y="3178"/>
                  </a:cubicBezTo>
                  <a:cubicBezTo>
                    <a:pt x="8124" y="4094"/>
                    <a:pt x="7489" y="5282"/>
                    <a:pt x="6905" y="6378"/>
                  </a:cubicBezTo>
                  <a:cubicBezTo>
                    <a:pt x="6433" y="7261"/>
                    <a:pt x="6029" y="8183"/>
                    <a:pt x="5689" y="9127"/>
                  </a:cubicBezTo>
                  <a:cubicBezTo>
                    <a:pt x="5590" y="9230"/>
                    <a:pt x="5511" y="9354"/>
                    <a:pt x="5568" y="9467"/>
                  </a:cubicBezTo>
                  <a:cubicBezTo>
                    <a:pt x="5556" y="9502"/>
                    <a:pt x="5542" y="9537"/>
                    <a:pt x="5531" y="9571"/>
                  </a:cubicBezTo>
                  <a:cubicBezTo>
                    <a:pt x="5531" y="9543"/>
                    <a:pt x="5530" y="9513"/>
                    <a:pt x="5530" y="9486"/>
                  </a:cubicBezTo>
                  <a:cubicBezTo>
                    <a:pt x="5527" y="9007"/>
                    <a:pt x="5495" y="8528"/>
                    <a:pt x="5434" y="8054"/>
                  </a:cubicBezTo>
                  <a:cubicBezTo>
                    <a:pt x="5381" y="7619"/>
                    <a:pt x="5304" y="7187"/>
                    <a:pt x="5215" y="6757"/>
                  </a:cubicBezTo>
                  <a:cubicBezTo>
                    <a:pt x="5374" y="6597"/>
                    <a:pt x="5511" y="6406"/>
                    <a:pt x="5646" y="6233"/>
                  </a:cubicBezTo>
                  <a:cubicBezTo>
                    <a:pt x="5828" y="5997"/>
                    <a:pt x="6000" y="5751"/>
                    <a:pt x="6140" y="5487"/>
                  </a:cubicBezTo>
                  <a:cubicBezTo>
                    <a:pt x="6411" y="4977"/>
                    <a:pt x="6548" y="4422"/>
                    <a:pt x="6446" y="3848"/>
                  </a:cubicBezTo>
                  <a:cubicBezTo>
                    <a:pt x="6433" y="3771"/>
                    <a:pt x="6366" y="3734"/>
                    <a:pt x="6297" y="3734"/>
                  </a:cubicBezTo>
                  <a:cubicBezTo>
                    <a:pt x="6251" y="3734"/>
                    <a:pt x="6205" y="3750"/>
                    <a:pt x="6174" y="3781"/>
                  </a:cubicBezTo>
                  <a:cubicBezTo>
                    <a:pt x="5762" y="4179"/>
                    <a:pt x="5424" y="4653"/>
                    <a:pt x="5193" y="5178"/>
                  </a:cubicBezTo>
                  <a:cubicBezTo>
                    <a:pt x="5111" y="5365"/>
                    <a:pt x="5042" y="5560"/>
                    <a:pt x="4983" y="5759"/>
                  </a:cubicBezTo>
                  <a:cubicBezTo>
                    <a:pt x="4932" y="5565"/>
                    <a:pt x="4879" y="5372"/>
                    <a:pt x="4824" y="5179"/>
                  </a:cubicBezTo>
                  <a:cubicBezTo>
                    <a:pt x="4660" y="4612"/>
                    <a:pt x="4478" y="4049"/>
                    <a:pt x="4284" y="3490"/>
                  </a:cubicBezTo>
                  <a:cubicBezTo>
                    <a:pt x="4324" y="3432"/>
                    <a:pt x="4323" y="3347"/>
                    <a:pt x="4291" y="3292"/>
                  </a:cubicBezTo>
                  <a:cubicBezTo>
                    <a:pt x="4292" y="3291"/>
                    <a:pt x="4292" y="3290"/>
                    <a:pt x="4294" y="3288"/>
                  </a:cubicBezTo>
                  <a:cubicBezTo>
                    <a:pt x="4315" y="3241"/>
                    <a:pt x="4348" y="3196"/>
                    <a:pt x="4373" y="3150"/>
                  </a:cubicBezTo>
                  <a:cubicBezTo>
                    <a:pt x="4432" y="3042"/>
                    <a:pt x="4488" y="2932"/>
                    <a:pt x="4542" y="2821"/>
                  </a:cubicBezTo>
                  <a:cubicBezTo>
                    <a:pt x="4651" y="2593"/>
                    <a:pt x="4748" y="2359"/>
                    <a:pt x="4831" y="2123"/>
                  </a:cubicBezTo>
                  <a:cubicBezTo>
                    <a:pt x="4999" y="1648"/>
                    <a:pt x="5110" y="1158"/>
                    <a:pt x="5168" y="658"/>
                  </a:cubicBezTo>
                  <a:cubicBezTo>
                    <a:pt x="5181" y="551"/>
                    <a:pt x="5100" y="445"/>
                    <a:pt x="4999" y="445"/>
                  </a:cubicBezTo>
                  <a:cubicBezTo>
                    <a:pt x="4972" y="445"/>
                    <a:pt x="4942" y="453"/>
                    <a:pt x="4913" y="472"/>
                  </a:cubicBezTo>
                  <a:cubicBezTo>
                    <a:pt x="4463" y="756"/>
                    <a:pt x="4145" y="1199"/>
                    <a:pt x="3987" y="1702"/>
                  </a:cubicBezTo>
                  <a:cubicBezTo>
                    <a:pt x="3916" y="1927"/>
                    <a:pt x="3879" y="2166"/>
                    <a:pt x="3886" y="2403"/>
                  </a:cubicBezTo>
                  <a:cubicBezTo>
                    <a:pt x="3873" y="2369"/>
                    <a:pt x="3862" y="2333"/>
                    <a:pt x="3848" y="2300"/>
                  </a:cubicBezTo>
                  <a:cubicBezTo>
                    <a:pt x="3536" y="1509"/>
                    <a:pt x="3138" y="475"/>
                    <a:pt x="2383" y="5"/>
                  </a:cubicBezTo>
                  <a:cubicBezTo>
                    <a:pt x="2378" y="2"/>
                    <a:pt x="2373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3969250" y="4166925"/>
              <a:ext cx="54175" cy="50625"/>
            </a:xfrm>
            <a:custGeom>
              <a:rect b="b" l="l" r="r" t="t"/>
              <a:pathLst>
                <a:path extrusionOk="0" h="2025" w="2167">
                  <a:moveTo>
                    <a:pt x="679" y="0"/>
                  </a:moveTo>
                  <a:cubicBezTo>
                    <a:pt x="491" y="0"/>
                    <a:pt x="303" y="117"/>
                    <a:pt x="266" y="314"/>
                  </a:cubicBezTo>
                  <a:cubicBezTo>
                    <a:pt x="194" y="699"/>
                    <a:pt x="123" y="1085"/>
                    <a:pt x="53" y="1470"/>
                  </a:cubicBezTo>
                  <a:cubicBezTo>
                    <a:pt x="0" y="1765"/>
                    <a:pt x="216" y="2024"/>
                    <a:pt x="499" y="2024"/>
                  </a:cubicBezTo>
                  <a:cubicBezTo>
                    <a:pt x="538" y="2024"/>
                    <a:pt x="580" y="2019"/>
                    <a:pt x="622" y="2008"/>
                  </a:cubicBezTo>
                  <a:cubicBezTo>
                    <a:pt x="926" y="1929"/>
                    <a:pt x="1224" y="1804"/>
                    <a:pt x="1493" y="1644"/>
                  </a:cubicBezTo>
                  <a:cubicBezTo>
                    <a:pt x="1642" y="1557"/>
                    <a:pt x="1777" y="1452"/>
                    <a:pt x="1902" y="1332"/>
                  </a:cubicBezTo>
                  <a:cubicBezTo>
                    <a:pt x="1977" y="1259"/>
                    <a:pt x="2055" y="1185"/>
                    <a:pt x="2092" y="1087"/>
                  </a:cubicBezTo>
                  <a:cubicBezTo>
                    <a:pt x="2116" y="1029"/>
                    <a:pt x="2145" y="972"/>
                    <a:pt x="2156" y="909"/>
                  </a:cubicBezTo>
                  <a:cubicBezTo>
                    <a:pt x="2166" y="853"/>
                    <a:pt x="2166" y="794"/>
                    <a:pt x="2165" y="738"/>
                  </a:cubicBezTo>
                  <a:cubicBezTo>
                    <a:pt x="2159" y="557"/>
                    <a:pt x="2005" y="408"/>
                    <a:pt x="1825" y="408"/>
                  </a:cubicBezTo>
                  <a:cubicBezTo>
                    <a:pt x="1822" y="408"/>
                    <a:pt x="1819" y="408"/>
                    <a:pt x="1816" y="408"/>
                  </a:cubicBezTo>
                  <a:cubicBezTo>
                    <a:pt x="1649" y="414"/>
                    <a:pt x="1497" y="455"/>
                    <a:pt x="1361" y="556"/>
                  </a:cubicBezTo>
                  <a:cubicBezTo>
                    <a:pt x="1274" y="623"/>
                    <a:pt x="1182" y="683"/>
                    <a:pt x="1093" y="748"/>
                  </a:cubicBezTo>
                  <a:cubicBezTo>
                    <a:pt x="1074" y="762"/>
                    <a:pt x="1055" y="773"/>
                    <a:pt x="1036" y="787"/>
                  </a:cubicBezTo>
                  <a:cubicBezTo>
                    <a:pt x="1046" y="691"/>
                    <a:pt x="1057" y="597"/>
                    <a:pt x="1067" y="502"/>
                  </a:cubicBezTo>
                  <a:cubicBezTo>
                    <a:pt x="1080" y="392"/>
                    <a:pt x="1079" y="295"/>
                    <a:pt x="1018" y="196"/>
                  </a:cubicBezTo>
                  <a:cubicBezTo>
                    <a:pt x="966" y="109"/>
                    <a:pt x="862" y="27"/>
                    <a:pt x="761" y="8"/>
                  </a:cubicBezTo>
                  <a:cubicBezTo>
                    <a:pt x="734" y="3"/>
                    <a:pt x="706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3758325" y="4337475"/>
              <a:ext cx="48050" cy="55975"/>
            </a:xfrm>
            <a:custGeom>
              <a:rect b="b" l="l" r="r" t="t"/>
              <a:pathLst>
                <a:path extrusionOk="0" h="2239" w="1922">
                  <a:moveTo>
                    <a:pt x="1441" y="1"/>
                  </a:moveTo>
                  <a:cubicBezTo>
                    <a:pt x="1370" y="1"/>
                    <a:pt x="1301" y="18"/>
                    <a:pt x="1253" y="56"/>
                  </a:cubicBezTo>
                  <a:cubicBezTo>
                    <a:pt x="1159" y="125"/>
                    <a:pt x="1078" y="188"/>
                    <a:pt x="1022" y="293"/>
                  </a:cubicBezTo>
                  <a:cubicBezTo>
                    <a:pt x="979" y="376"/>
                    <a:pt x="927" y="478"/>
                    <a:pt x="911" y="567"/>
                  </a:cubicBezTo>
                  <a:cubicBezTo>
                    <a:pt x="886" y="687"/>
                    <a:pt x="876" y="813"/>
                    <a:pt x="856" y="934"/>
                  </a:cubicBezTo>
                  <a:cubicBezTo>
                    <a:pt x="845" y="921"/>
                    <a:pt x="833" y="911"/>
                    <a:pt x="823" y="897"/>
                  </a:cubicBezTo>
                  <a:cubicBezTo>
                    <a:pt x="821" y="896"/>
                    <a:pt x="820" y="895"/>
                    <a:pt x="820" y="893"/>
                  </a:cubicBezTo>
                  <a:cubicBezTo>
                    <a:pt x="810" y="881"/>
                    <a:pt x="799" y="866"/>
                    <a:pt x="790" y="854"/>
                  </a:cubicBezTo>
                  <a:cubicBezTo>
                    <a:pt x="764" y="819"/>
                    <a:pt x="740" y="782"/>
                    <a:pt x="716" y="745"/>
                  </a:cubicBezTo>
                  <a:cubicBezTo>
                    <a:pt x="654" y="647"/>
                    <a:pt x="578" y="568"/>
                    <a:pt x="505" y="479"/>
                  </a:cubicBezTo>
                  <a:cubicBezTo>
                    <a:pt x="459" y="423"/>
                    <a:pt x="381" y="399"/>
                    <a:pt x="306" y="399"/>
                  </a:cubicBezTo>
                  <a:cubicBezTo>
                    <a:pt x="262" y="399"/>
                    <a:pt x="219" y="407"/>
                    <a:pt x="184" y="423"/>
                  </a:cubicBezTo>
                  <a:cubicBezTo>
                    <a:pt x="70" y="473"/>
                    <a:pt x="13" y="577"/>
                    <a:pt x="7" y="698"/>
                  </a:cubicBezTo>
                  <a:cubicBezTo>
                    <a:pt x="0" y="850"/>
                    <a:pt x="22" y="985"/>
                    <a:pt x="80" y="1126"/>
                  </a:cubicBezTo>
                  <a:cubicBezTo>
                    <a:pt x="136" y="1257"/>
                    <a:pt x="194" y="1394"/>
                    <a:pt x="276" y="1511"/>
                  </a:cubicBezTo>
                  <a:cubicBezTo>
                    <a:pt x="437" y="1739"/>
                    <a:pt x="621" y="1924"/>
                    <a:pt x="840" y="2086"/>
                  </a:cubicBezTo>
                  <a:lnTo>
                    <a:pt x="840" y="2086"/>
                  </a:lnTo>
                  <a:lnTo>
                    <a:pt x="870" y="2113"/>
                  </a:lnTo>
                  <a:cubicBezTo>
                    <a:pt x="962" y="2196"/>
                    <a:pt x="1084" y="2239"/>
                    <a:pt x="1205" y="2239"/>
                  </a:cubicBezTo>
                  <a:cubicBezTo>
                    <a:pt x="1366" y="2239"/>
                    <a:pt x="1523" y="2163"/>
                    <a:pt x="1602" y="2002"/>
                  </a:cubicBezTo>
                  <a:cubicBezTo>
                    <a:pt x="1674" y="1856"/>
                    <a:pt x="1721" y="1705"/>
                    <a:pt x="1758" y="1543"/>
                  </a:cubicBezTo>
                  <a:cubicBezTo>
                    <a:pt x="1789" y="1417"/>
                    <a:pt x="1816" y="1288"/>
                    <a:pt x="1841" y="1159"/>
                  </a:cubicBezTo>
                  <a:cubicBezTo>
                    <a:pt x="1853" y="1095"/>
                    <a:pt x="1866" y="1032"/>
                    <a:pt x="1877" y="966"/>
                  </a:cubicBezTo>
                  <a:cubicBezTo>
                    <a:pt x="1894" y="871"/>
                    <a:pt x="1921" y="766"/>
                    <a:pt x="1919" y="669"/>
                  </a:cubicBezTo>
                  <a:cubicBezTo>
                    <a:pt x="1916" y="578"/>
                    <a:pt x="1897" y="478"/>
                    <a:pt x="1876" y="386"/>
                  </a:cubicBezTo>
                  <a:cubicBezTo>
                    <a:pt x="1851" y="271"/>
                    <a:pt x="1781" y="194"/>
                    <a:pt x="1709" y="108"/>
                  </a:cubicBezTo>
                  <a:cubicBezTo>
                    <a:pt x="1653" y="38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3930850" y="4400050"/>
              <a:ext cx="47475" cy="48875"/>
            </a:xfrm>
            <a:custGeom>
              <a:rect b="b" l="l" r="r" t="t"/>
              <a:pathLst>
                <a:path extrusionOk="0" h="1955" w="1899">
                  <a:moveTo>
                    <a:pt x="301" y="1"/>
                  </a:moveTo>
                  <a:cubicBezTo>
                    <a:pt x="274" y="1"/>
                    <a:pt x="247" y="5"/>
                    <a:pt x="219" y="15"/>
                  </a:cubicBezTo>
                  <a:cubicBezTo>
                    <a:pt x="88" y="59"/>
                    <a:pt x="9" y="172"/>
                    <a:pt x="5" y="309"/>
                  </a:cubicBezTo>
                  <a:cubicBezTo>
                    <a:pt x="4" y="361"/>
                    <a:pt x="0" y="415"/>
                    <a:pt x="0" y="468"/>
                  </a:cubicBezTo>
                  <a:cubicBezTo>
                    <a:pt x="2" y="543"/>
                    <a:pt x="23" y="619"/>
                    <a:pt x="39" y="692"/>
                  </a:cubicBezTo>
                  <a:cubicBezTo>
                    <a:pt x="61" y="794"/>
                    <a:pt x="82" y="896"/>
                    <a:pt x="106" y="999"/>
                  </a:cubicBezTo>
                  <a:cubicBezTo>
                    <a:pt x="151" y="1209"/>
                    <a:pt x="201" y="1418"/>
                    <a:pt x="243" y="1627"/>
                  </a:cubicBezTo>
                  <a:cubicBezTo>
                    <a:pt x="273" y="1783"/>
                    <a:pt x="430" y="1909"/>
                    <a:pt x="577" y="1943"/>
                  </a:cubicBezTo>
                  <a:cubicBezTo>
                    <a:pt x="611" y="1951"/>
                    <a:pt x="644" y="1955"/>
                    <a:pt x="677" y="1955"/>
                  </a:cubicBezTo>
                  <a:cubicBezTo>
                    <a:pt x="801" y="1955"/>
                    <a:pt x="914" y="1902"/>
                    <a:pt x="1010" y="1815"/>
                  </a:cubicBezTo>
                  <a:cubicBezTo>
                    <a:pt x="1057" y="1772"/>
                    <a:pt x="1108" y="1732"/>
                    <a:pt x="1146" y="1683"/>
                  </a:cubicBezTo>
                  <a:cubicBezTo>
                    <a:pt x="1182" y="1639"/>
                    <a:pt x="1213" y="1595"/>
                    <a:pt x="1247" y="1550"/>
                  </a:cubicBezTo>
                  <a:cubicBezTo>
                    <a:pt x="1318" y="1455"/>
                    <a:pt x="1391" y="1361"/>
                    <a:pt x="1463" y="1266"/>
                  </a:cubicBezTo>
                  <a:cubicBezTo>
                    <a:pt x="1556" y="1145"/>
                    <a:pt x="1665" y="1023"/>
                    <a:pt x="1745" y="893"/>
                  </a:cubicBezTo>
                  <a:cubicBezTo>
                    <a:pt x="1774" y="848"/>
                    <a:pt x="1800" y="799"/>
                    <a:pt x="1823" y="750"/>
                  </a:cubicBezTo>
                  <a:cubicBezTo>
                    <a:pt x="1898" y="595"/>
                    <a:pt x="1886" y="470"/>
                    <a:pt x="1853" y="309"/>
                  </a:cubicBezTo>
                  <a:cubicBezTo>
                    <a:pt x="1821" y="154"/>
                    <a:pt x="1638" y="12"/>
                    <a:pt x="1475" y="12"/>
                  </a:cubicBezTo>
                  <a:cubicBezTo>
                    <a:pt x="1465" y="12"/>
                    <a:pt x="1455" y="13"/>
                    <a:pt x="1445" y="14"/>
                  </a:cubicBezTo>
                  <a:cubicBezTo>
                    <a:pt x="1290" y="32"/>
                    <a:pt x="1160" y="61"/>
                    <a:pt x="1040" y="175"/>
                  </a:cubicBezTo>
                  <a:cubicBezTo>
                    <a:pt x="1000" y="213"/>
                    <a:pt x="963" y="254"/>
                    <a:pt x="927" y="293"/>
                  </a:cubicBezTo>
                  <a:cubicBezTo>
                    <a:pt x="869" y="364"/>
                    <a:pt x="816" y="441"/>
                    <a:pt x="765" y="520"/>
                  </a:cubicBezTo>
                  <a:cubicBezTo>
                    <a:pt x="759" y="506"/>
                    <a:pt x="754" y="495"/>
                    <a:pt x="749" y="481"/>
                  </a:cubicBezTo>
                  <a:cubicBezTo>
                    <a:pt x="720" y="412"/>
                    <a:pt x="696" y="337"/>
                    <a:pt x="655" y="275"/>
                  </a:cubicBezTo>
                  <a:cubicBezTo>
                    <a:pt x="626" y="230"/>
                    <a:pt x="591" y="188"/>
                    <a:pt x="558" y="146"/>
                  </a:cubicBezTo>
                  <a:cubicBezTo>
                    <a:pt x="498" y="64"/>
                    <a:pt x="404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3791000" y="4087550"/>
              <a:ext cx="48525" cy="53775"/>
            </a:xfrm>
            <a:custGeom>
              <a:rect b="b" l="l" r="r" t="t"/>
              <a:pathLst>
                <a:path extrusionOk="0" h="2151" w="1941">
                  <a:moveTo>
                    <a:pt x="608" y="593"/>
                  </a:moveTo>
                  <a:cubicBezTo>
                    <a:pt x="608" y="594"/>
                    <a:pt x="608" y="595"/>
                    <a:pt x="608" y="596"/>
                  </a:cubicBezTo>
                  <a:lnTo>
                    <a:pt x="608" y="596"/>
                  </a:lnTo>
                  <a:cubicBezTo>
                    <a:pt x="608" y="595"/>
                    <a:pt x="608" y="594"/>
                    <a:pt x="608" y="593"/>
                  </a:cubicBezTo>
                  <a:close/>
                  <a:moveTo>
                    <a:pt x="1054" y="0"/>
                  </a:moveTo>
                  <a:cubicBezTo>
                    <a:pt x="1049" y="0"/>
                    <a:pt x="1043" y="1"/>
                    <a:pt x="1038" y="1"/>
                  </a:cubicBezTo>
                  <a:cubicBezTo>
                    <a:pt x="883" y="10"/>
                    <a:pt x="779" y="95"/>
                    <a:pt x="697" y="219"/>
                  </a:cubicBezTo>
                  <a:cubicBezTo>
                    <a:pt x="685" y="237"/>
                    <a:pt x="674" y="254"/>
                    <a:pt x="662" y="272"/>
                  </a:cubicBezTo>
                  <a:cubicBezTo>
                    <a:pt x="597" y="384"/>
                    <a:pt x="596" y="500"/>
                    <a:pt x="613" y="621"/>
                  </a:cubicBezTo>
                  <a:lnTo>
                    <a:pt x="613" y="621"/>
                  </a:lnTo>
                  <a:cubicBezTo>
                    <a:pt x="611" y="613"/>
                    <a:pt x="610" y="605"/>
                    <a:pt x="608" y="596"/>
                  </a:cubicBezTo>
                  <a:lnTo>
                    <a:pt x="608" y="596"/>
                  </a:lnTo>
                  <a:cubicBezTo>
                    <a:pt x="617" y="644"/>
                    <a:pt x="623" y="691"/>
                    <a:pt x="631" y="740"/>
                  </a:cubicBezTo>
                  <a:cubicBezTo>
                    <a:pt x="641" y="803"/>
                    <a:pt x="662" y="859"/>
                    <a:pt x="684" y="913"/>
                  </a:cubicBezTo>
                  <a:cubicBezTo>
                    <a:pt x="684" y="913"/>
                    <a:pt x="683" y="913"/>
                    <a:pt x="683" y="912"/>
                  </a:cubicBezTo>
                  <a:cubicBezTo>
                    <a:pt x="676" y="898"/>
                    <a:pt x="669" y="882"/>
                    <a:pt x="663" y="868"/>
                  </a:cubicBezTo>
                  <a:lnTo>
                    <a:pt x="663" y="868"/>
                  </a:lnTo>
                  <a:cubicBezTo>
                    <a:pt x="668" y="881"/>
                    <a:pt x="673" y="896"/>
                    <a:pt x="678" y="909"/>
                  </a:cubicBezTo>
                  <a:cubicBezTo>
                    <a:pt x="629" y="886"/>
                    <a:pt x="580" y="864"/>
                    <a:pt x="533" y="838"/>
                  </a:cubicBezTo>
                  <a:cubicBezTo>
                    <a:pt x="480" y="810"/>
                    <a:pt x="422" y="797"/>
                    <a:pt x="365" y="797"/>
                  </a:cubicBezTo>
                  <a:cubicBezTo>
                    <a:pt x="255" y="797"/>
                    <a:pt x="147" y="848"/>
                    <a:pt x="78" y="941"/>
                  </a:cubicBezTo>
                  <a:cubicBezTo>
                    <a:pt x="32" y="1002"/>
                    <a:pt x="1" y="1081"/>
                    <a:pt x="6" y="1160"/>
                  </a:cubicBezTo>
                  <a:cubicBezTo>
                    <a:pt x="12" y="1245"/>
                    <a:pt x="43" y="1352"/>
                    <a:pt x="115" y="1405"/>
                  </a:cubicBezTo>
                  <a:cubicBezTo>
                    <a:pt x="423" y="1632"/>
                    <a:pt x="742" y="1832"/>
                    <a:pt x="1087" y="2002"/>
                  </a:cubicBezTo>
                  <a:lnTo>
                    <a:pt x="1106" y="2018"/>
                  </a:lnTo>
                  <a:cubicBezTo>
                    <a:pt x="1169" y="2077"/>
                    <a:pt x="1242" y="2117"/>
                    <a:pt x="1326" y="2138"/>
                  </a:cubicBezTo>
                  <a:cubicBezTo>
                    <a:pt x="1363" y="2146"/>
                    <a:pt x="1400" y="2150"/>
                    <a:pt x="1436" y="2150"/>
                  </a:cubicBezTo>
                  <a:cubicBezTo>
                    <a:pt x="1480" y="2150"/>
                    <a:pt x="1523" y="2144"/>
                    <a:pt x="1566" y="2132"/>
                  </a:cubicBezTo>
                  <a:cubicBezTo>
                    <a:pt x="1728" y="2082"/>
                    <a:pt x="1853" y="1949"/>
                    <a:pt x="1893" y="1784"/>
                  </a:cubicBezTo>
                  <a:cubicBezTo>
                    <a:pt x="1919" y="1676"/>
                    <a:pt x="1930" y="1565"/>
                    <a:pt x="1936" y="1455"/>
                  </a:cubicBezTo>
                  <a:cubicBezTo>
                    <a:pt x="1941" y="1336"/>
                    <a:pt x="1928" y="1226"/>
                    <a:pt x="1905" y="1110"/>
                  </a:cubicBezTo>
                  <a:cubicBezTo>
                    <a:pt x="1875" y="955"/>
                    <a:pt x="1833" y="804"/>
                    <a:pt x="1781" y="657"/>
                  </a:cubicBezTo>
                  <a:cubicBezTo>
                    <a:pt x="1769" y="620"/>
                    <a:pt x="1755" y="585"/>
                    <a:pt x="1742" y="550"/>
                  </a:cubicBezTo>
                  <a:cubicBezTo>
                    <a:pt x="1727" y="515"/>
                    <a:pt x="1712" y="481"/>
                    <a:pt x="1697" y="445"/>
                  </a:cubicBezTo>
                  <a:cubicBezTo>
                    <a:pt x="1659" y="359"/>
                    <a:pt x="1629" y="323"/>
                    <a:pt x="1560" y="242"/>
                  </a:cubicBezTo>
                  <a:cubicBezTo>
                    <a:pt x="1536" y="215"/>
                    <a:pt x="1513" y="188"/>
                    <a:pt x="1489" y="162"/>
                  </a:cubicBezTo>
                  <a:cubicBezTo>
                    <a:pt x="1379" y="44"/>
                    <a:pt x="1241" y="6"/>
                    <a:pt x="1088" y="1"/>
                  </a:cubicBezTo>
                  <a:cubicBezTo>
                    <a:pt x="1077" y="1"/>
                    <a:pt x="1065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5" name="Google Shape;1045;p31"/>
          <p:cNvSpPr/>
          <p:nvPr/>
        </p:nvSpPr>
        <p:spPr>
          <a:xfrm>
            <a:off x="7896615" y="2493182"/>
            <a:ext cx="390461" cy="394875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31"/>
          <p:cNvSpPr/>
          <p:nvPr/>
        </p:nvSpPr>
        <p:spPr>
          <a:xfrm flipH="1">
            <a:off x="6633672" y="4243335"/>
            <a:ext cx="334236" cy="478620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31"/>
          <p:cNvSpPr/>
          <p:nvPr/>
        </p:nvSpPr>
        <p:spPr>
          <a:xfrm>
            <a:off x="345950" y="2924050"/>
            <a:ext cx="288571" cy="354862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31"/>
          <p:cNvSpPr/>
          <p:nvPr/>
        </p:nvSpPr>
        <p:spPr>
          <a:xfrm flipH="1">
            <a:off x="7712789" y="4440329"/>
            <a:ext cx="274335" cy="308340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31"/>
          <p:cNvSpPr/>
          <p:nvPr/>
        </p:nvSpPr>
        <p:spPr>
          <a:xfrm rot="-852158">
            <a:off x="1228811" y="1785972"/>
            <a:ext cx="202482" cy="300545"/>
          </a:xfrm>
          <a:custGeom>
            <a:rect b="b" l="l" r="r" t="t"/>
            <a:pathLst>
              <a:path extrusionOk="0" h="7029" w="4754">
                <a:moveTo>
                  <a:pt x="2599" y="3387"/>
                </a:moveTo>
                <a:cubicBezTo>
                  <a:pt x="2781" y="3387"/>
                  <a:pt x="2858" y="3639"/>
                  <a:pt x="2782" y="3819"/>
                </a:cubicBezTo>
                <a:cubicBezTo>
                  <a:pt x="2736" y="3928"/>
                  <a:pt x="2668" y="4016"/>
                  <a:pt x="2580" y="4094"/>
                </a:cubicBezTo>
                <a:cubicBezTo>
                  <a:pt x="2453" y="4203"/>
                  <a:pt x="2326" y="4271"/>
                  <a:pt x="2199" y="4313"/>
                </a:cubicBezTo>
                <a:cubicBezTo>
                  <a:pt x="2198" y="4274"/>
                  <a:pt x="2192" y="4238"/>
                  <a:pt x="2193" y="4200"/>
                </a:cubicBezTo>
                <a:cubicBezTo>
                  <a:pt x="2194" y="3961"/>
                  <a:pt x="2218" y="3564"/>
                  <a:pt x="2463" y="3427"/>
                </a:cubicBezTo>
                <a:cubicBezTo>
                  <a:pt x="2513" y="3399"/>
                  <a:pt x="2558" y="3387"/>
                  <a:pt x="2599" y="3387"/>
                </a:cubicBezTo>
                <a:close/>
                <a:moveTo>
                  <a:pt x="1052" y="0"/>
                </a:moveTo>
                <a:cubicBezTo>
                  <a:pt x="1045" y="0"/>
                  <a:pt x="1037" y="2"/>
                  <a:pt x="1031" y="7"/>
                </a:cubicBezTo>
                <a:cubicBezTo>
                  <a:pt x="197" y="653"/>
                  <a:pt x="0" y="1961"/>
                  <a:pt x="230" y="2939"/>
                </a:cubicBezTo>
                <a:cubicBezTo>
                  <a:pt x="417" y="3740"/>
                  <a:pt x="1021" y="4608"/>
                  <a:pt x="1900" y="4608"/>
                </a:cubicBezTo>
                <a:cubicBezTo>
                  <a:pt x="1918" y="4608"/>
                  <a:pt x="1936" y="4607"/>
                  <a:pt x="1954" y="4607"/>
                </a:cubicBezTo>
                <a:cubicBezTo>
                  <a:pt x="2000" y="4888"/>
                  <a:pt x="2073" y="5144"/>
                  <a:pt x="2145" y="5304"/>
                </a:cubicBezTo>
                <a:cubicBezTo>
                  <a:pt x="2370" y="5809"/>
                  <a:pt x="2738" y="6248"/>
                  <a:pt x="3192" y="6563"/>
                </a:cubicBezTo>
                <a:cubicBezTo>
                  <a:pt x="3503" y="6781"/>
                  <a:pt x="3967" y="7028"/>
                  <a:pt x="4386" y="7028"/>
                </a:cubicBezTo>
                <a:cubicBezTo>
                  <a:pt x="4483" y="7028"/>
                  <a:pt x="4578" y="7015"/>
                  <a:pt x="4669" y="6985"/>
                </a:cubicBezTo>
                <a:cubicBezTo>
                  <a:pt x="4725" y="6967"/>
                  <a:pt x="4753" y="6871"/>
                  <a:pt x="4684" y="6840"/>
                </a:cubicBezTo>
                <a:cubicBezTo>
                  <a:pt x="4287" y="6671"/>
                  <a:pt x="3871" y="6647"/>
                  <a:pt x="3489" y="6416"/>
                </a:cubicBezTo>
                <a:cubicBezTo>
                  <a:pt x="3110" y="6188"/>
                  <a:pt x="2791" y="5865"/>
                  <a:pt x="2562" y="5488"/>
                </a:cubicBezTo>
                <a:cubicBezTo>
                  <a:pt x="2390" y="5206"/>
                  <a:pt x="2271" y="4893"/>
                  <a:pt x="2219" y="4568"/>
                </a:cubicBezTo>
                <a:cubicBezTo>
                  <a:pt x="2574" y="4483"/>
                  <a:pt x="2906" y="4255"/>
                  <a:pt x="3047" y="3911"/>
                </a:cubicBezTo>
                <a:cubicBezTo>
                  <a:pt x="3190" y="3560"/>
                  <a:pt x="3082" y="3120"/>
                  <a:pt x="2649" y="3100"/>
                </a:cubicBezTo>
                <a:cubicBezTo>
                  <a:pt x="2636" y="3099"/>
                  <a:pt x="2622" y="3099"/>
                  <a:pt x="2609" y="3099"/>
                </a:cubicBezTo>
                <a:cubicBezTo>
                  <a:pt x="1990" y="3099"/>
                  <a:pt x="1866" y="3739"/>
                  <a:pt x="1921" y="4354"/>
                </a:cubicBezTo>
                <a:cubicBezTo>
                  <a:pt x="1250" y="4346"/>
                  <a:pt x="660" y="3553"/>
                  <a:pt x="497" y="2918"/>
                </a:cubicBezTo>
                <a:cubicBezTo>
                  <a:pt x="227" y="1865"/>
                  <a:pt x="609" y="963"/>
                  <a:pt x="1077" y="43"/>
                </a:cubicBezTo>
                <a:cubicBezTo>
                  <a:pt x="1089" y="20"/>
                  <a:pt x="1072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0" name="Google Shape;1050;p31"/>
          <p:cNvGrpSpPr/>
          <p:nvPr/>
        </p:nvGrpSpPr>
        <p:grpSpPr>
          <a:xfrm>
            <a:off x="339110" y="1501853"/>
            <a:ext cx="836292" cy="739848"/>
            <a:chOff x="3559000" y="2930025"/>
            <a:chExt cx="490350" cy="431625"/>
          </a:xfrm>
        </p:grpSpPr>
        <p:sp>
          <p:nvSpPr>
            <p:cNvPr id="1051" name="Google Shape;1051;p31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31"/>
          <p:cNvGrpSpPr/>
          <p:nvPr/>
        </p:nvGrpSpPr>
        <p:grpSpPr>
          <a:xfrm>
            <a:off x="6907543" y="3763206"/>
            <a:ext cx="932470" cy="1041287"/>
            <a:chOff x="2229825" y="3477650"/>
            <a:chExt cx="539000" cy="606775"/>
          </a:xfrm>
        </p:grpSpPr>
        <p:sp>
          <p:nvSpPr>
            <p:cNvPr id="1066" name="Google Shape;1066;p31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0"/>
          <p:cNvGrpSpPr/>
          <p:nvPr/>
        </p:nvGrpSpPr>
        <p:grpSpPr>
          <a:xfrm flipH="1">
            <a:off x="8304965" y="4251229"/>
            <a:ext cx="695276" cy="704547"/>
            <a:chOff x="7798013" y="1377963"/>
            <a:chExt cx="405125" cy="410863"/>
          </a:xfrm>
        </p:grpSpPr>
        <p:sp>
          <p:nvSpPr>
            <p:cNvPr id="1684" name="Google Shape;1684;p40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85" name="Google Shape;1685;p40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1686" name="Google Shape;1686;p40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40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40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40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40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40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40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40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40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40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40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40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98" name="Google Shape;1698;p40"/>
          <p:cNvSpPr txBox="1"/>
          <p:nvPr>
            <p:ph type="title"/>
          </p:nvPr>
        </p:nvSpPr>
        <p:spPr>
          <a:xfrm>
            <a:off x="625875" y="90125"/>
            <a:ext cx="7704000" cy="6768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Kit</a:t>
            </a:r>
            <a:endParaRPr/>
          </a:p>
        </p:txBody>
      </p:sp>
      <p:sp>
        <p:nvSpPr>
          <p:cNvPr id="1699" name="Google Shape;1699;p40"/>
          <p:cNvSpPr txBox="1"/>
          <p:nvPr>
            <p:ph idx="1" type="body"/>
          </p:nvPr>
        </p:nvSpPr>
        <p:spPr>
          <a:xfrm>
            <a:off x="1685950" y="904550"/>
            <a:ext cx="3284400" cy="35658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-"/>
            </a:pPr>
            <a:r>
              <a:rPr lang="en" sz="2100"/>
              <a:t>1 strawberry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" sz="2100"/>
              <a:t>Ziploc bag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" sz="2100"/>
              <a:t>Test tube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" sz="2100"/>
              <a:t>Cheesecloth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" sz="2100"/>
              <a:t>Rubber bands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" sz="2100"/>
              <a:t>Pipette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" sz="2100"/>
              <a:t>Glass rod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" sz="2100"/>
              <a:t>Extraction buffer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-"/>
            </a:pPr>
            <a:r>
              <a:rPr lang="en" sz="2100"/>
              <a:t>1 wooden stirrer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-"/>
            </a:pPr>
            <a:r>
              <a:rPr lang="en" sz="2100"/>
              <a:t>1 necklace string </a:t>
            </a:r>
            <a:endParaRPr sz="2100"/>
          </a:p>
        </p:txBody>
      </p:sp>
      <p:grpSp>
        <p:nvGrpSpPr>
          <p:cNvPr id="1700" name="Google Shape;1700;p40"/>
          <p:cNvGrpSpPr/>
          <p:nvPr/>
        </p:nvGrpSpPr>
        <p:grpSpPr>
          <a:xfrm>
            <a:off x="454765" y="3051033"/>
            <a:ext cx="530477" cy="903142"/>
            <a:chOff x="4416225" y="4648650"/>
            <a:chExt cx="309100" cy="526675"/>
          </a:xfrm>
        </p:grpSpPr>
        <p:sp>
          <p:nvSpPr>
            <p:cNvPr id="1701" name="Google Shape;1701;p40"/>
            <p:cNvSpPr/>
            <p:nvPr/>
          </p:nvSpPr>
          <p:spPr>
            <a:xfrm>
              <a:off x="4416225" y="4679550"/>
              <a:ext cx="309100" cy="495775"/>
            </a:xfrm>
            <a:custGeom>
              <a:rect b="b" l="l" r="r" t="t"/>
              <a:pathLst>
                <a:path extrusionOk="0" h="19831" w="12364">
                  <a:moveTo>
                    <a:pt x="7454" y="1"/>
                  </a:moveTo>
                  <a:cubicBezTo>
                    <a:pt x="7438" y="1"/>
                    <a:pt x="7421" y="16"/>
                    <a:pt x="7422" y="35"/>
                  </a:cubicBezTo>
                  <a:cubicBezTo>
                    <a:pt x="7473" y="517"/>
                    <a:pt x="7603" y="984"/>
                    <a:pt x="7636" y="1471"/>
                  </a:cubicBezTo>
                  <a:cubicBezTo>
                    <a:pt x="7671" y="1952"/>
                    <a:pt x="7651" y="2435"/>
                    <a:pt x="7616" y="2914"/>
                  </a:cubicBezTo>
                  <a:cubicBezTo>
                    <a:pt x="7567" y="3617"/>
                    <a:pt x="7496" y="4318"/>
                    <a:pt x="7413" y="5018"/>
                  </a:cubicBezTo>
                  <a:cubicBezTo>
                    <a:pt x="7055" y="3769"/>
                    <a:pt x="6039" y="2728"/>
                    <a:pt x="4840" y="2262"/>
                  </a:cubicBezTo>
                  <a:cubicBezTo>
                    <a:pt x="4820" y="2255"/>
                    <a:pt x="4801" y="2251"/>
                    <a:pt x="4782" y="2251"/>
                  </a:cubicBezTo>
                  <a:cubicBezTo>
                    <a:pt x="4677" y="2251"/>
                    <a:pt x="4600" y="2362"/>
                    <a:pt x="4637" y="2468"/>
                  </a:cubicBezTo>
                  <a:cubicBezTo>
                    <a:pt x="4852" y="3099"/>
                    <a:pt x="5191" y="3688"/>
                    <a:pt x="5630" y="4191"/>
                  </a:cubicBezTo>
                  <a:cubicBezTo>
                    <a:pt x="5847" y="4438"/>
                    <a:pt x="6086" y="4666"/>
                    <a:pt x="6346" y="4869"/>
                  </a:cubicBezTo>
                  <a:cubicBezTo>
                    <a:pt x="6469" y="4965"/>
                    <a:pt x="6598" y="5056"/>
                    <a:pt x="6733" y="5140"/>
                  </a:cubicBezTo>
                  <a:cubicBezTo>
                    <a:pt x="6862" y="5221"/>
                    <a:pt x="7004" y="5333"/>
                    <a:pt x="7162" y="5335"/>
                  </a:cubicBezTo>
                  <a:cubicBezTo>
                    <a:pt x="7168" y="5335"/>
                    <a:pt x="7173" y="5331"/>
                    <a:pt x="7180" y="5331"/>
                  </a:cubicBezTo>
                  <a:cubicBezTo>
                    <a:pt x="7192" y="5369"/>
                    <a:pt x="7208" y="5404"/>
                    <a:pt x="7218" y="5443"/>
                  </a:cubicBezTo>
                  <a:cubicBezTo>
                    <a:pt x="7235" y="5506"/>
                    <a:pt x="7289" y="5531"/>
                    <a:pt x="7343" y="5531"/>
                  </a:cubicBezTo>
                  <a:cubicBezTo>
                    <a:pt x="7346" y="5531"/>
                    <a:pt x="7349" y="5531"/>
                    <a:pt x="7352" y="5531"/>
                  </a:cubicBezTo>
                  <a:lnTo>
                    <a:pt x="7352" y="5531"/>
                  </a:lnTo>
                  <a:cubicBezTo>
                    <a:pt x="7342" y="5606"/>
                    <a:pt x="7335" y="5682"/>
                    <a:pt x="7324" y="5756"/>
                  </a:cubicBezTo>
                  <a:cubicBezTo>
                    <a:pt x="7265" y="6181"/>
                    <a:pt x="7192" y="6606"/>
                    <a:pt x="7106" y="7028"/>
                  </a:cubicBezTo>
                  <a:cubicBezTo>
                    <a:pt x="7072" y="7101"/>
                    <a:pt x="7032" y="7170"/>
                    <a:pt x="7005" y="7247"/>
                  </a:cubicBezTo>
                  <a:cubicBezTo>
                    <a:pt x="6989" y="7293"/>
                    <a:pt x="7004" y="7337"/>
                    <a:pt x="7032" y="7369"/>
                  </a:cubicBezTo>
                  <a:cubicBezTo>
                    <a:pt x="6945" y="7764"/>
                    <a:pt x="6847" y="8156"/>
                    <a:pt x="6727" y="8543"/>
                  </a:cubicBezTo>
                  <a:cubicBezTo>
                    <a:pt x="6591" y="8981"/>
                    <a:pt x="6436" y="9413"/>
                    <a:pt x="6253" y="9834"/>
                  </a:cubicBezTo>
                  <a:cubicBezTo>
                    <a:pt x="6087" y="10215"/>
                    <a:pt x="5799" y="10606"/>
                    <a:pt x="5729" y="11017"/>
                  </a:cubicBezTo>
                  <a:cubicBezTo>
                    <a:pt x="5527" y="11275"/>
                    <a:pt x="5335" y="11543"/>
                    <a:pt x="5149" y="11814"/>
                  </a:cubicBezTo>
                  <a:cubicBezTo>
                    <a:pt x="5153" y="11786"/>
                    <a:pt x="5158" y="11758"/>
                    <a:pt x="5160" y="11731"/>
                  </a:cubicBezTo>
                  <a:cubicBezTo>
                    <a:pt x="5189" y="11509"/>
                    <a:pt x="5186" y="11283"/>
                    <a:pt x="5155" y="11062"/>
                  </a:cubicBezTo>
                  <a:cubicBezTo>
                    <a:pt x="5091" y="10620"/>
                    <a:pt x="4910" y="10203"/>
                    <a:pt x="4622" y="9861"/>
                  </a:cubicBezTo>
                  <a:cubicBezTo>
                    <a:pt x="4594" y="9828"/>
                    <a:pt x="4549" y="9808"/>
                    <a:pt x="4505" y="9808"/>
                  </a:cubicBezTo>
                  <a:cubicBezTo>
                    <a:pt x="4464" y="9808"/>
                    <a:pt x="4424" y="9825"/>
                    <a:pt x="4399" y="9864"/>
                  </a:cubicBezTo>
                  <a:cubicBezTo>
                    <a:pt x="4146" y="10256"/>
                    <a:pt x="4057" y="10730"/>
                    <a:pt x="4126" y="11190"/>
                  </a:cubicBezTo>
                  <a:cubicBezTo>
                    <a:pt x="4159" y="11414"/>
                    <a:pt x="4230" y="11635"/>
                    <a:pt x="4340" y="11833"/>
                  </a:cubicBezTo>
                  <a:cubicBezTo>
                    <a:pt x="4437" y="12011"/>
                    <a:pt x="4591" y="12287"/>
                    <a:pt x="4812" y="12318"/>
                  </a:cubicBezTo>
                  <a:lnTo>
                    <a:pt x="4815" y="12318"/>
                  </a:lnTo>
                  <a:cubicBezTo>
                    <a:pt x="4252" y="13210"/>
                    <a:pt x="3777" y="14158"/>
                    <a:pt x="3419" y="15150"/>
                  </a:cubicBezTo>
                  <a:cubicBezTo>
                    <a:pt x="3315" y="14716"/>
                    <a:pt x="3158" y="14289"/>
                    <a:pt x="3034" y="13860"/>
                  </a:cubicBezTo>
                  <a:cubicBezTo>
                    <a:pt x="3135" y="13756"/>
                    <a:pt x="3216" y="13620"/>
                    <a:pt x="3285" y="13517"/>
                  </a:cubicBezTo>
                  <a:cubicBezTo>
                    <a:pt x="3413" y="13322"/>
                    <a:pt x="3524" y="13113"/>
                    <a:pt x="3616" y="12896"/>
                  </a:cubicBezTo>
                  <a:cubicBezTo>
                    <a:pt x="3798" y="12464"/>
                    <a:pt x="3898" y="11999"/>
                    <a:pt x="3912" y="11530"/>
                  </a:cubicBezTo>
                  <a:cubicBezTo>
                    <a:pt x="3913" y="11447"/>
                    <a:pt x="3847" y="11375"/>
                    <a:pt x="3771" y="11375"/>
                  </a:cubicBezTo>
                  <a:cubicBezTo>
                    <a:pt x="3744" y="11375"/>
                    <a:pt x="3716" y="11384"/>
                    <a:pt x="3690" y="11405"/>
                  </a:cubicBezTo>
                  <a:cubicBezTo>
                    <a:pt x="3338" y="11690"/>
                    <a:pt x="3064" y="12066"/>
                    <a:pt x="2897" y="12487"/>
                  </a:cubicBezTo>
                  <a:cubicBezTo>
                    <a:pt x="2850" y="12605"/>
                    <a:pt x="2816" y="12729"/>
                    <a:pt x="2786" y="12854"/>
                  </a:cubicBezTo>
                  <a:cubicBezTo>
                    <a:pt x="2720" y="12557"/>
                    <a:pt x="2660" y="12259"/>
                    <a:pt x="2607" y="11958"/>
                  </a:cubicBezTo>
                  <a:cubicBezTo>
                    <a:pt x="2574" y="11775"/>
                    <a:pt x="2551" y="11591"/>
                    <a:pt x="2525" y="11408"/>
                  </a:cubicBezTo>
                  <a:cubicBezTo>
                    <a:pt x="2529" y="11405"/>
                    <a:pt x="2532" y="11400"/>
                    <a:pt x="2536" y="11398"/>
                  </a:cubicBezTo>
                  <a:cubicBezTo>
                    <a:pt x="2642" y="11319"/>
                    <a:pt x="2744" y="11233"/>
                    <a:pt x="2840" y="11143"/>
                  </a:cubicBezTo>
                  <a:cubicBezTo>
                    <a:pt x="3042" y="10954"/>
                    <a:pt x="3225" y="10743"/>
                    <a:pt x="3381" y="10514"/>
                  </a:cubicBezTo>
                  <a:cubicBezTo>
                    <a:pt x="3690" y="10060"/>
                    <a:pt x="3897" y="9544"/>
                    <a:pt x="3987" y="9004"/>
                  </a:cubicBezTo>
                  <a:cubicBezTo>
                    <a:pt x="4004" y="8905"/>
                    <a:pt x="3926" y="8850"/>
                    <a:pt x="3845" y="8850"/>
                  </a:cubicBezTo>
                  <a:cubicBezTo>
                    <a:pt x="3814" y="8850"/>
                    <a:pt x="3783" y="8857"/>
                    <a:pt x="3757" y="8873"/>
                  </a:cubicBezTo>
                  <a:cubicBezTo>
                    <a:pt x="3192" y="9212"/>
                    <a:pt x="2742" y="9695"/>
                    <a:pt x="2432" y="10276"/>
                  </a:cubicBezTo>
                  <a:cubicBezTo>
                    <a:pt x="2417" y="10303"/>
                    <a:pt x="2408" y="10331"/>
                    <a:pt x="2394" y="10360"/>
                  </a:cubicBezTo>
                  <a:cubicBezTo>
                    <a:pt x="2329" y="9745"/>
                    <a:pt x="2271" y="9130"/>
                    <a:pt x="2181" y="8519"/>
                  </a:cubicBezTo>
                  <a:cubicBezTo>
                    <a:pt x="2179" y="8504"/>
                    <a:pt x="2166" y="8496"/>
                    <a:pt x="2154" y="8496"/>
                  </a:cubicBezTo>
                  <a:cubicBezTo>
                    <a:pt x="2141" y="8496"/>
                    <a:pt x="2129" y="8504"/>
                    <a:pt x="2126" y="8519"/>
                  </a:cubicBezTo>
                  <a:cubicBezTo>
                    <a:pt x="2019" y="9323"/>
                    <a:pt x="2058" y="10153"/>
                    <a:pt x="2150" y="10970"/>
                  </a:cubicBezTo>
                  <a:cubicBezTo>
                    <a:pt x="2137" y="11029"/>
                    <a:pt x="2130" y="11090"/>
                    <a:pt x="2141" y="11143"/>
                  </a:cubicBezTo>
                  <a:cubicBezTo>
                    <a:pt x="2147" y="11173"/>
                    <a:pt x="2162" y="11196"/>
                    <a:pt x="2179" y="11215"/>
                  </a:cubicBezTo>
                  <a:cubicBezTo>
                    <a:pt x="2186" y="11263"/>
                    <a:pt x="2192" y="11311"/>
                    <a:pt x="2198" y="11361"/>
                  </a:cubicBezTo>
                  <a:cubicBezTo>
                    <a:pt x="2188" y="11380"/>
                    <a:pt x="2179" y="11400"/>
                    <a:pt x="2177" y="11427"/>
                  </a:cubicBezTo>
                  <a:cubicBezTo>
                    <a:pt x="2173" y="11457"/>
                    <a:pt x="2191" y="11488"/>
                    <a:pt x="2217" y="11504"/>
                  </a:cubicBezTo>
                  <a:cubicBezTo>
                    <a:pt x="2240" y="11671"/>
                    <a:pt x="2265" y="11837"/>
                    <a:pt x="2290" y="12002"/>
                  </a:cubicBezTo>
                  <a:cubicBezTo>
                    <a:pt x="2302" y="12076"/>
                    <a:pt x="2317" y="12150"/>
                    <a:pt x="2329" y="12224"/>
                  </a:cubicBezTo>
                  <a:cubicBezTo>
                    <a:pt x="2113" y="11966"/>
                    <a:pt x="1839" y="11747"/>
                    <a:pt x="1558" y="11573"/>
                  </a:cubicBezTo>
                  <a:cubicBezTo>
                    <a:pt x="1145" y="11316"/>
                    <a:pt x="675" y="11155"/>
                    <a:pt x="192" y="11096"/>
                  </a:cubicBezTo>
                  <a:cubicBezTo>
                    <a:pt x="185" y="11095"/>
                    <a:pt x="179" y="11095"/>
                    <a:pt x="173" y="11095"/>
                  </a:cubicBezTo>
                  <a:cubicBezTo>
                    <a:pt x="58" y="11095"/>
                    <a:pt x="0" y="11228"/>
                    <a:pt x="64" y="11322"/>
                  </a:cubicBezTo>
                  <a:cubicBezTo>
                    <a:pt x="353" y="11752"/>
                    <a:pt x="732" y="12124"/>
                    <a:pt x="1167" y="12409"/>
                  </a:cubicBezTo>
                  <a:cubicBezTo>
                    <a:pt x="1380" y="12548"/>
                    <a:pt x="1607" y="12668"/>
                    <a:pt x="1843" y="12765"/>
                  </a:cubicBezTo>
                  <a:cubicBezTo>
                    <a:pt x="1959" y="12812"/>
                    <a:pt x="2076" y="12853"/>
                    <a:pt x="2196" y="12889"/>
                  </a:cubicBezTo>
                  <a:cubicBezTo>
                    <a:pt x="2273" y="12911"/>
                    <a:pt x="2363" y="12937"/>
                    <a:pt x="2447" y="12937"/>
                  </a:cubicBezTo>
                  <a:cubicBezTo>
                    <a:pt x="2451" y="12937"/>
                    <a:pt x="2454" y="12937"/>
                    <a:pt x="2457" y="12937"/>
                  </a:cubicBezTo>
                  <a:cubicBezTo>
                    <a:pt x="2510" y="13203"/>
                    <a:pt x="2568" y="13469"/>
                    <a:pt x="2630" y="13731"/>
                  </a:cubicBezTo>
                  <a:cubicBezTo>
                    <a:pt x="2763" y="14287"/>
                    <a:pt x="2876" y="14902"/>
                    <a:pt x="3126" y="15416"/>
                  </a:cubicBezTo>
                  <a:cubicBezTo>
                    <a:pt x="3157" y="15481"/>
                    <a:pt x="3220" y="15513"/>
                    <a:pt x="3283" y="15515"/>
                  </a:cubicBezTo>
                  <a:cubicBezTo>
                    <a:pt x="3282" y="15515"/>
                    <a:pt x="3281" y="15515"/>
                    <a:pt x="3280" y="15515"/>
                  </a:cubicBezTo>
                  <a:cubicBezTo>
                    <a:pt x="3056" y="15515"/>
                    <a:pt x="2916" y="16068"/>
                    <a:pt x="2830" y="16775"/>
                  </a:cubicBezTo>
                  <a:cubicBezTo>
                    <a:pt x="2634" y="16546"/>
                    <a:pt x="2375" y="16357"/>
                    <a:pt x="2131" y="16221"/>
                  </a:cubicBezTo>
                  <a:cubicBezTo>
                    <a:pt x="1741" y="16003"/>
                    <a:pt x="1303" y="15880"/>
                    <a:pt x="856" y="15875"/>
                  </a:cubicBezTo>
                  <a:cubicBezTo>
                    <a:pt x="856" y="15875"/>
                    <a:pt x="855" y="15875"/>
                    <a:pt x="855" y="15875"/>
                  </a:cubicBezTo>
                  <a:cubicBezTo>
                    <a:pt x="727" y="15875"/>
                    <a:pt x="650" y="15998"/>
                    <a:pt x="723" y="16108"/>
                  </a:cubicBezTo>
                  <a:cubicBezTo>
                    <a:pt x="987" y="16503"/>
                    <a:pt x="1337" y="16841"/>
                    <a:pt x="1741" y="17087"/>
                  </a:cubicBezTo>
                  <a:cubicBezTo>
                    <a:pt x="1941" y="17208"/>
                    <a:pt x="2151" y="17313"/>
                    <a:pt x="2372" y="17391"/>
                  </a:cubicBezTo>
                  <a:cubicBezTo>
                    <a:pt x="2495" y="17434"/>
                    <a:pt x="2630" y="17483"/>
                    <a:pt x="2766" y="17499"/>
                  </a:cubicBezTo>
                  <a:cubicBezTo>
                    <a:pt x="2699" y="18517"/>
                    <a:pt x="2718" y="19581"/>
                    <a:pt x="2761" y="19762"/>
                  </a:cubicBezTo>
                  <a:cubicBezTo>
                    <a:pt x="2775" y="19806"/>
                    <a:pt x="2817" y="19830"/>
                    <a:pt x="2856" y="19830"/>
                  </a:cubicBezTo>
                  <a:cubicBezTo>
                    <a:pt x="2896" y="19830"/>
                    <a:pt x="2935" y="19806"/>
                    <a:pt x="2943" y="19753"/>
                  </a:cubicBezTo>
                  <a:cubicBezTo>
                    <a:pt x="3080" y="18949"/>
                    <a:pt x="3103" y="18138"/>
                    <a:pt x="3224" y="17333"/>
                  </a:cubicBezTo>
                  <a:cubicBezTo>
                    <a:pt x="3275" y="17314"/>
                    <a:pt x="3327" y="17292"/>
                    <a:pt x="3381" y="17266"/>
                  </a:cubicBezTo>
                  <a:cubicBezTo>
                    <a:pt x="3625" y="17150"/>
                    <a:pt x="3864" y="17022"/>
                    <a:pt x="4095" y="16884"/>
                  </a:cubicBezTo>
                  <a:cubicBezTo>
                    <a:pt x="4565" y="16605"/>
                    <a:pt x="5008" y="16280"/>
                    <a:pt x="5414" y="15915"/>
                  </a:cubicBezTo>
                  <a:cubicBezTo>
                    <a:pt x="5512" y="15995"/>
                    <a:pt x="5645" y="16017"/>
                    <a:pt x="5781" y="16017"/>
                  </a:cubicBezTo>
                  <a:cubicBezTo>
                    <a:pt x="5891" y="16017"/>
                    <a:pt x="6003" y="16002"/>
                    <a:pt x="6099" y="15992"/>
                  </a:cubicBezTo>
                  <a:cubicBezTo>
                    <a:pt x="6353" y="15965"/>
                    <a:pt x="6605" y="15903"/>
                    <a:pt x="6844" y="15810"/>
                  </a:cubicBezTo>
                  <a:cubicBezTo>
                    <a:pt x="7318" y="15626"/>
                    <a:pt x="7739" y="15320"/>
                    <a:pt x="8057" y="14922"/>
                  </a:cubicBezTo>
                  <a:cubicBezTo>
                    <a:pt x="8122" y="14841"/>
                    <a:pt x="8067" y="14699"/>
                    <a:pt x="7959" y="14694"/>
                  </a:cubicBezTo>
                  <a:cubicBezTo>
                    <a:pt x="7891" y="14690"/>
                    <a:pt x="7822" y="14688"/>
                    <a:pt x="7753" y="14688"/>
                  </a:cubicBezTo>
                  <a:cubicBezTo>
                    <a:pt x="7386" y="14688"/>
                    <a:pt x="7023" y="14744"/>
                    <a:pt x="6670" y="14847"/>
                  </a:cubicBezTo>
                  <a:cubicBezTo>
                    <a:pt x="6550" y="14883"/>
                    <a:pt x="6433" y="14928"/>
                    <a:pt x="6317" y="14976"/>
                  </a:cubicBezTo>
                  <a:cubicBezTo>
                    <a:pt x="6765" y="14429"/>
                    <a:pt x="7141" y="13819"/>
                    <a:pt x="7370" y="13161"/>
                  </a:cubicBezTo>
                  <a:cubicBezTo>
                    <a:pt x="7381" y="13129"/>
                    <a:pt x="7353" y="13098"/>
                    <a:pt x="7325" y="13098"/>
                  </a:cubicBezTo>
                  <a:cubicBezTo>
                    <a:pt x="7313" y="13098"/>
                    <a:pt x="7301" y="13104"/>
                    <a:pt x="7292" y="13117"/>
                  </a:cubicBezTo>
                  <a:cubicBezTo>
                    <a:pt x="6755" y="13948"/>
                    <a:pt x="6205" y="14759"/>
                    <a:pt x="5473" y="15434"/>
                  </a:cubicBezTo>
                  <a:cubicBezTo>
                    <a:pt x="5372" y="15528"/>
                    <a:pt x="5264" y="15615"/>
                    <a:pt x="5158" y="15706"/>
                  </a:cubicBezTo>
                  <a:cubicBezTo>
                    <a:pt x="5317" y="15382"/>
                    <a:pt x="5388" y="15025"/>
                    <a:pt x="5376" y="14665"/>
                  </a:cubicBezTo>
                  <a:cubicBezTo>
                    <a:pt x="5374" y="14601"/>
                    <a:pt x="5319" y="14568"/>
                    <a:pt x="5263" y="14568"/>
                  </a:cubicBezTo>
                  <a:cubicBezTo>
                    <a:pt x="5237" y="14568"/>
                    <a:pt x="5211" y="14575"/>
                    <a:pt x="5191" y="14590"/>
                  </a:cubicBezTo>
                  <a:cubicBezTo>
                    <a:pt x="4810" y="14857"/>
                    <a:pt x="4502" y="15211"/>
                    <a:pt x="4286" y="15622"/>
                  </a:cubicBezTo>
                  <a:cubicBezTo>
                    <a:pt x="4190" y="15805"/>
                    <a:pt x="4086" y="16009"/>
                    <a:pt x="4100" y="16221"/>
                  </a:cubicBezTo>
                  <a:cubicBezTo>
                    <a:pt x="4104" y="16289"/>
                    <a:pt x="4125" y="16377"/>
                    <a:pt x="4170" y="16436"/>
                  </a:cubicBezTo>
                  <a:cubicBezTo>
                    <a:pt x="4015" y="16532"/>
                    <a:pt x="3859" y="16625"/>
                    <a:pt x="3698" y="16711"/>
                  </a:cubicBezTo>
                  <a:cubicBezTo>
                    <a:pt x="3594" y="16766"/>
                    <a:pt x="3486" y="16820"/>
                    <a:pt x="3380" y="16871"/>
                  </a:cubicBezTo>
                  <a:cubicBezTo>
                    <a:pt x="3374" y="16875"/>
                    <a:pt x="3339" y="16889"/>
                    <a:pt x="3297" y="16909"/>
                  </a:cubicBezTo>
                  <a:cubicBezTo>
                    <a:pt x="3311" y="16838"/>
                    <a:pt x="3323" y="16769"/>
                    <a:pt x="3339" y="16698"/>
                  </a:cubicBezTo>
                  <a:cubicBezTo>
                    <a:pt x="3583" y="15653"/>
                    <a:pt x="3969" y="14638"/>
                    <a:pt x="4451" y="13679"/>
                  </a:cubicBezTo>
                  <a:cubicBezTo>
                    <a:pt x="5009" y="12567"/>
                    <a:pt x="5713" y="11543"/>
                    <a:pt x="6514" y="10597"/>
                  </a:cubicBezTo>
                  <a:cubicBezTo>
                    <a:pt x="6610" y="10661"/>
                    <a:pt x="6744" y="10663"/>
                    <a:pt x="6857" y="10674"/>
                  </a:cubicBezTo>
                  <a:cubicBezTo>
                    <a:pt x="6963" y="10682"/>
                    <a:pt x="7071" y="10686"/>
                    <a:pt x="7179" y="10686"/>
                  </a:cubicBezTo>
                  <a:cubicBezTo>
                    <a:pt x="7226" y="10686"/>
                    <a:pt x="7274" y="10686"/>
                    <a:pt x="7321" y="10684"/>
                  </a:cubicBezTo>
                  <a:cubicBezTo>
                    <a:pt x="7643" y="10674"/>
                    <a:pt x="7964" y="10618"/>
                    <a:pt x="8275" y="10530"/>
                  </a:cubicBezTo>
                  <a:cubicBezTo>
                    <a:pt x="8901" y="10352"/>
                    <a:pt x="9481" y="10018"/>
                    <a:pt x="9944" y="9562"/>
                  </a:cubicBezTo>
                  <a:cubicBezTo>
                    <a:pt x="10025" y="9480"/>
                    <a:pt x="10013" y="9305"/>
                    <a:pt x="9871" y="9297"/>
                  </a:cubicBezTo>
                  <a:cubicBezTo>
                    <a:pt x="9696" y="9287"/>
                    <a:pt x="9519" y="9281"/>
                    <a:pt x="9343" y="9281"/>
                  </a:cubicBezTo>
                  <a:cubicBezTo>
                    <a:pt x="8877" y="9281"/>
                    <a:pt x="8410" y="9319"/>
                    <a:pt x="7952" y="9405"/>
                  </a:cubicBezTo>
                  <a:cubicBezTo>
                    <a:pt x="7805" y="9432"/>
                    <a:pt x="7661" y="9465"/>
                    <a:pt x="7516" y="9501"/>
                  </a:cubicBezTo>
                  <a:cubicBezTo>
                    <a:pt x="7958" y="9054"/>
                    <a:pt x="8419" y="8625"/>
                    <a:pt x="8898" y="8219"/>
                  </a:cubicBezTo>
                  <a:cubicBezTo>
                    <a:pt x="8966" y="8277"/>
                    <a:pt x="9061" y="8293"/>
                    <a:pt x="9155" y="8311"/>
                  </a:cubicBezTo>
                  <a:cubicBezTo>
                    <a:pt x="9300" y="8340"/>
                    <a:pt x="9446" y="8358"/>
                    <a:pt x="9592" y="8370"/>
                  </a:cubicBezTo>
                  <a:cubicBezTo>
                    <a:pt x="9694" y="8377"/>
                    <a:pt x="9797" y="8381"/>
                    <a:pt x="9899" y="8381"/>
                  </a:cubicBezTo>
                  <a:cubicBezTo>
                    <a:pt x="10083" y="8381"/>
                    <a:pt x="10267" y="8369"/>
                    <a:pt x="10448" y="8343"/>
                  </a:cubicBezTo>
                  <a:cubicBezTo>
                    <a:pt x="11019" y="8262"/>
                    <a:pt x="11563" y="8059"/>
                    <a:pt x="12049" y="7749"/>
                  </a:cubicBezTo>
                  <a:cubicBezTo>
                    <a:pt x="12150" y="7686"/>
                    <a:pt x="12113" y="7525"/>
                    <a:pt x="12011" y="7484"/>
                  </a:cubicBezTo>
                  <a:cubicBezTo>
                    <a:pt x="11634" y="7336"/>
                    <a:pt x="11230" y="7261"/>
                    <a:pt x="10826" y="7261"/>
                  </a:cubicBezTo>
                  <a:cubicBezTo>
                    <a:pt x="10697" y="7261"/>
                    <a:pt x="10568" y="7269"/>
                    <a:pt x="10440" y="7284"/>
                  </a:cubicBezTo>
                  <a:cubicBezTo>
                    <a:pt x="10264" y="7305"/>
                    <a:pt x="10091" y="7346"/>
                    <a:pt x="9921" y="7395"/>
                  </a:cubicBezTo>
                  <a:cubicBezTo>
                    <a:pt x="10132" y="7233"/>
                    <a:pt x="10343" y="7071"/>
                    <a:pt x="10557" y="6915"/>
                  </a:cubicBezTo>
                  <a:cubicBezTo>
                    <a:pt x="11139" y="6494"/>
                    <a:pt x="11763" y="6121"/>
                    <a:pt x="12316" y="5662"/>
                  </a:cubicBezTo>
                  <a:cubicBezTo>
                    <a:pt x="12364" y="5622"/>
                    <a:pt x="12331" y="5544"/>
                    <a:pt x="12276" y="5544"/>
                  </a:cubicBezTo>
                  <a:cubicBezTo>
                    <a:pt x="12268" y="5544"/>
                    <a:pt x="12260" y="5546"/>
                    <a:pt x="12251" y="5550"/>
                  </a:cubicBezTo>
                  <a:cubicBezTo>
                    <a:pt x="11108" y="6052"/>
                    <a:pt x="10053" y="6888"/>
                    <a:pt x="9081" y="7660"/>
                  </a:cubicBezTo>
                  <a:cubicBezTo>
                    <a:pt x="8295" y="8282"/>
                    <a:pt x="7558" y="8965"/>
                    <a:pt x="6870" y="9696"/>
                  </a:cubicBezTo>
                  <a:cubicBezTo>
                    <a:pt x="6738" y="9752"/>
                    <a:pt x="6616" y="9835"/>
                    <a:pt x="6623" y="9960"/>
                  </a:cubicBezTo>
                  <a:cubicBezTo>
                    <a:pt x="6598" y="9987"/>
                    <a:pt x="6572" y="10013"/>
                    <a:pt x="6547" y="10042"/>
                  </a:cubicBezTo>
                  <a:cubicBezTo>
                    <a:pt x="6558" y="10015"/>
                    <a:pt x="6570" y="9986"/>
                    <a:pt x="6580" y="9961"/>
                  </a:cubicBezTo>
                  <a:cubicBezTo>
                    <a:pt x="6770" y="9521"/>
                    <a:pt x="6928" y="9070"/>
                    <a:pt x="7064" y="8611"/>
                  </a:cubicBezTo>
                  <a:cubicBezTo>
                    <a:pt x="7188" y="8190"/>
                    <a:pt x="7291" y="7764"/>
                    <a:pt x="7380" y="7335"/>
                  </a:cubicBezTo>
                  <a:cubicBezTo>
                    <a:pt x="7588" y="7250"/>
                    <a:pt x="7792" y="7132"/>
                    <a:pt x="7982" y="7025"/>
                  </a:cubicBezTo>
                  <a:cubicBezTo>
                    <a:pt x="8243" y="6880"/>
                    <a:pt x="8500" y="6724"/>
                    <a:pt x="8734" y="6538"/>
                  </a:cubicBezTo>
                  <a:cubicBezTo>
                    <a:pt x="9186" y="6180"/>
                    <a:pt x="9533" y="5724"/>
                    <a:pt x="9669" y="5157"/>
                  </a:cubicBezTo>
                  <a:cubicBezTo>
                    <a:pt x="9694" y="5052"/>
                    <a:pt x="9593" y="4976"/>
                    <a:pt x="9499" y="4976"/>
                  </a:cubicBezTo>
                  <a:cubicBezTo>
                    <a:pt x="9481" y="4976"/>
                    <a:pt x="9463" y="4979"/>
                    <a:pt x="9446" y="4985"/>
                  </a:cubicBezTo>
                  <a:cubicBezTo>
                    <a:pt x="8909" y="5188"/>
                    <a:pt x="8411" y="5487"/>
                    <a:pt x="7990" y="5877"/>
                  </a:cubicBezTo>
                  <a:cubicBezTo>
                    <a:pt x="7841" y="6016"/>
                    <a:pt x="7699" y="6168"/>
                    <a:pt x="7563" y="6327"/>
                  </a:cubicBezTo>
                  <a:cubicBezTo>
                    <a:pt x="7594" y="6129"/>
                    <a:pt x="7623" y="5930"/>
                    <a:pt x="7649" y="5732"/>
                  </a:cubicBezTo>
                  <a:cubicBezTo>
                    <a:pt x="7725" y="5147"/>
                    <a:pt x="7781" y="4558"/>
                    <a:pt x="7826" y="3968"/>
                  </a:cubicBezTo>
                  <a:cubicBezTo>
                    <a:pt x="7886" y="3930"/>
                    <a:pt x="7921" y="3853"/>
                    <a:pt x="7914" y="3788"/>
                  </a:cubicBezTo>
                  <a:lnTo>
                    <a:pt x="7918" y="3785"/>
                  </a:lnTo>
                  <a:cubicBezTo>
                    <a:pt x="7956" y="3750"/>
                    <a:pt x="8002" y="3721"/>
                    <a:pt x="8044" y="3690"/>
                  </a:cubicBezTo>
                  <a:cubicBezTo>
                    <a:pt x="8142" y="3614"/>
                    <a:pt x="8237" y="3536"/>
                    <a:pt x="8331" y="3457"/>
                  </a:cubicBezTo>
                  <a:cubicBezTo>
                    <a:pt x="8523" y="3291"/>
                    <a:pt x="8704" y="3114"/>
                    <a:pt x="8876" y="2931"/>
                  </a:cubicBezTo>
                  <a:cubicBezTo>
                    <a:pt x="9218" y="2564"/>
                    <a:pt x="9518" y="2157"/>
                    <a:pt x="9769" y="1722"/>
                  </a:cubicBezTo>
                  <a:cubicBezTo>
                    <a:pt x="9833" y="1610"/>
                    <a:pt x="9776" y="1448"/>
                    <a:pt x="9638" y="1448"/>
                  </a:cubicBezTo>
                  <a:cubicBezTo>
                    <a:pt x="9629" y="1448"/>
                    <a:pt x="9619" y="1448"/>
                    <a:pt x="9608" y="1450"/>
                  </a:cubicBezTo>
                  <a:cubicBezTo>
                    <a:pt x="9084" y="1531"/>
                    <a:pt x="8615" y="1810"/>
                    <a:pt x="8268" y="2209"/>
                  </a:cubicBezTo>
                  <a:cubicBezTo>
                    <a:pt x="8114" y="2387"/>
                    <a:pt x="7986" y="2591"/>
                    <a:pt x="7897" y="2811"/>
                  </a:cubicBezTo>
                  <a:cubicBezTo>
                    <a:pt x="7898" y="2774"/>
                    <a:pt x="7902" y="2738"/>
                    <a:pt x="7903" y="2701"/>
                  </a:cubicBezTo>
                  <a:cubicBezTo>
                    <a:pt x="7933" y="1853"/>
                    <a:pt x="7980" y="745"/>
                    <a:pt x="7475" y="12"/>
                  </a:cubicBezTo>
                  <a:cubicBezTo>
                    <a:pt x="7469" y="4"/>
                    <a:pt x="7462" y="1"/>
                    <a:pt x="7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4573975" y="4648650"/>
              <a:ext cx="46950" cy="54875"/>
            </a:xfrm>
            <a:custGeom>
              <a:rect b="b" l="l" r="r" t="t"/>
              <a:pathLst>
                <a:path extrusionOk="0" h="2195" w="1878">
                  <a:moveTo>
                    <a:pt x="820" y="397"/>
                  </a:moveTo>
                  <a:cubicBezTo>
                    <a:pt x="819" y="403"/>
                    <a:pt x="817" y="410"/>
                    <a:pt x="815" y="417"/>
                  </a:cubicBezTo>
                  <a:lnTo>
                    <a:pt x="815" y="417"/>
                  </a:lnTo>
                  <a:cubicBezTo>
                    <a:pt x="817" y="410"/>
                    <a:pt x="819" y="403"/>
                    <a:pt x="820" y="397"/>
                  </a:cubicBezTo>
                  <a:close/>
                  <a:moveTo>
                    <a:pt x="1314" y="1"/>
                  </a:moveTo>
                  <a:cubicBezTo>
                    <a:pt x="1222" y="1"/>
                    <a:pt x="1136" y="35"/>
                    <a:pt x="1051" y="89"/>
                  </a:cubicBezTo>
                  <a:cubicBezTo>
                    <a:pt x="1033" y="101"/>
                    <a:pt x="1014" y="112"/>
                    <a:pt x="998" y="125"/>
                  </a:cubicBezTo>
                  <a:cubicBezTo>
                    <a:pt x="887" y="206"/>
                    <a:pt x="843" y="318"/>
                    <a:pt x="808" y="443"/>
                  </a:cubicBezTo>
                  <a:lnTo>
                    <a:pt x="808" y="443"/>
                  </a:lnTo>
                  <a:cubicBezTo>
                    <a:pt x="811" y="434"/>
                    <a:pt x="813" y="425"/>
                    <a:pt x="815" y="417"/>
                  </a:cubicBezTo>
                  <a:lnTo>
                    <a:pt x="815" y="417"/>
                  </a:lnTo>
                  <a:cubicBezTo>
                    <a:pt x="804" y="458"/>
                    <a:pt x="793" y="500"/>
                    <a:pt x="783" y="541"/>
                  </a:cubicBezTo>
                  <a:cubicBezTo>
                    <a:pt x="767" y="601"/>
                    <a:pt x="763" y="662"/>
                    <a:pt x="763" y="721"/>
                  </a:cubicBezTo>
                  <a:lnTo>
                    <a:pt x="762" y="720"/>
                  </a:lnTo>
                  <a:lnTo>
                    <a:pt x="762" y="672"/>
                  </a:lnTo>
                  <a:cubicBezTo>
                    <a:pt x="762" y="687"/>
                    <a:pt x="759" y="700"/>
                    <a:pt x="758" y="716"/>
                  </a:cubicBezTo>
                  <a:cubicBezTo>
                    <a:pt x="722" y="674"/>
                    <a:pt x="688" y="636"/>
                    <a:pt x="653" y="593"/>
                  </a:cubicBezTo>
                  <a:cubicBezTo>
                    <a:pt x="584" y="505"/>
                    <a:pt x="480" y="458"/>
                    <a:pt x="374" y="458"/>
                  </a:cubicBezTo>
                  <a:cubicBezTo>
                    <a:pt x="313" y="458"/>
                    <a:pt x="251" y="474"/>
                    <a:pt x="196" y="506"/>
                  </a:cubicBezTo>
                  <a:cubicBezTo>
                    <a:pt x="130" y="546"/>
                    <a:pt x="69" y="604"/>
                    <a:pt x="43" y="678"/>
                  </a:cubicBezTo>
                  <a:cubicBezTo>
                    <a:pt x="15" y="760"/>
                    <a:pt x="1" y="869"/>
                    <a:pt x="44" y="947"/>
                  </a:cubicBezTo>
                  <a:cubicBezTo>
                    <a:pt x="237" y="1278"/>
                    <a:pt x="450" y="1590"/>
                    <a:pt x="698" y="1882"/>
                  </a:cubicBezTo>
                  <a:cubicBezTo>
                    <a:pt x="701" y="1889"/>
                    <a:pt x="706" y="1897"/>
                    <a:pt x="710" y="1904"/>
                  </a:cubicBezTo>
                  <a:cubicBezTo>
                    <a:pt x="743" y="1983"/>
                    <a:pt x="794" y="2050"/>
                    <a:pt x="863" y="2102"/>
                  </a:cubicBezTo>
                  <a:cubicBezTo>
                    <a:pt x="930" y="2152"/>
                    <a:pt x="1004" y="2181"/>
                    <a:pt x="1086" y="2192"/>
                  </a:cubicBezTo>
                  <a:cubicBezTo>
                    <a:pt x="1104" y="2194"/>
                    <a:pt x="1121" y="2195"/>
                    <a:pt x="1139" y="2195"/>
                  </a:cubicBezTo>
                  <a:cubicBezTo>
                    <a:pt x="1288" y="2195"/>
                    <a:pt x="1432" y="2124"/>
                    <a:pt x="1523" y="2004"/>
                  </a:cubicBezTo>
                  <a:cubicBezTo>
                    <a:pt x="1590" y="1914"/>
                    <a:pt x="1644" y="1819"/>
                    <a:pt x="1694" y="1719"/>
                  </a:cubicBezTo>
                  <a:cubicBezTo>
                    <a:pt x="1746" y="1612"/>
                    <a:pt x="1779" y="1506"/>
                    <a:pt x="1805" y="1391"/>
                  </a:cubicBezTo>
                  <a:cubicBezTo>
                    <a:pt x="1838" y="1237"/>
                    <a:pt x="1861" y="1083"/>
                    <a:pt x="1872" y="927"/>
                  </a:cubicBezTo>
                  <a:cubicBezTo>
                    <a:pt x="1874" y="888"/>
                    <a:pt x="1875" y="849"/>
                    <a:pt x="1877" y="812"/>
                  </a:cubicBezTo>
                  <a:cubicBezTo>
                    <a:pt x="1878" y="773"/>
                    <a:pt x="1878" y="736"/>
                    <a:pt x="1878" y="698"/>
                  </a:cubicBezTo>
                  <a:cubicBezTo>
                    <a:pt x="1878" y="603"/>
                    <a:pt x="1863" y="558"/>
                    <a:pt x="1833" y="457"/>
                  </a:cubicBezTo>
                  <a:cubicBezTo>
                    <a:pt x="1823" y="423"/>
                    <a:pt x="1812" y="387"/>
                    <a:pt x="1801" y="354"/>
                  </a:cubicBezTo>
                  <a:cubicBezTo>
                    <a:pt x="1746" y="203"/>
                    <a:pt x="1635" y="111"/>
                    <a:pt x="1497" y="46"/>
                  </a:cubicBezTo>
                  <a:cubicBezTo>
                    <a:pt x="1482" y="38"/>
                    <a:pt x="1466" y="31"/>
                    <a:pt x="1450" y="26"/>
                  </a:cubicBezTo>
                  <a:cubicBezTo>
                    <a:pt x="1403" y="9"/>
                    <a:pt x="1358" y="1"/>
                    <a:pt x="1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3" name="Google Shape;1703;p40"/>
          <p:cNvSpPr/>
          <p:nvPr/>
        </p:nvSpPr>
        <p:spPr>
          <a:xfrm>
            <a:off x="8894921" y="3250608"/>
            <a:ext cx="171105" cy="393204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4" name="Google Shape;1704;p40"/>
          <p:cNvGrpSpPr/>
          <p:nvPr/>
        </p:nvGrpSpPr>
        <p:grpSpPr>
          <a:xfrm>
            <a:off x="355506" y="4006429"/>
            <a:ext cx="728999" cy="1041741"/>
            <a:chOff x="6032913" y="1660850"/>
            <a:chExt cx="424775" cy="607500"/>
          </a:xfrm>
        </p:grpSpPr>
        <p:sp>
          <p:nvSpPr>
            <p:cNvPr id="1705" name="Google Shape;1705;p40"/>
            <p:cNvSpPr/>
            <p:nvPr/>
          </p:nvSpPr>
          <p:spPr>
            <a:xfrm>
              <a:off x="6032938" y="1660875"/>
              <a:ext cx="424725" cy="607450"/>
            </a:xfrm>
            <a:custGeom>
              <a:rect b="b" l="l" r="r" t="t"/>
              <a:pathLst>
                <a:path extrusionOk="0" h="24298" w="16989">
                  <a:moveTo>
                    <a:pt x="9392" y="0"/>
                  </a:moveTo>
                  <a:cubicBezTo>
                    <a:pt x="9312" y="0"/>
                    <a:pt x="9233" y="21"/>
                    <a:pt x="9166" y="64"/>
                  </a:cubicBezTo>
                  <a:cubicBezTo>
                    <a:pt x="8141" y="728"/>
                    <a:pt x="7281" y="1635"/>
                    <a:pt x="6710" y="2716"/>
                  </a:cubicBezTo>
                  <a:cubicBezTo>
                    <a:pt x="6606" y="2558"/>
                    <a:pt x="6491" y="2403"/>
                    <a:pt x="6366" y="2251"/>
                  </a:cubicBezTo>
                  <a:cubicBezTo>
                    <a:pt x="6088" y="1914"/>
                    <a:pt x="5770" y="1608"/>
                    <a:pt x="5444" y="1316"/>
                  </a:cubicBezTo>
                  <a:cubicBezTo>
                    <a:pt x="5149" y="1051"/>
                    <a:pt x="4811" y="656"/>
                    <a:pt x="4386" y="656"/>
                  </a:cubicBezTo>
                  <a:cubicBezTo>
                    <a:pt x="4363" y="656"/>
                    <a:pt x="4340" y="658"/>
                    <a:pt x="4317" y="660"/>
                  </a:cubicBezTo>
                  <a:cubicBezTo>
                    <a:pt x="3381" y="753"/>
                    <a:pt x="3669" y="2193"/>
                    <a:pt x="3772" y="2778"/>
                  </a:cubicBezTo>
                  <a:cubicBezTo>
                    <a:pt x="3879" y="3384"/>
                    <a:pt x="4074" y="3976"/>
                    <a:pt x="4338" y="4535"/>
                  </a:cubicBezTo>
                  <a:cubicBezTo>
                    <a:pt x="4061" y="4485"/>
                    <a:pt x="3782" y="4460"/>
                    <a:pt x="3503" y="4460"/>
                  </a:cubicBezTo>
                  <a:cubicBezTo>
                    <a:pt x="2306" y="4460"/>
                    <a:pt x="1119" y="4918"/>
                    <a:pt x="258" y="5801"/>
                  </a:cubicBezTo>
                  <a:cubicBezTo>
                    <a:pt x="0" y="6066"/>
                    <a:pt x="148" y="6435"/>
                    <a:pt x="457" y="6559"/>
                  </a:cubicBezTo>
                  <a:cubicBezTo>
                    <a:pt x="1501" y="6976"/>
                    <a:pt x="2603" y="7173"/>
                    <a:pt x="3712" y="7173"/>
                  </a:cubicBezTo>
                  <a:cubicBezTo>
                    <a:pt x="3737" y="7173"/>
                    <a:pt x="3763" y="7173"/>
                    <a:pt x="3789" y="7173"/>
                  </a:cubicBezTo>
                  <a:lnTo>
                    <a:pt x="3789" y="7173"/>
                  </a:lnTo>
                  <a:cubicBezTo>
                    <a:pt x="3614" y="7354"/>
                    <a:pt x="3449" y="7544"/>
                    <a:pt x="3303" y="7751"/>
                  </a:cubicBezTo>
                  <a:cubicBezTo>
                    <a:pt x="3207" y="7884"/>
                    <a:pt x="3090" y="8059"/>
                    <a:pt x="2981" y="8252"/>
                  </a:cubicBezTo>
                  <a:cubicBezTo>
                    <a:pt x="1923" y="9318"/>
                    <a:pt x="1025" y="10591"/>
                    <a:pt x="970" y="12143"/>
                  </a:cubicBezTo>
                  <a:cubicBezTo>
                    <a:pt x="915" y="13719"/>
                    <a:pt x="1791" y="15213"/>
                    <a:pt x="2881" y="16288"/>
                  </a:cubicBezTo>
                  <a:cubicBezTo>
                    <a:pt x="4036" y="17429"/>
                    <a:pt x="5520" y="18126"/>
                    <a:pt x="6793" y="19113"/>
                  </a:cubicBezTo>
                  <a:cubicBezTo>
                    <a:pt x="7306" y="19511"/>
                    <a:pt x="7783" y="19981"/>
                    <a:pt x="8175" y="20501"/>
                  </a:cubicBezTo>
                  <a:cubicBezTo>
                    <a:pt x="8221" y="20570"/>
                    <a:pt x="8270" y="20638"/>
                    <a:pt x="8316" y="20709"/>
                  </a:cubicBezTo>
                  <a:cubicBezTo>
                    <a:pt x="8992" y="21754"/>
                    <a:pt x="9545" y="22932"/>
                    <a:pt x="10569" y="23690"/>
                  </a:cubicBezTo>
                  <a:cubicBezTo>
                    <a:pt x="11114" y="24093"/>
                    <a:pt x="11749" y="24297"/>
                    <a:pt x="12387" y="24297"/>
                  </a:cubicBezTo>
                  <a:cubicBezTo>
                    <a:pt x="12955" y="24297"/>
                    <a:pt x="13525" y="24135"/>
                    <a:pt x="14036" y="23807"/>
                  </a:cubicBezTo>
                  <a:cubicBezTo>
                    <a:pt x="15267" y="23015"/>
                    <a:pt x="15674" y="21680"/>
                    <a:pt x="15378" y="20289"/>
                  </a:cubicBezTo>
                  <a:cubicBezTo>
                    <a:pt x="15251" y="19690"/>
                    <a:pt x="15001" y="19115"/>
                    <a:pt x="14963" y="18499"/>
                  </a:cubicBezTo>
                  <a:cubicBezTo>
                    <a:pt x="14924" y="17890"/>
                    <a:pt x="14999" y="17295"/>
                    <a:pt x="15135" y="16704"/>
                  </a:cubicBezTo>
                  <a:cubicBezTo>
                    <a:pt x="15695" y="14259"/>
                    <a:pt x="16988" y="11816"/>
                    <a:pt x="16247" y="9259"/>
                  </a:cubicBezTo>
                  <a:cubicBezTo>
                    <a:pt x="15578" y="6955"/>
                    <a:pt x="13563" y="5479"/>
                    <a:pt x="11295" y="5034"/>
                  </a:cubicBezTo>
                  <a:cubicBezTo>
                    <a:pt x="11527" y="4831"/>
                    <a:pt x="11741" y="4606"/>
                    <a:pt x="11934" y="4363"/>
                  </a:cubicBezTo>
                  <a:cubicBezTo>
                    <a:pt x="12166" y="4070"/>
                    <a:pt x="12440" y="3742"/>
                    <a:pt x="12395" y="3342"/>
                  </a:cubicBezTo>
                  <a:cubicBezTo>
                    <a:pt x="12334" y="2803"/>
                    <a:pt x="11891" y="2657"/>
                    <a:pt x="11430" y="2657"/>
                  </a:cubicBezTo>
                  <a:cubicBezTo>
                    <a:pt x="11186" y="2657"/>
                    <a:pt x="10938" y="2698"/>
                    <a:pt x="10738" y="2743"/>
                  </a:cubicBezTo>
                  <a:cubicBezTo>
                    <a:pt x="10462" y="2805"/>
                    <a:pt x="10190" y="2883"/>
                    <a:pt x="9921" y="2970"/>
                  </a:cubicBezTo>
                  <a:cubicBezTo>
                    <a:pt x="10271" y="2103"/>
                    <a:pt x="10257" y="1094"/>
                    <a:pt x="9799" y="229"/>
                  </a:cubicBezTo>
                  <a:cubicBezTo>
                    <a:pt x="9724" y="86"/>
                    <a:pt x="9556" y="0"/>
                    <a:pt x="939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06" name="Google Shape;1706;p40"/>
            <p:cNvGrpSpPr/>
            <p:nvPr/>
          </p:nvGrpSpPr>
          <p:grpSpPr>
            <a:xfrm>
              <a:off x="6032913" y="1660850"/>
              <a:ext cx="424775" cy="607500"/>
              <a:chOff x="2150000" y="2808750"/>
              <a:chExt cx="424775" cy="607500"/>
            </a:xfrm>
          </p:grpSpPr>
          <p:sp>
            <p:nvSpPr>
              <p:cNvPr id="1707" name="Google Shape;1707;p40"/>
              <p:cNvSpPr/>
              <p:nvPr/>
            </p:nvSpPr>
            <p:spPr>
              <a:xfrm>
                <a:off x="2172900" y="2931175"/>
                <a:ext cx="401875" cy="485075"/>
              </a:xfrm>
              <a:custGeom>
                <a:rect b="b" l="l" r="r" t="t"/>
                <a:pathLst>
                  <a:path extrusionOk="0" h="19403" w="16075">
                    <a:moveTo>
                      <a:pt x="9011" y="0"/>
                    </a:moveTo>
                    <a:cubicBezTo>
                      <a:pt x="6494" y="0"/>
                      <a:pt x="4102" y="1400"/>
                      <a:pt x="2327" y="3100"/>
                    </a:cubicBezTo>
                    <a:cubicBezTo>
                      <a:pt x="1161" y="4217"/>
                      <a:pt x="116" y="5570"/>
                      <a:pt x="56" y="7249"/>
                    </a:cubicBezTo>
                    <a:cubicBezTo>
                      <a:pt x="1" y="8825"/>
                      <a:pt x="877" y="10317"/>
                      <a:pt x="1967" y="11392"/>
                    </a:cubicBezTo>
                    <a:cubicBezTo>
                      <a:pt x="3122" y="12533"/>
                      <a:pt x="4606" y="13231"/>
                      <a:pt x="5879" y="14218"/>
                    </a:cubicBezTo>
                    <a:cubicBezTo>
                      <a:pt x="6392" y="14615"/>
                      <a:pt x="6869" y="15086"/>
                      <a:pt x="7261" y="15606"/>
                    </a:cubicBezTo>
                    <a:cubicBezTo>
                      <a:pt x="7307" y="15676"/>
                      <a:pt x="7356" y="15743"/>
                      <a:pt x="7402" y="15813"/>
                    </a:cubicBezTo>
                    <a:cubicBezTo>
                      <a:pt x="8078" y="16859"/>
                      <a:pt x="8631" y="18038"/>
                      <a:pt x="9655" y="18795"/>
                    </a:cubicBezTo>
                    <a:cubicBezTo>
                      <a:pt x="10200" y="19198"/>
                      <a:pt x="10835" y="19402"/>
                      <a:pt x="11473" y="19402"/>
                    </a:cubicBezTo>
                    <a:cubicBezTo>
                      <a:pt x="12041" y="19402"/>
                      <a:pt x="12611" y="19240"/>
                      <a:pt x="13122" y="18912"/>
                    </a:cubicBezTo>
                    <a:cubicBezTo>
                      <a:pt x="14353" y="18119"/>
                      <a:pt x="14760" y="16784"/>
                      <a:pt x="14464" y="15394"/>
                    </a:cubicBezTo>
                    <a:cubicBezTo>
                      <a:pt x="14337" y="14794"/>
                      <a:pt x="14087" y="14219"/>
                      <a:pt x="14049" y="13602"/>
                    </a:cubicBezTo>
                    <a:cubicBezTo>
                      <a:pt x="14010" y="12993"/>
                      <a:pt x="14085" y="12399"/>
                      <a:pt x="14221" y="11807"/>
                    </a:cubicBezTo>
                    <a:cubicBezTo>
                      <a:pt x="14781" y="9362"/>
                      <a:pt x="16074" y="6920"/>
                      <a:pt x="15333" y="4362"/>
                    </a:cubicBezTo>
                    <a:cubicBezTo>
                      <a:pt x="14598" y="1834"/>
                      <a:pt x="12244" y="304"/>
                      <a:pt x="9713" y="37"/>
                    </a:cubicBezTo>
                    <a:cubicBezTo>
                      <a:pt x="9478" y="12"/>
                      <a:pt x="9244" y="0"/>
                      <a:pt x="90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40"/>
              <p:cNvSpPr/>
              <p:nvPr/>
            </p:nvSpPr>
            <p:spPr>
              <a:xfrm>
                <a:off x="2150000" y="2808750"/>
                <a:ext cx="311050" cy="262525"/>
              </a:xfrm>
              <a:custGeom>
                <a:rect b="b" l="l" r="r" t="t"/>
                <a:pathLst>
                  <a:path extrusionOk="0" h="10501" w="12442">
                    <a:moveTo>
                      <a:pt x="9393" y="1"/>
                    </a:moveTo>
                    <a:cubicBezTo>
                      <a:pt x="9313" y="1"/>
                      <a:pt x="9234" y="21"/>
                      <a:pt x="9167" y="65"/>
                    </a:cubicBezTo>
                    <a:cubicBezTo>
                      <a:pt x="8142" y="728"/>
                      <a:pt x="7282" y="1635"/>
                      <a:pt x="6711" y="2716"/>
                    </a:cubicBezTo>
                    <a:cubicBezTo>
                      <a:pt x="6607" y="2558"/>
                      <a:pt x="6492" y="2403"/>
                      <a:pt x="6367" y="2252"/>
                    </a:cubicBezTo>
                    <a:cubicBezTo>
                      <a:pt x="6087" y="1914"/>
                      <a:pt x="5771" y="1608"/>
                      <a:pt x="5445" y="1316"/>
                    </a:cubicBezTo>
                    <a:cubicBezTo>
                      <a:pt x="5149" y="1051"/>
                      <a:pt x="4812" y="657"/>
                      <a:pt x="4386" y="657"/>
                    </a:cubicBezTo>
                    <a:cubicBezTo>
                      <a:pt x="4364" y="657"/>
                      <a:pt x="4341" y="658"/>
                      <a:pt x="4318" y="660"/>
                    </a:cubicBezTo>
                    <a:cubicBezTo>
                      <a:pt x="3381" y="753"/>
                      <a:pt x="3670" y="2193"/>
                      <a:pt x="3772" y="2778"/>
                    </a:cubicBezTo>
                    <a:cubicBezTo>
                      <a:pt x="3880" y="3384"/>
                      <a:pt x="4075" y="3977"/>
                      <a:pt x="4338" y="4536"/>
                    </a:cubicBezTo>
                    <a:cubicBezTo>
                      <a:pt x="4062" y="4486"/>
                      <a:pt x="3783" y="4461"/>
                      <a:pt x="3504" y="4461"/>
                    </a:cubicBezTo>
                    <a:cubicBezTo>
                      <a:pt x="2307" y="4461"/>
                      <a:pt x="1119" y="4918"/>
                      <a:pt x="258" y="5802"/>
                    </a:cubicBezTo>
                    <a:cubicBezTo>
                      <a:pt x="1" y="6067"/>
                      <a:pt x="148" y="6435"/>
                      <a:pt x="458" y="6559"/>
                    </a:cubicBezTo>
                    <a:cubicBezTo>
                      <a:pt x="1500" y="6976"/>
                      <a:pt x="2604" y="7173"/>
                      <a:pt x="3713" y="7173"/>
                    </a:cubicBezTo>
                    <a:cubicBezTo>
                      <a:pt x="3738" y="7173"/>
                      <a:pt x="3764" y="7173"/>
                      <a:pt x="3790" y="7173"/>
                    </a:cubicBezTo>
                    <a:lnTo>
                      <a:pt x="3790" y="7173"/>
                    </a:lnTo>
                    <a:cubicBezTo>
                      <a:pt x="3615" y="7355"/>
                      <a:pt x="3449" y="7544"/>
                      <a:pt x="3303" y="7751"/>
                    </a:cubicBezTo>
                    <a:cubicBezTo>
                      <a:pt x="2952" y="8244"/>
                      <a:pt x="2304" y="9275"/>
                      <a:pt x="2841" y="9835"/>
                    </a:cubicBezTo>
                    <a:cubicBezTo>
                      <a:pt x="2991" y="9992"/>
                      <a:pt x="3169" y="10055"/>
                      <a:pt x="3358" y="10055"/>
                    </a:cubicBezTo>
                    <a:cubicBezTo>
                      <a:pt x="3905" y="10055"/>
                      <a:pt x="4547" y="9529"/>
                      <a:pt x="4906" y="9256"/>
                    </a:cubicBezTo>
                    <a:cubicBezTo>
                      <a:pt x="5301" y="8953"/>
                      <a:pt x="5660" y="8613"/>
                      <a:pt x="5990" y="8246"/>
                    </a:cubicBezTo>
                    <a:cubicBezTo>
                      <a:pt x="6067" y="8535"/>
                      <a:pt x="6170" y="8817"/>
                      <a:pt x="6311" y="9086"/>
                    </a:cubicBezTo>
                    <a:cubicBezTo>
                      <a:pt x="6588" y="9616"/>
                      <a:pt x="7112" y="10372"/>
                      <a:pt x="7744" y="10484"/>
                    </a:cubicBezTo>
                    <a:cubicBezTo>
                      <a:pt x="7805" y="10495"/>
                      <a:pt x="7863" y="10501"/>
                      <a:pt x="7918" y="10501"/>
                    </a:cubicBezTo>
                    <a:cubicBezTo>
                      <a:pt x="8831" y="10501"/>
                      <a:pt x="8754" y="9013"/>
                      <a:pt x="8542" y="7871"/>
                    </a:cubicBezTo>
                    <a:lnTo>
                      <a:pt x="8542" y="7871"/>
                    </a:lnTo>
                    <a:cubicBezTo>
                      <a:pt x="8789" y="8004"/>
                      <a:pt x="9044" y="8118"/>
                      <a:pt x="9315" y="8191"/>
                    </a:cubicBezTo>
                    <a:cubicBezTo>
                      <a:pt x="9527" y="8248"/>
                      <a:pt x="9771" y="8287"/>
                      <a:pt x="10016" y="8287"/>
                    </a:cubicBezTo>
                    <a:cubicBezTo>
                      <a:pt x="10371" y="8287"/>
                      <a:pt x="10726" y="8206"/>
                      <a:pt x="10981" y="7984"/>
                    </a:cubicBezTo>
                    <a:cubicBezTo>
                      <a:pt x="11734" y="7324"/>
                      <a:pt x="10826" y="6448"/>
                      <a:pt x="10011" y="5872"/>
                    </a:cubicBezTo>
                    <a:cubicBezTo>
                      <a:pt x="10394" y="5689"/>
                      <a:pt x="10759" y="5468"/>
                      <a:pt x="11096" y="5201"/>
                    </a:cubicBezTo>
                    <a:cubicBezTo>
                      <a:pt x="11406" y="4953"/>
                      <a:pt x="11688" y="4672"/>
                      <a:pt x="11936" y="4361"/>
                    </a:cubicBezTo>
                    <a:cubicBezTo>
                      <a:pt x="12168" y="4070"/>
                      <a:pt x="12442" y="3742"/>
                      <a:pt x="12396" y="3344"/>
                    </a:cubicBezTo>
                    <a:cubicBezTo>
                      <a:pt x="12335" y="2804"/>
                      <a:pt x="11892" y="2658"/>
                      <a:pt x="11432" y="2658"/>
                    </a:cubicBezTo>
                    <a:cubicBezTo>
                      <a:pt x="11188" y="2658"/>
                      <a:pt x="10939" y="2699"/>
                      <a:pt x="10739" y="2744"/>
                    </a:cubicBezTo>
                    <a:cubicBezTo>
                      <a:pt x="10462" y="2805"/>
                      <a:pt x="10191" y="2884"/>
                      <a:pt x="9922" y="2970"/>
                    </a:cubicBezTo>
                    <a:cubicBezTo>
                      <a:pt x="10272" y="2104"/>
                      <a:pt x="10258" y="1094"/>
                      <a:pt x="9800" y="229"/>
                    </a:cubicBezTo>
                    <a:cubicBezTo>
                      <a:pt x="9725" y="86"/>
                      <a:pt x="9557" y="1"/>
                      <a:pt x="9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40"/>
              <p:cNvSpPr/>
              <p:nvPr/>
            </p:nvSpPr>
            <p:spPr>
              <a:xfrm>
                <a:off x="2265125" y="2898500"/>
                <a:ext cx="125400" cy="103275"/>
              </a:xfrm>
              <a:custGeom>
                <a:rect b="b" l="l" r="r" t="t"/>
                <a:pathLst>
                  <a:path extrusionOk="0" h="4131" w="5016">
                    <a:moveTo>
                      <a:pt x="2879" y="1"/>
                    </a:moveTo>
                    <a:cubicBezTo>
                      <a:pt x="2789" y="1"/>
                      <a:pt x="2698" y="34"/>
                      <a:pt x="2623" y="106"/>
                    </a:cubicBezTo>
                    <a:cubicBezTo>
                      <a:pt x="2481" y="246"/>
                      <a:pt x="2399" y="369"/>
                      <a:pt x="2347" y="563"/>
                    </a:cubicBezTo>
                    <a:cubicBezTo>
                      <a:pt x="2305" y="716"/>
                      <a:pt x="2263" y="869"/>
                      <a:pt x="2216" y="1022"/>
                    </a:cubicBezTo>
                    <a:cubicBezTo>
                      <a:pt x="2200" y="1073"/>
                      <a:pt x="2181" y="1122"/>
                      <a:pt x="2166" y="1172"/>
                    </a:cubicBezTo>
                    <a:cubicBezTo>
                      <a:pt x="1876" y="886"/>
                      <a:pt x="1496" y="697"/>
                      <a:pt x="1076" y="673"/>
                    </a:cubicBezTo>
                    <a:cubicBezTo>
                      <a:pt x="1069" y="673"/>
                      <a:pt x="1063" y="673"/>
                      <a:pt x="1056" y="673"/>
                    </a:cubicBezTo>
                    <a:cubicBezTo>
                      <a:pt x="710" y="673"/>
                      <a:pt x="485" y="1179"/>
                      <a:pt x="770" y="1414"/>
                    </a:cubicBezTo>
                    <a:cubicBezTo>
                      <a:pt x="893" y="1515"/>
                      <a:pt x="1008" y="1626"/>
                      <a:pt x="1116" y="1738"/>
                    </a:cubicBezTo>
                    <a:cubicBezTo>
                      <a:pt x="767" y="1758"/>
                      <a:pt x="411" y="1921"/>
                      <a:pt x="145" y="2127"/>
                    </a:cubicBezTo>
                    <a:cubicBezTo>
                      <a:pt x="7" y="2234"/>
                      <a:pt x="0" y="2475"/>
                      <a:pt x="83" y="2614"/>
                    </a:cubicBezTo>
                    <a:cubicBezTo>
                      <a:pt x="158" y="2742"/>
                      <a:pt x="296" y="2811"/>
                      <a:pt x="439" y="2811"/>
                    </a:cubicBezTo>
                    <a:cubicBezTo>
                      <a:pt x="472" y="2811"/>
                      <a:pt x="505" y="2807"/>
                      <a:pt x="538" y="2800"/>
                    </a:cubicBezTo>
                    <a:cubicBezTo>
                      <a:pt x="701" y="2762"/>
                      <a:pt x="869" y="2744"/>
                      <a:pt x="1036" y="2744"/>
                    </a:cubicBezTo>
                    <a:cubicBezTo>
                      <a:pt x="1303" y="2744"/>
                      <a:pt x="1571" y="2791"/>
                      <a:pt x="1823" y="2883"/>
                    </a:cubicBezTo>
                    <a:cubicBezTo>
                      <a:pt x="1816" y="2906"/>
                      <a:pt x="1811" y="2930"/>
                      <a:pt x="1803" y="2953"/>
                    </a:cubicBezTo>
                    <a:cubicBezTo>
                      <a:pt x="1799" y="2954"/>
                      <a:pt x="1779" y="3000"/>
                      <a:pt x="1763" y="3032"/>
                    </a:cubicBezTo>
                    <a:cubicBezTo>
                      <a:pt x="1694" y="3140"/>
                      <a:pt x="1601" y="3234"/>
                      <a:pt x="1488" y="3302"/>
                    </a:cubicBezTo>
                    <a:cubicBezTo>
                      <a:pt x="1068" y="3551"/>
                      <a:pt x="1322" y="4130"/>
                      <a:pt x="1719" y="4130"/>
                    </a:cubicBezTo>
                    <a:cubicBezTo>
                      <a:pt x="1788" y="4130"/>
                      <a:pt x="1862" y="4113"/>
                      <a:pt x="1937" y="4072"/>
                    </a:cubicBezTo>
                    <a:cubicBezTo>
                      <a:pt x="2139" y="3964"/>
                      <a:pt x="2298" y="3813"/>
                      <a:pt x="2421" y="3641"/>
                    </a:cubicBezTo>
                    <a:cubicBezTo>
                      <a:pt x="2555" y="3468"/>
                      <a:pt x="2654" y="3275"/>
                      <a:pt x="2716" y="3067"/>
                    </a:cubicBezTo>
                    <a:cubicBezTo>
                      <a:pt x="2994" y="3175"/>
                      <a:pt x="3280" y="3259"/>
                      <a:pt x="3576" y="3308"/>
                    </a:cubicBezTo>
                    <a:cubicBezTo>
                      <a:pt x="3609" y="3314"/>
                      <a:pt x="3643" y="3316"/>
                      <a:pt x="3677" y="3316"/>
                    </a:cubicBezTo>
                    <a:cubicBezTo>
                      <a:pt x="3882" y="3316"/>
                      <a:pt x="4073" y="3209"/>
                      <a:pt x="4134" y="2992"/>
                    </a:cubicBezTo>
                    <a:cubicBezTo>
                      <a:pt x="4204" y="2731"/>
                      <a:pt x="4043" y="2529"/>
                      <a:pt x="3816" y="2434"/>
                    </a:cubicBezTo>
                    <a:cubicBezTo>
                      <a:pt x="3661" y="2369"/>
                      <a:pt x="3508" y="2305"/>
                      <a:pt x="3352" y="2241"/>
                    </a:cubicBezTo>
                    <a:cubicBezTo>
                      <a:pt x="3830" y="2041"/>
                      <a:pt x="4273" y="1763"/>
                      <a:pt x="4672" y="1422"/>
                    </a:cubicBezTo>
                    <a:cubicBezTo>
                      <a:pt x="5016" y="1125"/>
                      <a:pt x="4698" y="636"/>
                      <a:pt x="4320" y="636"/>
                    </a:cubicBezTo>
                    <a:cubicBezTo>
                      <a:pt x="4249" y="636"/>
                      <a:pt x="4176" y="653"/>
                      <a:pt x="4104" y="692"/>
                    </a:cubicBezTo>
                    <a:cubicBezTo>
                      <a:pt x="3771" y="875"/>
                      <a:pt x="3445" y="1069"/>
                      <a:pt x="3123" y="1272"/>
                    </a:cubicBezTo>
                    <a:cubicBezTo>
                      <a:pt x="3225" y="934"/>
                      <a:pt x="3352" y="621"/>
                      <a:pt x="3242" y="270"/>
                    </a:cubicBezTo>
                    <a:cubicBezTo>
                      <a:pt x="3189" y="101"/>
                      <a:pt x="3036" y="1"/>
                      <a:pt x="2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40"/>
              <p:cNvSpPr/>
              <p:nvPr/>
            </p:nvSpPr>
            <p:spPr>
              <a:xfrm>
                <a:off x="2263825" y="3125000"/>
                <a:ext cx="41200" cy="39000"/>
              </a:xfrm>
              <a:custGeom>
                <a:rect b="b" l="l" r="r" t="t"/>
                <a:pathLst>
                  <a:path extrusionOk="0" h="1560" w="1648">
                    <a:moveTo>
                      <a:pt x="824" y="181"/>
                    </a:moveTo>
                    <a:cubicBezTo>
                      <a:pt x="839" y="194"/>
                      <a:pt x="855" y="207"/>
                      <a:pt x="870" y="219"/>
                    </a:cubicBezTo>
                    <a:cubicBezTo>
                      <a:pt x="855" y="206"/>
                      <a:pt x="840" y="194"/>
                      <a:pt x="824" y="181"/>
                    </a:cubicBezTo>
                    <a:close/>
                    <a:moveTo>
                      <a:pt x="440" y="0"/>
                    </a:moveTo>
                    <a:cubicBezTo>
                      <a:pt x="366" y="0"/>
                      <a:pt x="290" y="17"/>
                      <a:pt x="229" y="57"/>
                    </a:cubicBezTo>
                    <a:cubicBezTo>
                      <a:pt x="165" y="98"/>
                      <a:pt x="113" y="151"/>
                      <a:pt x="71" y="213"/>
                    </a:cubicBezTo>
                    <a:cubicBezTo>
                      <a:pt x="10" y="308"/>
                      <a:pt x="0" y="443"/>
                      <a:pt x="26" y="551"/>
                    </a:cubicBezTo>
                    <a:cubicBezTo>
                      <a:pt x="54" y="663"/>
                      <a:pt x="94" y="780"/>
                      <a:pt x="146" y="881"/>
                    </a:cubicBezTo>
                    <a:cubicBezTo>
                      <a:pt x="165" y="916"/>
                      <a:pt x="189" y="950"/>
                      <a:pt x="213" y="981"/>
                    </a:cubicBezTo>
                    <a:cubicBezTo>
                      <a:pt x="261" y="1047"/>
                      <a:pt x="311" y="1113"/>
                      <a:pt x="364" y="1174"/>
                    </a:cubicBezTo>
                    <a:cubicBezTo>
                      <a:pt x="445" y="1267"/>
                      <a:pt x="547" y="1339"/>
                      <a:pt x="651" y="1402"/>
                    </a:cubicBezTo>
                    <a:cubicBezTo>
                      <a:pt x="687" y="1423"/>
                      <a:pt x="723" y="1443"/>
                      <a:pt x="760" y="1461"/>
                    </a:cubicBezTo>
                    <a:cubicBezTo>
                      <a:pt x="797" y="1479"/>
                      <a:pt x="836" y="1495"/>
                      <a:pt x="874" y="1512"/>
                    </a:cubicBezTo>
                    <a:cubicBezTo>
                      <a:pt x="934" y="1543"/>
                      <a:pt x="996" y="1559"/>
                      <a:pt x="1065" y="1559"/>
                    </a:cubicBezTo>
                    <a:cubicBezTo>
                      <a:pt x="1071" y="1559"/>
                      <a:pt x="1078" y="1559"/>
                      <a:pt x="1084" y="1559"/>
                    </a:cubicBezTo>
                    <a:lnTo>
                      <a:pt x="1229" y="1539"/>
                    </a:lnTo>
                    <a:cubicBezTo>
                      <a:pt x="1237" y="1537"/>
                      <a:pt x="1247" y="1534"/>
                      <a:pt x="1256" y="1531"/>
                    </a:cubicBezTo>
                    <a:cubicBezTo>
                      <a:pt x="1378" y="1489"/>
                      <a:pt x="1502" y="1412"/>
                      <a:pt x="1566" y="1292"/>
                    </a:cubicBezTo>
                    <a:cubicBezTo>
                      <a:pt x="1583" y="1250"/>
                      <a:pt x="1601" y="1209"/>
                      <a:pt x="1618" y="1168"/>
                    </a:cubicBezTo>
                    <a:cubicBezTo>
                      <a:pt x="1643" y="1098"/>
                      <a:pt x="1647" y="1028"/>
                      <a:pt x="1631" y="959"/>
                    </a:cubicBezTo>
                    <a:cubicBezTo>
                      <a:pt x="1631" y="912"/>
                      <a:pt x="1620" y="869"/>
                      <a:pt x="1596" y="829"/>
                    </a:cubicBezTo>
                    <a:cubicBezTo>
                      <a:pt x="1590" y="807"/>
                      <a:pt x="1578" y="787"/>
                      <a:pt x="1568" y="767"/>
                    </a:cubicBezTo>
                    <a:cubicBezTo>
                      <a:pt x="1569" y="767"/>
                      <a:pt x="1569" y="767"/>
                      <a:pt x="1570" y="766"/>
                    </a:cubicBezTo>
                    <a:cubicBezTo>
                      <a:pt x="1568" y="761"/>
                      <a:pt x="1564" y="759"/>
                      <a:pt x="1561" y="754"/>
                    </a:cubicBezTo>
                    <a:cubicBezTo>
                      <a:pt x="1553" y="739"/>
                      <a:pt x="1543" y="725"/>
                      <a:pt x="1532" y="713"/>
                    </a:cubicBezTo>
                    <a:cubicBezTo>
                      <a:pt x="1432" y="566"/>
                      <a:pt x="1251" y="496"/>
                      <a:pt x="1111" y="390"/>
                    </a:cubicBezTo>
                    <a:lnTo>
                      <a:pt x="1111" y="390"/>
                    </a:lnTo>
                    <a:cubicBezTo>
                      <a:pt x="1148" y="419"/>
                      <a:pt x="1185" y="447"/>
                      <a:pt x="1222" y="476"/>
                    </a:cubicBezTo>
                    <a:cubicBezTo>
                      <a:pt x="1157" y="425"/>
                      <a:pt x="1093" y="378"/>
                      <a:pt x="1023" y="333"/>
                    </a:cubicBezTo>
                    <a:cubicBezTo>
                      <a:pt x="995" y="316"/>
                      <a:pt x="969" y="296"/>
                      <a:pt x="942" y="275"/>
                    </a:cubicBezTo>
                    <a:cubicBezTo>
                      <a:pt x="886" y="231"/>
                      <a:pt x="829" y="187"/>
                      <a:pt x="773" y="143"/>
                    </a:cubicBezTo>
                    <a:lnTo>
                      <a:pt x="773" y="143"/>
                    </a:lnTo>
                    <a:cubicBezTo>
                      <a:pt x="790" y="156"/>
                      <a:pt x="807" y="168"/>
                      <a:pt x="824" y="181"/>
                    </a:cubicBezTo>
                    <a:lnTo>
                      <a:pt x="824" y="181"/>
                    </a:lnTo>
                    <a:cubicBezTo>
                      <a:pt x="802" y="163"/>
                      <a:pt x="780" y="144"/>
                      <a:pt x="760" y="125"/>
                    </a:cubicBezTo>
                    <a:cubicBezTo>
                      <a:pt x="688" y="58"/>
                      <a:pt x="604" y="18"/>
                      <a:pt x="507" y="5"/>
                    </a:cubicBezTo>
                    <a:cubicBezTo>
                      <a:pt x="485" y="2"/>
                      <a:pt x="463" y="0"/>
                      <a:pt x="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40"/>
              <p:cNvSpPr/>
              <p:nvPr/>
            </p:nvSpPr>
            <p:spPr>
              <a:xfrm>
                <a:off x="2383875" y="3153725"/>
                <a:ext cx="26000" cy="33425"/>
              </a:xfrm>
              <a:custGeom>
                <a:rect b="b" l="l" r="r" t="t"/>
                <a:pathLst>
                  <a:path extrusionOk="0" h="1337" w="1040">
                    <a:moveTo>
                      <a:pt x="350" y="1"/>
                    </a:moveTo>
                    <a:cubicBezTo>
                      <a:pt x="326" y="1"/>
                      <a:pt x="301" y="4"/>
                      <a:pt x="277" y="12"/>
                    </a:cubicBezTo>
                    <a:cubicBezTo>
                      <a:pt x="202" y="37"/>
                      <a:pt x="145" y="81"/>
                      <a:pt x="100" y="148"/>
                    </a:cubicBezTo>
                    <a:cubicBezTo>
                      <a:pt x="92" y="158"/>
                      <a:pt x="85" y="170"/>
                      <a:pt x="79" y="180"/>
                    </a:cubicBezTo>
                    <a:cubicBezTo>
                      <a:pt x="65" y="205"/>
                      <a:pt x="54" y="229"/>
                      <a:pt x="44" y="255"/>
                    </a:cubicBezTo>
                    <a:cubicBezTo>
                      <a:pt x="22" y="309"/>
                      <a:pt x="16" y="361"/>
                      <a:pt x="9" y="419"/>
                    </a:cubicBezTo>
                    <a:cubicBezTo>
                      <a:pt x="2" y="482"/>
                      <a:pt x="1" y="545"/>
                      <a:pt x="6" y="610"/>
                    </a:cubicBezTo>
                    <a:cubicBezTo>
                      <a:pt x="11" y="675"/>
                      <a:pt x="21" y="740"/>
                      <a:pt x="31" y="804"/>
                    </a:cubicBezTo>
                    <a:cubicBezTo>
                      <a:pt x="42" y="872"/>
                      <a:pt x="70" y="931"/>
                      <a:pt x="99" y="993"/>
                    </a:cubicBezTo>
                    <a:cubicBezTo>
                      <a:pt x="127" y="1056"/>
                      <a:pt x="164" y="1117"/>
                      <a:pt x="215" y="1168"/>
                    </a:cubicBezTo>
                    <a:cubicBezTo>
                      <a:pt x="238" y="1191"/>
                      <a:pt x="266" y="1211"/>
                      <a:pt x="292" y="1231"/>
                    </a:cubicBezTo>
                    <a:cubicBezTo>
                      <a:pt x="347" y="1274"/>
                      <a:pt x="336" y="1269"/>
                      <a:pt x="402" y="1298"/>
                    </a:cubicBezTo>
                    <a:cubicBezTo>
                      <a:pt x="438" y="1319"/>
                      <a:pt x="477" y="1330"/>
                      <a:pt x="518" y="1330"/>
                    </a:cubicBezTo>
                    <a:cubicBezTo>
                      <a:pt x="540" y="1335"/>
                      <a:pt x="564" y="1337"/>
                      <a:pt x="587" y="1337"/>
                    </a:cubicBezTo>
                    <a:cubicBezTo>
                      <a:pt x="628" y="1332"/>
                      <a:pt x="667" y="1326"/>
                      <a:pt x="707" y="1321"/>
                    </a:cubicBezTo>
                    <a:cubicBezTo>
                      <a:pt x="766" y="1307"/>
                      <a:pt x="816" y="1281"/>
                      <a:pt x="860" y="1240"/>
                    </a:cubicBezTo>
                    <a:cubicBezTo>
                      <a:pt x="934" y="1182"/>
                      <a:pt x="999" y="1101"/>
                      <a:pt x="1022" y="1007"/>
                    </a:cubicBezTo>
                    <a:cubicBezTo>
                      <a:pt x="1029" y="965"/>
                      <a:pt x="1036" y="921"/>
                      <a:pt x="1040" y="878"/>
                    </a:cubicBezTo>
                    <a:cubicBezTo>
                      <a:pt x="1039" y="798"/>
                      <a:pt x="1018" y="720"/>
                      <a:pt x="976" y="649"/>
                    </a:cubicBezTo>
                    <a:cubicBezTo>
                      <a:pt x="971" y="635"/>
                      <a:pt x="965" y="623"/>
                      <a:pt x="958" y="611"/>
                    </a:cubicBezTo>
                    <a:cubicBezTo>
                      <a:pt x="934" y="560"/>
                      <a:pt x="892" y="516"/>
                      <a:pt x="855" y="472"/>
                    </a:cubicBezTo>
                    <a:lnTo>
                      <a:pt x="855" y="472"/>
                    </a:lnTo>
                    <a:cubicBezTo>
                      <a:pt x="831" y="441"/>
                      <a:pt x="807" y="411"/>
                      <a:pt x="779" y="383"/>
                    </a:cubicBezTo>
                    <a:lnTo>
                      <a:pt x="756" y="355"/>
                    </a:lnTo>
                    <a:cubicBezTo>
                      <a:pt x="729" y="316"/>
                      <a:pt x="701" y="277"/>
                      <a:pt x="678" y="234"/>
                    </a:cubicBezTo>
                    <a:cubicBezTo>
                      <a:pt x="615" y="120"/>
                      <a:pt x="487" y="1"/>
                      <a:pt x="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40"/>
              <p:cNvSpPr/>
              <p:nvPr/>
            </p:nvSpPr>
            <p:spPr>
              <a:xfrm>
                <a:off x="2445150" y="3069025"/>
                <a:ext cx="26925" cy="27725"/>
              </a:xfrm>
              <a:custGeom>
                <a:rect b="b" l="l" r="r" t="t"/>
                <a:pathLst>
                  <a:path extrusionOk="0" h="1109" w="1077">
                    <a:moveTo>
                      <a:pt x="423" y="0"/>
                    </a:moveTo>
                    <a:cubicBezTo>
                      <a:pt x="369" y="0"/>
                      <a:pt x="313" y="9"/>
                      <a:pt x="263" y="23"/>
                    </a:cubicBezTo>
                    <a:cubicBezTo>
                      <a:pt x="151" y="57"/>
                      <a:pt x="60" y="145"/>
                      <a:pt x="29" y="257"/>
                    </a:cubicBezTo>
                    <a:cubicBezTo>
                      <a:pt x="1" y="362"/>
                      <a:pt x="28" y="482"/>
                      <a:pt x="103" y="565"/>
                    </a:cubicBezTo>
                    <a:cubicBezTo>
                      <a:pt x="105" y="569"/>
                      <a:pt x="106" y="573"/>
                      <a:pt x="109" y="576"/>
                    </a:cubicBezTo>
                    <a:cubicBezTo>
                      <a:pt x="117" y="601"/>
                      <a:pt x="127" y="627"/>
                      <a:pt x="142" y="654"/>
                    </a:cubicBezTo>
                    <a:cubicBezTo>
                      <a:pt x="146" y="667"/>
                      <a:pt x="150" y="678"/>
                      <a:pt x="152" y="691"/>
                    </a:cubicBezTo>
                    <a:cubicBezTo>
                      <a:pt x="166" y="758"/>
                      <a:pt x="203" y="813"/>
                      <a:pt x="230" y="872"/>
                    </a:cubicBezTo>
                    <a:cubicBezTo>
                      <a:pt x="271" y="940"/>
                      <a:pt x="325" y="995"/>
                      <a:pt x="393" y="1035"/>
                    </a:cubicBezTo>
                    <a:cubicBezTo>
                      <a:pt x="413" y="1048"/>
                      <a:pt x="433" y="1053"/>
                      <a:pt x="453" y="1060"/>
                    </a:cubicBezTo>
                    <a:cubicBezTo>
                      <a:pt x="458" y="1063"/>
                      <a:pt x="463" y="1065"/>
                      <a:pt x="466" y="1068"/>
                    </a:cubicBezTo>
                    <a:cubicBezTo>
                      <a:pt x="470" y="1069"/>
                      <a:pt x="471" y="1074"/>
                      <a:pt x="475" y="1075"/>
                    </a:cubicBezTo>
                    <a:cubicBezTo>
                      <a:pt x="475" y="1074"/>
                      <a:pt x="474" y="1074"/>
                      <a:pt x="474" y="1071"/>
                    </a:cubicBezTo>
                    <a:lnTo>
                      <a:pt x="474" y="1071"/>
                    </a:lnTo>
                    <a:cubicBezTo>
                      <a:pt x="497" y="1086"/>
                      <a:pt x="523" y="1095"/>
                      <a:pt x="550" y="1100"/>
                    </a:cubicBezTo>
                    <a:cubicBezTo>
                      <a:pt x="583" y="1104"/>
                      <a:pt x="615" y="1108"/>
                      <a:pt x="646" y="1108"/>
                    </a:cubicBezTo>
                    <a:cubicBezTo>
                      <a:pt x="674" y="1108"/>
                      <a:pt x="701" y="1105"/>
                      <a:pt x="731" y="1097"/>
                    </a:cubicBezTo>
                    <a:cubicBezTo>
                      <a:pt x="793" y="1080"/>
                      <a:pt x="855" y="1042"/>
                      <a:pt x="900" y="996"/>
                    </a:cubicBezTo>
                    <a:lnTo>
                      <a:pt x="903" y="993"/>
                    </a:lnTo>
                    <a:cubicBezTo>
                      <a:pt x="946" y="960"/>
                      <a:pt x="983" y="920"/>
                      <a:pt x="1013" y="871"/>
                    </a:cubicBezTo>
                    <a:cubicBezTo>
                      <a:pt x="1054" y="800"/>
                      <a:pt x="1075" y="724"/>
                      <a:pt x="1076" y="642"/>
                    </a:cubicBezTo>
                    <a:cubicBezTo>
                      <a:pt x="1074" y="632"/>
                      <a:pt x="1073" y="624"/>
                      <a:pt x="1073" y="615"/>
                    </a:cubicBezTo>
                    <a:cubicBezTo>
                      <a:pt x="1073" y="609"/>
                      <a:pt x="1071" y="604"/>
                      <a:pt x="1071" y="599"/>
                    </a:cubicBezTo>
                    <a:cubicBezTo>
                      <a:pt x="1066" y="559"/>
                      <a:pt x="1064" y="507"/>
                      <a:pt x="1054" y="470"/>
                    </a:cubicBezTo>
                    <a:cubicBezTo>
                      <a:pt x="1046" y="438"/>
                      <a:pt x="1023" y="381"/>
                      <a:pt x="1006" y="352"/>
                    </a:cubicBezTo>
                    <a:cubicBezTo>
                      <a:pt x="1003" y="347"/>
                      <a:pt x="1001" y="344"/>
                      <a:pt x="998" y="338"/>
                    </a:cubicBezTo>
                    <a:cubicBezTo>
                      <a:pt x="972" y="299"/>
                      <a:pt x="941" y="262"/>
                      <a:pt x="913" y="227"/>
                    </a:cubicBezTo>
                    <a:cubicBezTo>
                      <a:pt x="867" y="169"/>
                      <a:pt x="807" y="127"/>
                      <a:pt x="748" y="84"/>
                    </a:cubicBezTo>
                    <a:cubicBezTo>
                      <a:pt x="743" y="81"/>
                      <a:pt x="741" y="79"/>
                      <a:pt x="737" y="76"/>
                    </a:cubicBezTo>
                    <a:cubicBezTo>
                      <a:pt x="714" y="60"/>
                      <a:pt x="657" y="38"/>
                      <a:pt x="629" y="29"/>
                    </a:cubicBezTo>
                    <a:cubicBezTo>
                      <a:pt x="621" y="26"/>
                      <a:pt x="612" y="23"/>
                      <a:pt x="605" y="22"/>
                    </a:cubicBezTo>
                    <a:cubicBezTo>
                      <a:pt x="555" y="12"/>
                      <a:pt x="505" y="6"/>
                      <a:pt x="453" y="1"/>
                    </a:cubicBezTo>
                    <a:cubicBezTo>
                      <a:pt x="443" y="1"/>
                      <a:pt x="433" y="0"/>
                      <a:pt x="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40"/>
              <p:cNvSpPr/>
              <p:nvPr/>
            </p:nvSpPr>
            <p:spPr>
              <a:xfrm>
                <a:off x="2379225" y="3264875"/>
                <a:ext cx="30325" cy="27125"/>
              </a:xfrm>
              <a:custGeom>
                <a:rect b="b" l="l" r="r" t="t"/>
                <a:pathLst>
                  <a:path extrusionOk="0" h="1085" w="1213">
                    <a:moveTo>
                      <a:pt x="374" y="0"/>
                    </a:moveTo>
                    <a:cubicBezTo>
                      <a:pt x="340" y="0"/>
                      <a:pt x="305" y="5"/>
                      <a:pt x="269" y="14"/>
                    </a:cubicBezTo>
                    <a:cubicBezTo>
                      <a:pt x="261" y="13"/>
                      <a:pt x="253" y="13"/>
                      <a:pt x="245" y="13"/>
                    </a:cubicBezTo>
                    <a:cubicBezTo>
                      <a:pt x="221" y="13"/>
                      <a:pt x="198" y="17"/>
                      <a:pt x="178" y="29"/>
                    </a:cubicBezTo>
                    <a:cubicBezTo>
                      <a:pt x="148" y="46"/>
                      <a:pt x="133" y="71"/>
                      <a:pt x="122" y="98"/>
                    </a:cubicBezTo>
                    <a:cubicBezTo>
                      <a:pt x="35" y="167"/>
                      <a:pt x="0" y="325"/>
                      <a:pt x="36" y="426"/>
                    </a:cubicBezTo>
                    <a:cubicBezTo>
                      <a:pt x="70" y="524"/>
                      <a:pt x="108" y="620"/>
                      <a:pt x="160" y="711"/>
                    </a:cubicBezTo>
                    <a:cubicBezTo>
                      <a:pt x="238" y="845"/>
                      <a:pt x="346" y="930"/>
                      <a:pt x="469" y="1021"/>
                    </a:cubicBezTo>
                    <a:cubicBezTo>
                      <a:pt x="542" y="1062"/>
                      <a:pt x="621" y="1084"/>
                      <a:pt x="706" y="1084"/>
                    </a:cubicBezTo>
                    <a:cubicBezTo>
                      <a:pt x="712" y="1085"/>
                      <a:pt x="718" y="1085"/>
                      <a:pt x="724" y="1085"/>
                    </a:cubicBezTo>
                    <a:cubicBezTo>
                      <a:pt x="782" y="1085"/>
                      <a:pt x="836" y="1071"/>
                      <a:pt x="887" y="1044"/>
                    </a:cubicBezTo>
                    <a:cubicBezTo>
                      <a:pt x="945" y="1025"/>
                      <a:pt x="995" y="992"/>
                      <a:pt x="1038" y="947"/>
                    </a:cubicBezTo>
                    <a:cubicBezTo>
                      <a:pt x="1097" y="887"/>
                      <a:pt x="1137" y="818"/>
                      <a:pt x="1160" y="739"/>
                    </a:cubicBezTo>
                    <a:cubicBezTo>
                      <a:pt x="1194" y="644"/>
                      <a:pt x="1212" y="541"/>
                      <a:pt x="1205" y="441"/>
                    </a:cubicBezTo>
                    <a:cubicBezTo>
                      <a:pt x="1203" y="410"/>
                      <a:pt x="1200" y="379"/>
                      <a:pt x="1204" y="348"/>
                    </a:cubicBezTo>
                    <a:cubicBezTo>
                      <a:pt x="1199" y="263"/>
                      <a:pt x="1179" y="184"/>
                      <a:pt x="1109" y="129"/>
                    </a:cubicBezTo>
                    <a:cubicBezTo>
                      <a:pt x="1065" y="96"/>
                      <a:pt x="1012" y="78"/>
                      <a:pt x="958" y="78"/>
                    </a:cubicBezTo>
                    <a:cubicBezTo>
                      <a:pt x="949" y="78"/>
                      <a:pt x="940" y="79"/>
                      <a:pt x="931" y="80"/>
                    </a:cubicBezTo>
                    <a:lnTo>
                      <a:pt x="852" y="87"/>
                    </a:lnTo>
                    <a:cubicBezTo>
                      <a:pt x="840" y="88"/>
                      <a:pt x="827" y="90"/>
                      <a:pt x="816" y="92"/>
                    </a:cubicBezTo>
                    <a:cubicBezTo>
                      <a:pt x="775" y="97"/>
                      <a:pt x="730" y="97"/>
                      <a:pt x="692" y="108"/>
                    </a:cubicBezTo>
                    <a:cubicBezTo>
                      <a:pt x="689" y="109"/>
                      <a:pt x="688" y="111"/>
                      <a:pt x="686" y="111"/>
                    </a:cubicBezTo>
                    <a:cubicBezTo>
                      <a:pt x="672" y="106"/>
                      <a:pt x="657" y="99"/>
                      <a:pt x="644" y="94"/>
                    </a:cubicBezTo>
                    <a:cubicBezTo>
                      <a:pt x="631" y="90"/>
                      <a:pt x="621" y="85"/>
                      <a:pt x="609" y="81"/>
                    </a:cubicBezTo>
                    <a:cubicBezTo>
                      <a:pt x="598" y="76"/>
                      <a:pt x="586" y="71"/>
                      <a:pt x="574" y="64"/>
                    </a:cubicBezTo>
                    <a:cubicBezTo>
                      <a:pt x="561" y="57"/>
                      <a:pt x="550" y="50"/>
                      <a:pt x="536" y="44"/>
                    </a:cubicBezTo>
                    <a:cubicBezTo>
                      <a:pt x="483" y="13"/>
                      <a:pt x="429" y="0"/>
                      <a:pt x="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40"/>
              <p:cNvSpPr/>
              <p:nvPr/>
            </p:nvSpPr>
            <p:spPr>
              <a:xfrm>
                <a:off x="2464575" y="3250275"/>
                <a:ext cx="22700" cy="29000"/>
              </a:xfrm>
              <a:custGeom>
                <a:rect b="b" l="l" r="r" t="t"/>
                <a:pathLst>
                  <a:path extrusionOk="0" h="1160" w="908">
                    <a:moveTo>
                      <a:pt x="372" y="0"/>
                    </a:moveTo>
                    <a:cubicBezTo>
                      <a:pt x="339" y="0"/>
                      <a:pt x="305" y="6"/>
                      <a:pt x="272" y="16"/>
                    </a:cubicBezTo>
                    <a:cubicBezTo>
                      <a:pt x="271" y="16"/>
                      <a:pt x="271" y="15"/>
                      <a:pt x="270" y="15"/>
                    </a:cubicBezTo>
                    <a:cubicBezTo>
                      <a:pt x="257" y="11"/>
                      <a:pt x="245" y="10"/>
                      <a:pt x="233" y="10"/>
                    </a:cubicBezTo>
                    <a:cubicBezTo>
                      <a:pt x="166" y="10"/>
                      <a:pt x="118" y="71"/>
                      <a:pt x="115" y="136"/>
                    </a:cubicBezTo>
                    <a:cubicBezTo>
                      <a:pt x="99" y="162"/>
                      <a:pt x="84" y="191"/>
                      <a:pt x="78" y="220"/>
                    </a:cubicBezTo>
                    <a:cubicBezTo>
                      <a:pt x="77" y="227"/>
                      <a:pt x="77" y="233"/>
                      <a:pt x="75" y="239"/>
                    </a:cubicBezTo>
                    <a:cubicBezTo>
                      <a:pt x="47" y="293"/>
                      <a:pt x="28" y="353"/>
                      <a:pt x="32" y="413"/>
                    </a:cubicBezTo>
                    <a:cubicBezTo>
                      <a:pt x="33" y="437"/>
                      <a:pt x="31" y="460"/>
                      <a:pt x="30" y="484"/>
                    </a:cubicBezTo>
                    <a:cubicBezTo>
                      <a:pt x="27" y="495"/>
                      <a:pt x="26" y="507"/>
                      <a:pt x="22" y="519"/>
                    </a:cubicBezTo>
                    <a:cubicBezTo>
                      <a:pt x="1" y="589"/>
                      <a:pt x="2" y="657"/>
                      <a:pt x="2" y="728"/>
                    </a:cubicBezTo>
                    <a:cubicBezTo>
                      <a:pt x="2" y="834"/>
                      <a:pt x="49" y="962"/>
                      <a:pt x="130" y="1035"/>
                    </a:cubicBezTo>
                    <a:cubicBezTo>
                      <a:pt x="160" y="1057"/>
                      <a:pt x="188" y="1080"/>
                      <a:pt x="219" y="1103"/>
                    </a:cubicBezTo>
                    <a:cubicBezTo>
                      <a:pt x="268" y="1134"/>
                      <a:pt x="323" y="1152"/>
                      <a:pt x="380" y="1155"/>
                    </a:cubicBezTo>
                    <a:cubicBezTo>
                      <a:pt x="402" y="1158"/>
                      <a:pt x="424" y="1160"/>
                      <a:pt x="447" y="1160"/>
                    </a:cubicBezTo>
                    <a:cubicBezTo>
                      <a:pt x="521" y="1160"/>
                      <a:pt x="596" y="1143"/>
                      <a:pt x="658" y="1103"/>
                    </a:cubicBezTo>
                    <a:cubicBezTo>
                      <a:pt x="688" y="1080"/>
                      <a:pt x="716" y="1057"/>
                      <a:pt x="746" y="1035"/>
                    </a:cubicBezTo>
                    <a:cubicBezTo>
                      <a:pt x="800" y="980"/>
                      <a:pt x="838" y="916"/>
                      <a:pt x="859" y="843"/>
                    </a:cubicBezTo>
                    <a:cubicBezTo>
                      <a:pt x="907" y="722"/>
                      <a:pt x="901" y="587"/>
                      <a:pt x="862" y="462"/>
                    </a:cubicBezTo>
                    <a:cubicBezTo>
                      <a:pt x="836" y="377"/>
                      <a:pt x="802" y="294"/>
                      <a:pt x="756" y="218"/>
                    </a:cubicBezTo>
                    <a:cubicBezTo>
                      <a:pt x="721" y="159"/>
                      <a:pt x="674" y="113"/>
                      <a:pt x="616" y="78"/>
                    </a:cubicBezTo>
                    <a:cubicBezTo>
                      <a:pt x="595" y="66"/>
                      <a:pt x="573" y="58"/>
                      <a:pt x="551" y="51"/>
                    </a:cubicBezTo>
                    <a:cubicBezTo>
                      <a:pt x="547" y="50"/>
                      <a:pt x="544" y="47"/>
                      <a:pt x="542" y="46"/>
                    </a:cubicBezTo>
                    <a:cubicBezTo>
                      <a:pt x="484" y="15"/>
                      <a:pt x="428" y="0"/>
                      <a:pt x="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40"/>
              <p:cNvSpPr/>
              <p:nvPr/>
            </p:nvSpPr>
            <p:spPr>
              <a:xfrm>
                <a:off x="2446900" y="3323025"/>
                <a:ext cx="22350" cy="27750"/>
              </a:xfrm>
              <a:custGeom>
                <a:rect b="b" l="l" r="r" t="t"/>
                <a:pathLst>
                  <a:path extrusionOk="0" h="1110" w="894">
                    <a:moveTo>
                      <a:pt x="356" y="1"/>
                    </a:moveTo>
                    <a:cubicBezTo>
                      <a:pt x="288" y="1"/>
                      <a:pt x="224" y="21"/>
                      <a:pt x="164" y="66"/>
                    </a:cubicBezTo>
                    <a:cubicBezTo>
                      <a:pt x="90" y="124"/>
                      <a:pt x="35" y="214"/>
                      <a:pt x="40" y="312"/>
                    </a:cubicBezTo>
                    <a:cubicBezTo>
                      <a:pt x="41" y="324"/>
                      <a:pt x="39" y="334"/>
                      <a:pt x="39" y="347"/>
                    </a:cubicBezTo>
                    <a:cubicBezTo>
                      <a:pt x="36" y="362"/>
                      <a:pt x="33" y="376"/>
                      <a:pt x="31" y="392"/>
                    </a:cubicBezTo>
                    <a:cubicBezTo>
                      <a:pt x="27" y="417"/>
                      <a:pt x="26" y="442"/>
                      <a:pt x="25" y="467"/>
                    </a:cubicBezTo>
                    <a:cubicBezTo>
                      <a:pt x="16" y="504"/>
                      <a:pt x="10" y="543"/>
                      <a:pt x="10" y="582"/>
                    </a:cubicBezTo>
                    <a:cubicBezTo>
                      <a:pt x="10" y="600"/>
                      <a:pt x="10" y="617"/>
                      <a:pt x="9" y="635"/>
                    </a:cubicBezTo>
                    <a:lnTo>
                      <a:pt x="9" y="635"/>
                    </a:lnTo>
                    <a:cubicBezTo>
                      <a:pt x="1" y="685"/>
                      <a:pt x="4" y="735"/>
                      <a:pt x="19" y="787"/>
                    </a:cubicBezTo>
                    <a:cubicBezTo>
                      <a:pt x="29" y="826"/>
                      <a:pt x="42" y="863"/>
                      <a:pt x="66" y="895"/>
                    </a:cubicBezTo>
                    <a:cubicBezTo>
                      <a:pt x="93" y="944"/>
                      <a:pt x="130" y="985"/>
                      <a:pt x="177" y="1016"/>
                    </a:cubicBezTo>
                    <a:cubicBezTo>
                      <a:pt x="219" y="1054"/>
                      <a:pt x="267" y="1080"/>
                      <a:pt x="323" y="1093"/>
                    </a:cubicBezTo>
                    <a:cubicBezTo>
                      <a:pt x="360" y="1099"/>
                      <a:pt x="400" y="1104"/>
                      <a:pt x="438" y="1109"/>
                    </a:cubicBezTo>
                    <a:cubicBezTo>
                      <a:pt x="516" y="1109"/>
                      <a:pt x="588" y="1089"/>
                      <a:pt x="656" y="1051"/>
                    </a:cubicBezTo>
                    <a:cubicBezTo>
                      <a:pt x="673" y="1041"/>
                      <a:pt x="733" y="995"/>
                      <a:pt x="748" y="980"/>
                    </a:cubicBezTo>
                    <a:cubicBezTo>
                      <a:pt x="770" y="950"/>
                      <a:pt x="793" y="921"/>
                      <a:pt x="816" y="891"/>
                    </a:cubicBezTo>
                    <a:cubicBezTo>
                      <a:pt x="830" y="856"/>
                      <a:pt x="844" y="822"/>
                      <a:pt x="860" y="787"/>
                    </a:cubicBezTo>
                    <a:cubicBezTo>
                      <a:pt x="863" y="777"/>
                      <a:pt x="865" y="767"/>
                      <a:pt x="868" y="759"/>
                    </a:cubicBezTo>
                    <a:cubicBezTo>
                      <a:pt x="881" y="704"/>
                      <a:pt x="886" y="650"/>
                      <a:pt x="891" y="595"/>
                    </a:cubicBezTo>
                    <a:cubicBezTo>
                      <a:pt x="891" y="592"/>
                      <a:pt x="893" y="587"/>
                      <a:pt x="893" y="582"/>
                    </a:cubicBezTo>
                    <a:lnTo>
                      <a:pt x="893" y="572"/>
                    </a:lnTo>
                    <a:cubicBezTo>
                      <a:pt x="889" y="531"/>
                      <a:pt x="884" y="493"/>
                      <a:pt x="879" y="453"/>
                    </a:cubicBezTo>
                    <a:cubicBezTo>
                      <a:pt x="876" y="446"/>
                      <a:pt x="874" y="436"/>
                      <a:pt x="869" y="429"/>
                    </a:cubicBezTo>
                    <a:cubicBezTo>
                      <a:pt x="852" y="379"/>
                      <a:pt x="832" y="328"/>
                      <a:pt x="807" y="282"/>
                    </a:cubicBezTo>
                    <a:cubicBezTo>
                      <a:pt x="761" y="197"/>
                      <a:pt x="691" y="120"/>
                      <a:pt x="603" y="76"/>
                    </a:cubicBezTo>
                    <a:cubicBezTo>
                      <a:pt x="551" y="47"/>
                      <a:pt x="495" y="23"/>
                      <a:pt x="438" y="10"/>
                    </a:cubicBezTo>
                    <a:cubicBezTo>
                      <a:pt x="410" y="4"/>
                      <a:pt x="382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16" name="Google Shape;1716;p40"/>
          <p:cNvGrpSpPr/>
          <p:nvPr/>
        </p:nvGrpSpPr>
        <p:grpSpPr>
          <a:xfrm>
            <a:off x="8304597" y="99943"/>
            <a:ext cx="696005" cy="1032524"/>
            <a:chOff x="7724563" y="2167775"/>
            <a:chExt cx="405550" cy="602125"/>
          </a:xfrm>
        </p:grpSpPr>
        <p:sp>
          <p:nvSpPr>
            <p:cNvPr id="1717" name="Google Shape;1717;p40"/>
            <p:cNvSpPr/>
            <p:nvPr/>
          </p:nvSpPr>
          <p:spPr>
            <a:xfrm>
              <a:off x="7724600" y="2167775"/>
              <a:ext cx="405475" cy="602125"/>
            </a:xfrm>
            <a:custGeom>
              <a:rect b="b" l="l" r="r" t="t"/>
              <a:pathLst>
                <a:path extrusionOk="0" h="24085" w="16219">
                  <a:moveTo>
                    <a:pt x="10953" y="1"/>
                  </a:moveTo>
                  <a:cubicBezTo>
                    <a:pt x="10334" y="1"/>
                    <a:pt x="9799" y="964"/>
                    <a:pt x="9549" y="1390"/>
                  </a:cubicBezTo>
                  <a:cubicBezTo>
                    <a:pt x="9239" y="1922"/>
                    <a:pt x="9004" y="2499"/>
                    <a:pt x="8845" y="3096"/>
                  </a:cubicBezTo>
                  <a:cubicBezTo>
                    <a:pt x="7988" y="2053"/>
                    <a:pt x="6690" y="1403"/>
                    <a:pt x="5322" y="1403"/>
                  </a:cubicBezTo>
                  <a:cubicBezTo>
                    <a:pt x="5187" y="1403"/>
                    <a:pt x="5052" y="1409"/>
                    <a:pt x="4917" y="1422"/>
                  </a:cubicBezTo>
                  <a:cubicBezTo>
                    <a:pt x="4550" y="1457"/>
                    <a:pt x="4423" y="1834"/>
                    <a:pt x="4579" y="2129"/>
                  </a:cubicBezTo>
                  <a:cubicBezTo>
                    <a:pt x="5118" y="3145"/>
                    <a:pt x="5851" y="4024"/>
                    <a:pt x="6722" y="4751"/>
                  </a:cubicBezTo>
                  <a:cubicBezTo>
                    <a:pt x="6472" y="4777"/>
                    <a:pt x="6224" y="4813"/>
                    <a:pt x="5979" y="4877"/>
                  </a:cubicBezTo>
                  <a:cubicBezTo>
                    <a:pt x="5819" y="4917"/>
                    <a:pt x="5617" y="4975"/>
                    <a:pt x="5408" y="5051"/>
                  </a:cubicBezTo>
                  <a:cubicBezTo>
                    <a:pt x="3915" y="5180"/>
                    <a:pt x="2407" y="5570"/>
                    <a:pt x="1361" y="6718"/>
                  </a:cubicBezTo>
                  <a:cubicBezTo>
                    <a:pt x="300" y="7882"/>
                    <a:pt x="1" y="9587"/>
                    <a:pt x="136" y="11110"/>
                  </a:cubicBezTo>
                  <a:cubicBezTo>
                    <a:pt x="281" y="12727"/>
                    <a:pt x="960" y="14218"/>
                    <a:pt x="1292" y="15793"/>
                  </a:cubicBezTo>
                  <a:cubicBezTo>
                    <a:pt x="1424" y="16428"/>
                    <a:pt x="1486" y="17096"/>
                    <a:pt x="1448" y="17746"/>
                  </a:cubicBezTo>
                  <a:cubicBezTo>
                    <a:pt x="1438" y="17830"/>
                    <a:pt x="1433" y="17912"/>
                    <a:pt x="1421" y="17996"/>
                  </a:cubicBezTo>
                  <a:cubicBezTo>
                    <a:pt x="1260" y="19228"/>
                    <a:pt x="919" y="20484"/>
                    <a:pt x="1210" y="21724"/>
                  </a:cubicBezTo>
                  <a:cubicBezTo>
                    <a:pt x="1503" y="22972"/>
                    <a:pt x="2500" y="23885"/>
                    <a:pt x="3775" y="24055"/>
                  </a:cubicBezTo>
                  <a:cubicBezTo>
                    <a:pt x="3927" y="24075"/>
                    <a:pt x="4075" y="24085"/>
                    <a:pt x="4220" y="24085"/>
                  </a:cubicBezTo>
                  <a:cubicBezTo>
                    <a:pt x="5466" y="24085"/>
                    <a:pt x="6469" y="23362"/>
                    <a:pt x="7073" y="22241"/>
                  </a:cubicBezTo>
                  <a:cubicBezTo>
                    <a:pt x="7364" y="21701"/>
                    <a:pt x="7545" y="21101"/>
                    <a:pt x="7914" y="20608"/>
                  </a:cubicBezTo>
                  <a:cubicBezTo>
                    <a:pt x="8277" y="20119"/>
                    <a:pt x="8720" y="19714"/>
                    <a:pt x="9206" y="19351"/>
                  </a:cubicBezTo>
                  <a:cubicBezTo>
                    <a:pt x="11213" y="17851"/>
                    <a:pt x="13778" y="16825"/>
                    <a:pt x="14867" y="14395"/>
                  </a:cubicBezTo>
                  <a:cubicBezTo>
                    <a:pt x="15846" y="12209"/>
                    <a:pt x="15264" y="9781"/>
                    <a:pt x="13825" y="7975"/>
                  </a:cubicBezTo>
                  <a:cubicBezTo>
                    <a:pt x="14134" y="7970"/>
                    <a:pt x="14440" y="7938"/>
                    <a:pt x="14746" y="7877"/>
                  </a:cubicBezTo>
                  <a:cubicBezTo>
                    <a:pt x="15112" y="7804"/>
                    <a:pt x="15533" y="7730"/>
                    <a:pt x="15756" y="7398"/>
                  </a:cubicBezTo>
                  <a:cubicBezTo>
                    <a:pt x="16218" y="6707"/>
                    <a:pt x="15405" y="6141"/>
                    <a:pt x="14881" y="5868"/>
                  </a:cubicBezTo>
                  <a:cubicBezTo>
                    <a:pt x="14631" y="5736"/>
                    <a:pt x="14372" y="5621"/>
                    <a:pt x="14111" y="5512"/>
                  </a:cubicBezTo>
                  <a:cubicBezTo>
                    <a:pt x="14940" y="5076"/>
                    <a:pt x="15581" y="4299"/>
                    <a:pt x="15791" y="3345"/>
                  </a:cubicBezTo>
                  <a:cubicBezTo>
                    <a:pt x="15843" y="3109"/>
                    <a:pt x="15657" y="2840"/>
                    <a:pt x="15415" y="2809"/>
                  </a:cubicBezTo>
                  <a:cubicBezTo>
                    <a:pt x="15094" y="2767"/>
                    <a:pt x="14770" y="2746"/>
                    <a:pt x="14447" y="2746"/>
                  </a:cubicBezTo>
                  <a:cubicBezTo>
                    <a:pt x="13554" y="2746"/>
                    <a:pt x="12663" y="2908"/>
                    <a:pt x="11829" y="3242"/>
                  </a:cubicBezTo>
                  <a:cubicBezTo>
                    <a:pt x="11851" y="3054"/>
                    <a:pt x="11864" y="2863"/>
                    <a:pt x="11867" y="2666"/>
                  </a:cubicBezTo>
                  <a:cubicBezTo>
                    <a:pt x="11872" y="2228"/>
                    <a:pt x="11829" y="1790"/>
                    <a:pt x="11769" y="1357"/>
                  </a:cubicBezTo>
                  <a:cubicBezTo>
                    <a:pt x="11712" y="944"/>
                    <a:pt x="11712" y="389"/>
                    <a:pt x="11333" y="128"/>
                  </a:cubicBezTo>
                  <a:cubicBezTo>
                    <a:pt x="11204" y="39"/>
                    <a:pt x="11077" y="1"/>
                    <a:pt x="1095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18" name="Google Shape;1718;p40"/>
            <p:cNvGrpSpPr/>
            <p:nvPr/>
          </p:nvGrpSpPr>
          <p:grpSpPr>
            <a:xfrm>
              <a:off x="7724563" y="2167775"/>
              <a:ext cx="405550" cy="602125"/>
              <a:chOff x="5632200" y="3315675"/>
              <a:chExt cx="405550" cy="602125"/>
            </a:xfrm>
          </p:grpSpPr>
          <p:sp>
            <p:nvSpPr>
              <p:cNvPr id="1719" name="Google Shape;1719;p40"/>
              <p:cNvSpPr/>
              <p:nvPr/>
            </p:nvSpPr>
            <p:spPr>
              <a:xfrm>
                <a:off x="5632200" y="3440600"/>
                <a:ext cx="398575" cy="477200"/>
              </a:xfrm>
              <a:custGeom>
                <a:rect b="b" l="l" r="r" t="t"/>
                <a:pathLst>
                  <a:path extrusionOk="0" h="19088" w="15943">
                    <a:moveTo>
                      <a:pt x="6613" y="0"/>
                    </a:moveTo>
                    <a:cubicBezTo>
                      <a:pt x="6331" y="0"/>
                      <a:pt x="6050" y="9"/>
                      <a:pt x="5773" y="26"/>
                    </a:cubicBezTo>
                    <a:cubicBezTo>
                      <a:pt x="4162" y="124"/>
                      <a:pt x="2492" y="479"/>
                      <a:pt x="1361" y="1720"/>
                    </a:cubicBezTo>
                    <a:cubicBezTo>
                      <a:pt x="299" y="2885"/>
                      <a:pt x="1" y="4589"/>
                      <a:pt x="136" y="6114"/>
                    </a:cubicBezTo>
                    <a:cubicBezTo>
                      <a:pt x="281" y="7730"/>
                      <a:pt x="960" y="9220"/>
                      <a:pt x="1292" y="10796"/>
                    </a:cubicBezTo>
                    <a:cubicBezTo>
                      <a:pt x="1424" y="11430"/>
                      <a:pt x="1486" y="12098"/>
                      <a:pt x="1448" y="12749"/>
                    </a:cubicBezTo>
                    <a:cubicBezTo>
                      <a:pt x="1438" y="12832"/>
                      <a:pt x="1433" y="12914"/>
                      <a:pt x="1420" y="12998"/>
                    </a:cubicBezTo>
                    <a:cubicBezTo>
                      <a:pt x="1259" y="14231"/>
                      <a:pt x="919" y="15486"/>
                      <a:pt x="1210" y="16726"/>
                    </a:cubicBezTo>
                    <a:cubicBezTo>
                      <a:pt x="1503" y="17975"/>
                      <a:pt x="2500" y="18887"/>
                      <a:pt x="3775" y="19057"/>
                    </a:cubicBezTo>
                    <a:cubicBezTo>
                      <a:pt x="3927" y="19077"/>
                      <a:pt x="4075" y="19087"/>
                      <a:pt x="4220" y="19087"/>
                    </a:cubicBezTo>
                    <a:cubicBezTo>
                      <a:pt x="5466" y="19087"/>
                      <a:pt x="6469" y="18364"/>
                      <a:pt x="7073" y="17244"/>
                    </a:cubicBezTo>
                    <a:cubicBezTo>
                      <a:pt x="7365" y="16702"/>
                      <a:pt x="7546" y="16103"/>
                      <a:pt x="7915" y="15607"/>
                    </a:cubicBezTo>
                    <a:cubicBezTo>
                      <a:pt x="8279" y="15119"/>
                      <a:pt x="8721" y="14715"/>
                      <a:pt x="9208" y="14351"/>
                    </a:cubicBezTo>
                    <a:cubicBezTo>
                      <a:pt x="11215" y="12851"/>
                      <a:pt x="13779" y="11826"/>
                      <a:pt x="14868" y="9396"/>
                    </a:cubicBezTo>
                    <a:cubicBezTo>
                      <a:pt x="15943" y="6996"/>
                      <a:pt x="15138" y="4306"/>
                      <a:pt x="13382" y="2467"/>
                    </a:cubicBezTo>
                    <a:cubicBezTo>
                      <a:pt x="11660" y="661"/>
                      <a:pt x="9063" y="0"/>
                      <a:pt x="6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40"/>
              <p:cNvSpPr/>
              <p:nvPr/>
            </p:nvSpPr>
            <p:spPr>
              <a:xfrm>
                <a:off x="5738050" y="3315675"/>
                <a:ext cx="299700" cy="252875"/>
              </a:xfrm>
              <a:custGeom>
                <a:rect b="b" l="l" r="r" t="t"/>
                <a:pathLst>
                  <a:path extrusionOk="0" h="10115" w="11988">
                    <a:moveTo>
                      <a:pt x="6722" y="0"/>
                    </a:moveTo>
                    <a:cubicBezTo>
                      <a:pt x="6102" y="0"/>
                      <a:pt x="5567" y="963"/>
                      <a:pt x="5318" y="1390"/>
                    </a:cubicBezTo>
                    <a:cubicBezTo>
                      <a:pt x="5007" y="1921"/>
                      <a:pt x="4772" y="2498"/>
                      <a:pt x="4614" y="3095"/>
                    </a:cubicBezTo>
                    <a:cubicBezTo>
                      <a:pt x="3756" y="2052"/>
                      <a:pt x="2458" y="1402"/>
                      <a:pt x="1090" y="1402"/>
                    </a:cubicBezTo>
                    <a:cubicBezTo>
                      <a:pt x="955" y="1402"/>
                      <a:pt x="820" y="1408"/>
                      <a:pt x="685" y="1421"/>
                    </a:cubicBezTo>
                    <a:cubicBezTo>
                      <a:pt x="318" y="1456"/>
                      <a:pt x="192" y="1833"/>
                      <a:pt x="348" y="2128"/>
                    </a:cubicBezTo>
                    <a:cubicBezTo>
                      <a:pt x="886" y="3144"/>
                      <a:pt x="1619" y="4023"/>
                      <a:pt x="2492" y="4750"/>
                    </a:cubicBezTo>
                    <a:cubicBezTo>
                      <a:pt x="2241" y="4776"/>
                      <a:pt x="1992" y="4812"/>
                      <a:pt x="1747" y="4876"/>
                    </a:cubicBezTo>
                    <a:cubicBezTo>
                      <a:pt x="1160" y="5027"/>
                      <a:pt x="0" y="5391"/>
                      <a:pt x="46" y="6165"/>
                    </a:cubicBezTo>
                    <a:cubicBezTo>
                      <a:pt x="95" y="7013"/>
                      <a:pt x="1388" y="7029"/>
                      <a:pt x="1993" y="7060"/>
                    </a:cubicBezTo>
                    <a:cubicBezTo>
                      <a:pt x="2119" y="7066"/>
                      <a:pt x="2244" y="7070"/>
                      <a:pt x="2370" y="7070"/>
                    </a:cubicBezTo>
                    <a:cubicBezTo>
                      <a:pt x="2740" y="7070"/>
                      <a:pt x="3107" y="7042"/>
                      <a:pt x="3472" y="6991"/>
                    </a:cubicBezTo>
                    <a:lnTo>
                      <a:pt x="3472" y="6991"/>
                    </a:lnTo>
                    <a:cubicBezTo>
                      <a:pt x="3343" y="7260"/>
                      <a:pt x="3239" y="7544"/>
                      <a:pt x="3173" y="7838"/>
                    </a:cubicBezTo>
                    <a:cubicBezTo>
                      <a:pt x="3041" y="8422"/>
                      <a:pt x="2951" y="9336"/>
                      <a:pt x="3360" y="9831"/>
                    </a:cubicBezTo>
                    <a:cubicBezTo>
                      <a:pt x="3524" y="10029"/>
                      <a:pt x="3702" y="10114"/>
                      <a:pt x="3887" y="10114"/>
                    </a:cubicBezTo>
                    <a:cubicBezTo>
                      <a:pt x="4502" y="10114"/>
                      <a:pt x="5189" y="9175"/>
                      <a:pt x="5659" y="8355"/>
                    </a:cubicBezTo>
                    <a:cubicBezTo>
                      <a:pt x="5759" y="8616"/>
                      <a:pt x="5882" y="8868"/>
                      <a:pt x="6040" y="9100"/>
                    </a:cubicBezTo>
                    <a:cubicBezTo>
                      <a:pt x="6340" y="9538"/>
                      <a:pt x="6861" y="10018"/>
                      <a:pt x="7426" y="10018"/>
                    </a:cubicBezTo>
                    <a:cubicBezTo>
                      <a:pt x="7431" y="10018"/>
                      <a:pt x="7437" y="10018"/>
                      <a:pt x="7442" y="10018"/>
                    </a:cubicBezTo>
                    <a:cubicBezTo>
                      <a:pt x="8443" y="10002"/>
                      <a:pt x="8318" y="8748"/>
                      <a:pt x="8068" y="7782"/>
                    </a:cubicBezTo>
                    <a:lnTo>
                      <a:pt x="8068" y="7782"/>
                    </a:lnTo>
                    <a:cubicBezTo>
                      <a:pt x="8479" y="7890"/>
                      <a:pt x="8898" y="7958"/>
                      <a:pt x="9329" y="7972"/>
                    </a:cubicBezTo>
                    <a:cubicBezTo>
                      <a:pt x="9385" y="7974"/>
                      <a:pt x="9442" y="7975"/>
                      <a:pt x="9498" y="7975"/>
                    </a:cubicBezTo>
                    <a:cubicBezTo>
                      <a:pt x="9838" y="7975"/>
                      <a:pt x="10177" y="7943"/>
                      <a:pt x="10513" y="7875"/>
                    </a:cubicBezTo>
                    <a:cubicBezTo>
                      <a:pt x="10879" y="7801"/>
                      <a:pt x="11300" y="7727"/>
                      <a:pt x="11524" y="7395"/>
                    </a:cubicBezTo>
                    <a:cubicBezTo>
                      <a:pt x="11987" y="6705"/>
                      <a:pt x="11174" y="6141"/>
                      <a:pt x="10649" y="5867"/>
                    </a:cubicBezTo>
                    <a:cubicBezTo>
                      <a:pt x="10399" y="5735"/>
                      <a:pt x="10141" y="5621"/>
                      <a:pt x="9881" y="5511"/>
                    </a:cubicBezTo>
                    <a:cubicBezTo>
                      <a:pt x="10708" y="5075"/>
                      <a:pt x="11349" y="4298"/>
                      <a:pt x="11559" y="3344"/>
                    </a:cubicBezTo>
                    <a:cubicBezTo>
                      <a:pt x="11611" y="3108"/>
                      <a:pt x="11425" y="2839"/>
                      <a:pt x="11184" y="2809"/>
                    </a:cubicBezTo>
                    <a:cubicBezTo>
                      <a:pt x="10862" y="2767"/>
                      <a:pt x="10538" y="2745"/>
                      <a:pt x="10213" y="2745"/>
                    </a:cubicBezTo>
                    <a:cubicBezTo>
                      <a:pt x="9321" y="2745"/>
                      <a:pt x="8431" y="2907"/>
                      <a:pt x="7598" y="3242"/>
                    </a:cubicBezTo>
                    <a:cubicBezTo>
                      <a:pt x="7620" y="3054"/>
                      <a:pt x="7633" y="2862"/>
                      <a:pt x="7635" y="2665"/>
                    </a:cubicBezTo>
                    <a:cubicBezTo>
                      <a:pt x="7640" y="2227"/>
                      <a:pt x="7598" y="1789"/>
                      <a:pt x="7537" y="1356"/>
                    </a:cubicBezTo>
                    <a:cubicBezTo>
                      <a:pt x="7480" y="943"/>
                      <a:pt x="7480" y="388"/>
                      <a:pt x="7102" y="128"/>
                    </a:cubicBezTo>
                    <a:cubicBezTo>
                      <a:pt x="6973" y="39"/>
                      <a:pt x="6846" y="0"/>
                      <a:pt x="6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40"/>
              <p:cNvSpPr/>
              <p:nvPr/>
            </p:nvSpPr>
            <p:spPr>
              <a:xfrm>
                <a:off x="5831475" y="3407050"/>
                <a:ext cx="121825" cy="97975"/>
              </a:xfrm>
              <a:custGeom>
                <a:rect b="b" l="l" r="r" t="t"/>
                <a:pathLst>
                  <a:path extrusionOk="0" h="3919" w="4873">
                    <a:moveTo>
                      <a:pt x="1810" y="0"/>
                    </a:moveTo>
                    <a:cubicBezTo>
                      <a:pt x="1566" y="0"/>
                      <a:pt x="1311" y="200"/>
                      <a:pt x="1359" y="466"/>
                    </a:cubicBezTo>
                    <a:cubicBezTo>
                      <a:pt x="1388" y="623"/>
                      <a:pt x="1405" y="780"/>
                      <a:pt x="1414" y="937"/>
                    </a:cubicBezTo>
                    <a:cubicBezTo>
                      <a:pt x="1134" y="726"/>
                      <a:pt x="759" y="620"/>
                      <a:pt x="423" y="606"/>
                    </a:cubicBezTo>
                    <a:cubicBezTo>
                      <a:pt x="419" y="606"/>
                      <a:pt x="415" y="605"/>
                      <a:pt x="411" y="605"/>
                    </a:cubicBezTo>
                    <a:cubicBezTo>
                      <a:pt x="241" y="605"/>
                      <a:pt x="87" y="781"/>
                      <a:pt x="59" y="937"/>
                    </a:cubicBezTo>
                    <a:cubicBezTo>
                      <a:pt x="28" y="1117"/>
                      <a:pt x="127" y="1290"/>
                      <a:pt x="286" y="1372"/>
                    </a:cubicBezTo>
                    <a:cubicBezTo>
                      <a:pt x="673" y="1572"/>
                      <a:pt x="995" y="1887"/>
                      <a:pt x="1212" y="2267"/>
                    </a:cubicBezTo>
                    <a:cubicBezTo>
                      <a:pt x="1191" y="2280"/>
                      <a:pt x="1171" y="2295"/>
                      <a:pt x="1150" y="2307"/>
                    </a:cubicBezTo>
                    <a:cubicBezTo>
                      <a:pt x="1147" y="2307"/>
                      <a:pt x="1102" y="2328"/>
                      <a:pt x="1069" y="2342"/>
                    </a:cubicBezTo>
                    <a:cubicBezTo>
                      <a:pt x="989" y="2366"/>
                      <a:pt x="905" y="2379"/>
                      <a:pt x="820" y="2379"/>
                    </a:cubicBezTo>
                    <a:cubicBezTo>
                      <a:pt x="776" y="2379"/>
                      <a:pt x="731" y="2376"/>
                      <a:pt x="686" y="2368"/>
                    </a:cubicBezTo>
                    <a:cubicBezTo>
                      <a:pt x="656" y="2363"/>
                      <a:pt x="627" y="2361"/>
                      <a:pt x="599" y="2361"/>
                    </a:cubicBezTo>
                    <a:cubicBezTo>
                      <a:pt x="105" y="2361"/>
                      <a:pt x="0" y="3132"/>
                      <a:pt x="531" y="3245"/>
                    </a:cubicBezTo>
                    <a:cubicBezTo>
                      <a:pt x="627" y="3266"/>
                      <a:pt x="721" y="3276"/>
                      <a:pt x="814" y="3276"/>
                    </a:cubicBezTo>
                    <a:cubicBezTo>
                      <a:pt x="939" y="3276"/>
                      <a:pt x="1060" y="3259"/>
                      <a:pt x="1177" y="3230"/>
                    </a:cubicBezTo>
                    <a:cubicBezTo>
                      <a:pt x="1390" y="3186"/>
                      <a:pt x="1591" y="3102"/>
                      <a:pt x="1772" y="2984"/>
                    </a:cubicBezTo>
                    <a:cubicBezTo>
                      <a:pt x="1915" y="3245"/>
                      <a:pt x="2078" y="3495"/>
                      <a:pt x="2271" y="3723"/>
                    </a:cubicBezTo>
                    <a:cubicBezTo>
                      <a:pt x="2372" y="3843"/>
                      <a:pt x="2514" y="3919"/>
                      <a:pt x="2659" y="3919"/>
                    </a:cubicBezTo>
                    <a:cubicBezTo>
                      <a:pt x="2741" y="3919"/>
                      <a:pt x="2823" y="3895"/>
                      <a:pt x="2901" y="3842"/>
                    </a:cubicBezTo>
                    <a:cubicBezTo>
                      <a:pt x="3124" y="3689"/>
                      <a:pt x="3132" y="3431"/>
                      <a:pt x="3020" y="3212"/>
                    </a:cubicBezTo>
                    <a:cubicBezTo>
                      <a:pt x="2943" y="3063"/>
                      <a:pt x="2867" y="2914"/>
                      <a:pt x="2790" y="2765"/>
                    </a:cubicBezTo>
                    <a:lnTo>
                      <a:pt x="2790" y="2765"/>
                    </a:lnTo>
                    <a:cubicBezTo>
                      <a:pt x="3271" y="2918"/>
                      <a:pt x="3775" y="2993"/>
                      <a:pt x="4284" y="2993"/>
                    </a:cubicBezTo>
                    <a:cubicBezTo>
                      <a:pt x="4297" y="2993"/>
                      <a:pt x="4311" y="2993"/>
                      <a:pt x="4325" y="2993"/>
                    </a:cubicBezTo>
                    <a:cubicBezTo>
                      <a:pt x="4871" y="2989"/>
                      <a:pt x="4872" y="2174"/>
                      <a:pt x="4371" y="2071"/>
                    </a:cubicBezTo>
                    <a:cubicBezTo>
                      <a:pt x="3997" y="1994"/>
                      <a:pt x="3623" y="1931"/>
                      <a:pt x="3247" y="1878"/>
                    </a:cubicBezTo>
                    <a:cubicBezTo>
                      <a:pt x="3545" y="1686"/>
                      <a:pt x="3844" y="1530"/>
                      <a:pt x="3986" y="1191"/>
                    </a:cubicBezTo>
                    <a:cubicBezTo>
                      <a:pt x="4090" y="942"/>
                      <a:pt x="3916" y="666"/>
                      <a:pt x="3646" y="666"/>
                    </a:cubicBezTo>
                    <a:cubicBezTo>
                      <a:pt x="3637" y="666"/>
                      <a:pt x="3629" y="667"/>
                      <a:pt x="3620" y="667"/>
                    </a:cubicBezTo>
                    <a:cubicBezTo>
                      <a:pt x="3419" y="680"/>
                      <a:pt x="3279" y="721"/>
                      <a:pt x="3114" y="836"/>
                    </a:cubicBezTo>
                    <a:cubicBezTo>
                      <a:pt x="2981" y="927"/>
                      <a:pt x="2850" y="1016"/>
                      <a:pt x="2716" y="1102"/>
                    </a:cubicBezTo>
                    <a:cubicBezTo>
                      <a:pt x="2672" y="1131"/>
                      <a:pt x="2625" y="1156"/>
                      <a:pt x="2580" y="1185"/>
                    </a:cubicBezTo>
                    <a:cubicBezTo>
                      <a:pt x="2543" y="779"/>
                      <a:pt x="2377" y="389"/>
                      <a:pt x="2072" y="100"/>
                    </a:cubicBezTo>
                    <a:cubicBezTo>
                      <a:pt x="1999" y="31"/>
                      <a:pt x="1905" y="0"/>
                      <a:pt x="1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40"/>
              <p:cNvSpPr/>
              <p:nvPr/>
            </p:nvSpPr>
            <p:spPr>
              <a:xfrm>
                <a:off x="5714225" y="3555675"/>
                <a:ext cx="30150" cy="46050"/>
              </a:xfrm>
              <a:custGeom>
                <a:rect b="b" l="l" r="r" t="t"/>
                <a:pathLst>
                  <a:path extrusionOk="0" h="1842" w="1206">
                    <a:moveTo>
                      <a:pt x="552" y="1"/>
                    </a:moveTo>
                    <a:cubicBezTo>
                      <a:pt x="501" y="1"/>
                      <a:pt x="450" y="9"/>
                      <a:pt x="400" y="24"/>
                    </a:cubicBezTo>
                    <a:cubicBezTo>
                      <a:pt x="292" y="57"/>
                      <a:pt x="198" y="155"/>
                      <a:pt x="149" y="252"/>
                    </a:cubicBezTo>
                    <a:cubicBezTo>
                      <a:pt x="98" y="355"/>
                      <a:pt x="52" y="470"/>
                      <a:pt x="26" y="582"/>
                    </a:cubicBezTo>
                    <a:cubicBezTo>
                      <a:pt x="16" y="621"/>
                      <a:pt x="14" y="662"/>
                      <a:pt x="11" y="702"/>
                    </a:cubicBezTo>
                    <a:cubicBezTo>
                      <a:pt x="6" y="783"/>
                      <a:pt x="1" y="865"/>
                      <a:pt x="3" y="947"/>
                    </a:cubicBezTo>
                    <a:cubicBezTo>
                      <a:pt x="4" y="1069"/>
                      <a:pt x="35" y="1190"/>
                      <a:pt x="74" y="1305"/>
                    </a:cubicBezTo>
                    <a:cubicBezTo>
                      <a:pt x="87" y="1345"/>
                      <a:pt x="103" y="1382"/>
                      <a:pt x="119" y="1420"/>
                    </a:cubicBezTo>
                    <a:cubicBezTo>
                      <a:pt x="135" y="1458"/>
                      <a:pt x="155" y="1496"/>
                      <a:pt x="173" y="1534"/>
                    </a:cubicBezTo>
                    <a:cubicBezTo>
                      <a:pt x="201" y="1601"/>
                      <a:pt x="244" y="1659"/>
                      <a:pt x="302" y="1705"/>
                    </a:cubicBezTo>
                    <a:cubicBezTo>
                      <a:pt x="343" y="1731"/>
                      <a:pt x="385" y="1757"/>
                      <a:pt x="425" y="1783"/>
                    </a:cubicBezTo>
                    <a:cubicBezTo>
                      <a:pt x="434" y="1787"/>
                      <a:pt x="442" y="1790"/>
                      <a:pt x="451" y="1794"/>
                    </a:cubicBezTo>
                    <a:cubicBezTo>
                      <a:pt x="524" y="1822"/>
                      <a:pt x="604" y="1842"/>
                      <a:pt x="684" y="1842"/>
                    </a:cubicBezTo>
                    <a:cubicBezTo>
                      <a:pt x="737" y="1842"/>
                      <a:pt x="790" y="1833"/>
                      <a:pt x="840" y="1813"/>
                    </a:cubicBezTo>
                    <a:cubicBezTo>
                      <a:pt x="881" y="1793"/>
                      <a:pt x="921" y="1772"/>
                      <a:pt x="960" y="1753"/>
                    </a:cubicBezTo>
                    <a:cubicBezTo>
                      <a:pt x="1026" y="1715"/>
                      <a:pt x="1073" y="1664"/>
                      <a:pt x="1105" y="1601"/>
                    </a:cubicBezTo>
                    <a:cubicBezTo>
                      <a:pt x="1136" y="1566"/>
                      <a:pt x="1154" y="1524"/>
                      <a:pt x="1163" y="1479"/>
                    </a:cubicBezTo>
                    <a:cubicBezTo>
                      <a:pt x="1172" y="1458"/>
                      <a:pt x="1175" y="1435"/>
                      <a:pt x="1179" y="1414"/>
                    </a:cubicBezTo>
                    <a:cubicBezTo>
                      <a:pt x="1180" y="1414"/>
                      <a:pt x="1180" y="1415"/>
                      <a:pt x="1182" y="1415"/>
                    </a:cubicBezTo>
                    <a:cubicBezTo>
                      <a:pt x="1183" y="1409"/>
                      <a:pt x="1182" y="1404"/>
                      <a:pt x="1183" y="1399"/>
                    </a:cubicBezTo>
                    <a:cubicBezTo>
                      <a:pt x="1187" y="1383"/>
                      <a:pt x="1188" y="1367"/>
                      <a:pt x="1188" y="1350"/>
                    </a:cubicBezTo>
                    <a:cubicBezTo>
                      <a:pt x="1205" y="1173"/>
                      <a:pt x="1113" y="1003"/>
                      <a:pt x="1076" y="831"/>
                    </a:cubicBezTo>
                    <a:lnTo>
                      <a:pt x="1076" y="831"/>
                    </a:lnTo>
                    <a:cubicBezTo>
                      <a:pt x="1085" y="876"/>
                      <a:pt x="1096" y="922"/>
                      <a:pt x="1105" y="968"/>
                    </a:cubicBezTo>
                    <a:cubicBezTo>
                      <a:pt x="1089" y="887"/>
                      <a:pt x="1070" y="810"/>
                      <a:pt x="1047" y="730"/>
                    </a:cubicBezTo>
                    <a:cubicBezTo>
                      <a:pt x="1037" y="698"/>
                      <a:pt x="1030" y="666"/>
                      <a:pt x="1022" y="632"/>
                    </a:cubicBezTo>
                    <a:cubicBezTo>
                      <a:pt x="1007" y="564"/>
                      <a:pt x="993" y="494"/>
                      <a:pt x="979" y="424"/>
                    </a:cubicBezTo>
                    <a:lnTo>
                      <a:pt x="979" y="424"/>
                    </a:lnTo>
                    <a:cubicBezTo>
                      <a:pt x="988" y="465"/>
                      <a:pt x="996" y="504"/>
                      <a:pt x="1005" y="544"/>
                    </a:cubicBezTo>
                    <a:cubicBezTo>
                      <a:pt x="995" y="497"/>
                      <a:pt x="986" y="449"/>
                      <a:pt x="981" y="401"/>
                    </a:cubicBezTo>
                    <a:cubicBezTo>
                      <a:pt x="971" y="303"/>
                      <a:pt x="933" y="219"/>
                      <a:pt x="869" y="146"/>
                    </a:cubicBezTo>
                    <a:cubicBezTo>
                      <a:pt x="806" y="77"/>
                      <a:pt x="718" y="19"/>
                      <a:pt x="621" y="6"/>
                    </a:cubicBezTo>
                    <a:cubicBezTo>
                      <a:pt x="598" y="2"/>
                      <a:pt x="575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40"/>
              <p:cNvSpPr/>
              <p:nvPr/>
            </p:nvSpPr>
            <p:spPr>
              <a:xfrm>
                <a:off x="5784300" y="3654650"/>
                <a:ext cx="24825" cy="33425"/>
              </a:xfrm>
              <a:custGeom>
                <a:rect b="b" l="l" r="r" t="t"/>
                <a:pathLst>
                  <a:path extrusionOk="0" h="1337" w="993">
                    <a:moveTo>
                      <a:pt x="945" y="725"/>
                    </a:moveTo>
                    <a:cubicBezTo>
                      <a:pt x="945" y="731"/>
                      <a:pt x="945" y="737"/>
                      <a:pt x="944" y="743"/>
                    </a:cubicBezTo>
                    <a:lnTo>
                      <a:pt x="944" y="743"/>
                    </a:lnTo>
                    <a:cubicBezTo>
                      <a:pt x="945" y="737"/>
                      <a:pt x="945" y="731"/>
                      <a:pt x="945" y="725"/>
                    </a:cubicBezTo>
                    <a:close/>
                    <a:moveTo>
                      <a:pt x="676" y="0"/>
                    </a:moveTo>
                    <a:cubicBezTo>
                      <a:pt x="644" y="0"/>
                      <a:pt x="612" y="5"/>
                      <a:pt x="579" y="14"/>
                    </a:cubicBezTo>
                    <a:cubicBezTo>
                      <a:pt x="565" y="18"/>
                      <a:pt x="554" y="21"/>
                      <a:pt x="542" y="25"/>
                    </a:cubicBezTo>
                    <a:cubicBezTo>
                      <a:pt x="516" y="35"/>
                      <a:pt x="492" y="46"/>
                      <a:pt x="466" y="60"/>
                    </a:cubicBezTo>
                    <a:cubicBezTo>
                      <a:pt x="414" y="86"/>
                      <a:pt x="377" y="122"/>
                      <a:pt x="334" y="162"/>
                    </a:cubicBezTo>
                    <a:cubicBezTo>
                      <a:pt x="288" y="207"/>
                      <a:pt x="246" y="254"/>
                      <a:pt x="209" y="305"/>
                    </a:cubicBezTo>
                    <a:cubicBezTo>
                      <a:pt x="170" y="358"/>
                      <a:pt x="136" y="412"/>
                      <a:pt x="101" y="469"/>
                    </a:cubicBezTo>
                    <a:cubicBezTo>
                      <a:pt x="66" y="527"/>
                      <a:pt x="49" y="592"/>
                      <a:pt x="29" y="656"/>
                    </a:cubicBezTo>
                    <a:cubicBezTo>
                      <a:pt x="10" y="724"/>
                      <a:pt x="0" y="793"/>
                      <a:pt x="5" y="864"/>
                    </a:cubicBezTo>
                    <a:cubicBezTo>
                      <a:pt x="7" y="897"/>
                      <a:pt x="15" y="931"/>
                      <a:pt x="23" y="963"/>
                    </a:cubicBezTo>
                    <a:cubicBezTo>
                      <a:pt x="38" y="1032"/>
                      <a:pt x="32" y="1021"/>
                      <a:pt x="65" y="1084"/>
                    </a:cubicBezTo>
                    <a:cubicBezTo>
                      <a:pt x="79" y="1124"/>
                      <a:pt x="101" y="1156"/>
                      <a:pt x="133" y="1183"/>
                    </a:cubicBezTo>
                    <a:cubicBezTo>
                      <a:pt x="147" y="1202"/>
                      <a:pt x="163" y="1218"/>
                      <a:pt x="180" y="1234"/>
                    </a:cubicBezTo>
                    <a:cubicBezTo>
                      <a:pt x="214" y="1256"/>
                      <a:pt x="247" y="1277"/>
                      <a:pt x="282" y="1299"/>
                    </a:cubicBezTo>
                    <a:cubicBezTo>
                      <a:pt x="331" y="1325"/>
                      <a:pt x="383" y="1337"/>
                      <a:pt x="436" y="1337"/>
                    </a:cubicBezTo>
                    <a:cubicBezTo>
                      <a:pt x="441" y="1337"/>
                      <a:pt x="445" y="1336"/>
                      <a:pt x="450" y="1336"/>
                    </a:cubicBezTo>
                    <a:cubicBezTo>
                      <a:pt x="458" y="1337"/>
                      <a:pt x="466" y="1337"/>
                      <a:pt x="474" y="1337"/>
                    </a:cubicBezTo>
                    <a:cubicBezTo>
                      <a:pt x="561" y="1337"/>
                      <a:pt x="653" y="1316"/>
                      <a:pt x="723" y="1262"/>
                    </a:cubicBezTo>
                    <a:cubicBezTo>
                      <a:pt x="757" y="1235"/>
                      <a:pt x="790" y="1206"/>
                      <a:pt x="820" y="1175"/>
                    </a:cubicBezTo>
                    <a:cubicBezTo>
                      <a:pt x="872" y="1116"/>
                      <a:pt x="905" y="1045"/>
                      <a:pt x="921" y="963"/>
                    </a:cubicBezTo>
                    <a:cubicBezTo>
                      <a:pt x="925" y="949"/>
                      <a:pt x="929" y="936"/>
                      <a:pt x="934" y="922"/>
                    </a:cubicBezTo>
                    <a:cubicBezTo>
                      <a:pt x="947" y="873"/>
                      <a:pt x="944" y="820"/>
                      <a:pt x="944" y="768"/>
                    </a:cubicBezTo>
                    <a:lnTo>
                      <a:pt x="944" y="768"/>
                    </a:lnTo>
                    <a:cubicBezTo>
                      <a:pt x="947" y="723"/>
                      <a:pt x="948" y="678"/>
                      <a:pt x="945" y="632"/>
                    </a:cubicBezTo>
                    <a:cubicBezTo>
                      <a:pt x="944" y="621"/>
                      <a:pt x="945" y="609"/>
                      <a:pt x="945" y="597"/>
                    </a:cubicBezTo>
                    <a:cubicBezTo>
                      <a:pt x="948" y="548"/>
                      <a:pt x="954" y="501"/>
                      <a:pt x="963" y="453"/>
                    </a:cubicBezTo>
                    <a:cubicBezTo>
                      <a:pt x="993" y="302"/>
                      <a:pt x="961" y="91"/>
                      <a:pt x="801" y="25"/>
                    </a:cubicBezTo>
                    <a:cubicBezTo>
                      <a:pt x="760" y="8"/>
                      <a:pt x="718" y="0"/>
                      <a:pt x="6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40"/>
              <p:cNvSpPr/>
              <p:nvPr/>
            </p:nvSpPr>
            <p:spPr>
              <a:xfrm>
                <a:off x="5890600" y="3629575"/>
                <a:ext cx="23775" cy="29625"/>
              </a:xfrm>
              <a:custGeom>
                <a:rect b="b" l="l" r="r" t="t"/>
                <a:pathLst>
                  <a:path extrusionOk="0" h="1185" w="951">
                    <a:moveTo>
                      <a:pt x="444" y="0"/>
                    </a:moveTo>
                    <a:cubicBezTo>
                      <a:pt x="378" y="0"/>
                      <a:pt x="312" y="20"/>
                      <a:pt x="256" y="58"/>
                    </a:cubicBezTo>
                    <a:cubicBezTo>
                      <a:pt x="165" y="121"/>
                      <a:pt x="109" y="230"/>
                      <a:pt x="113" y="340"/>
                    </a:cubicBezTo>
                    <a:cubicBezTo>
                      <a:pt x="113" y="344"/>
                      <a:pt x="111" y="349"/>
                      <a:pt x="110" y="354"/>
                    </a:cubicBezTo>
                    <a:cubicBezTo>
                      <a:pt x="99" y="378"/>
                      <a:pt x="92" y="404"/>
                      <a:pt x="85" y="434"/>
                    </a:cubicBezTo>
                    <a:cubicBezTo>
                      <a:pt x="79" y="445"/>
                      <a:pt x="76" y="458"/>
                      <a:pt x="71" y="468"/>
                    </a:cubicBezTo>
                    <a:cubicBezTo>
                      <a:pt x="38" y="527"/>
                      <a:pt x="31" y="593"/>
                      <a:pt x="14" y="656"/>
                    </a:cubicBezTo>
                    <a:cubicBezTo>
                      <a:pt x="0" y="734"/>
                      <a:pt x="6" y="809"/>
                      <a:pt x="31" y="886"/>
                    </a:cubicBezTo>
                    <a:cubicBezTo>
                      <a:pt x="40" y="906"/>
                      <a:pt x="51" y="924"/>
                      <a:pt x="61" y="943"/>
                    </a:cubicBezTo>
                    <a:cubicBezTo>
                      <a:pt x="62" y="948"/>
                      <a:pt x="64" y="951"/>
                      <a:pt x="66" y="956"/>
                    </a:cubicBezTo>
                    <a:cubicBezTo>
                      <a:pt x="67" y="961"/>
                      <a:pt x="67" y="965"/>
                      <a:pt x="68" y="967"/>
                    </a:cubicBezTo>
                    <a:lnTo>
                      <a:pt x="68" y="965"/>
                    </a:lnTo>
                    <a:cubicBezTo>
                      <a:pt x="76" y="991"/>
                      <a:pt x="90" y="1014"/>
                      <a:pt x="110" y="1035"/>
                    </a:cubicBezTo>
                    <a:cubicBezTo>
                      <a:pt x="150" y="1082"/>
                      <a:pt x="188" y="1122"/>
                      <a:pt x="249" y="1149"/>
                    </a:cubicBezTo>
                    <a:cubicBezTo>
                      <a:pt x="301" y="1173"/>
                      <a:pt x="363" y="1184"/>
                      <a:pt x="421" y="1184"/>
                    </a:cubicBezTo>
                    <a:cubicBezTo>
                      <a:pt x="429" y="1184"/>
                      <a:pt x="436" y="1184"/>
                      <a:pt x="443" y="1184"/>
                    </a:cubicBezTo>
                    <a:lnTo>
                      <a:pt x="446" y="1184"/>
                    </a:lnTo>
                    <a:cubicBezTo>
                      <a:pt x="451" y="1184"/>
                      <a:pt x="455" y="1184"/>
                      <a:pt x="459" y="1184"/>
                    </a:cubicBezTo>
                    <a:cubicBezTo>
                      <a:pt x="509" y="1184"/>
                      <a:pt x="560" y="1178"/>
                      <a:pt x="609" y="1161"/>
                    </a:cubicBezTo>
                    <a:cubicBezTo>
                      <a:pt x="686" y="1134"/>
                      <a:pt x="751" y="1090"/>
                      <a:pt x="804" y="1027"/>
                    </a:cubicBezTo>
                    <a:cubicBezTo>
                      <a:pt x="811" y="1019"/>
                      <a:pt x="816" y="1012"/>
                      <a:pt x="822" y="1003"/>
                    </a:cubicBezTo>
                    <a:cubicBezTo>
                      <a:pt x="824" y="1000"/>
                      <a:pt x="827" y="995"/>
                      <a:pt x="830" y="991"/>
                    </a:cubicBezTo>
                    <a:cubicBezTo>
                      <a:pt x="853" y="959"/>
                      <a:pt x="884" y="917"/>
                      <a:pt x="901" y="881"/>
                    </a:cubicBezTo>
                    <a:cubicBezTo>
                      <a:pt x="916" y="852"/>
                      <a:pt x="935" y="793"/>
                      <a:pt x="940" y="760"/>
                    </a:cubicBezTo>
                    <a:cubicBezTo>
                      <a:pt x="942" y="755"/>
                      <a:pt x="943" y="750"/>
                      <a:pt x="943" y="745"/>
                    </a:cubicBezTo>
                    <a:cubicBezTo>
                      <a:pt x="948" y="699"/>
                      <a:pt x="948" y="651"/>
                      <a:pt x="949" y="605"/>
                    </a:cubicBezTo>
                    <a:cubicBezTo>
                      <a:pt x="950" y="532"/>
                      <a:pt x="932" y="459"/>
                      <a:pt x="916" y="388"/>
                    </a:cubicBezTo>
                    <a:cubicBezTo>
                      <a:pt x="914" y="385"/>
                      <a:pt x="914" y="381"/>
                      <a:pt x="913" y="377"/>
                    </a:cubicBezTo>
                    <a:cubicBezTo>
                      <a:pt x="905" y="349"/>
                      <a:pt x="876" y="296"/>
                      <a:pt x="860" y="271"/>
                    </a:cubicBezTo>
                    <a:cubicBezTo>
                      <a:pt x="855" y="263"/>
                      <a:pt x="851" y="257"/>
                      <a:pt x="846" y="250"/>
                    </a:cubicBezTo>
                    <a:cubicBezTo>
                      <a:pt x="815" y="210"/>
                      <a:pt x="781" y="172"/>
                      <a:pt x="745" y="137"/>
                    </a:cubicBezTo>
                    <a:cubicBezTo>
                      <a:pt x="699" y="93"/>
                      <a:pt x="641" y="57"/>
                      <a:pt x="585" y="31"/>
                    </a:cubicBezTo>
                    <a:cubicBezTo>
                      <a:pt x="540" y="11"/>
                      <a:pt x="492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40"/>
              <p:cNvSpPr/>
              <p:nvPr/>
            </p:nvSpPr>
            <p:spPr>
              <a:xfrm>
                <a:off x="5714625" y="3735525"/>
                <a:ext cx="28575" cy="31650"/>
              </a:xfrm>
              <a:custGeom>
                <a:rect b="b" l="l" r="r" t="t"/>
                <a:pathLst>
                  <a:path extrusionOk="0" h="1266" w="1143">
                    <a:moveTo>
                      <a:pt x="461" y="1"/>
                    </a:moveTo>
                    <a:cubicBezTo>
                      <a:pt x="437" y="1"/>
                      <a:pt x="415" y="8"/>
                      <a:pt x="395" y="19"/>
                    </a:cubicBezTo>
                    <a:cubicBezTo>
                      <a:pt x="394" y="19"/>
                      <a:pt x="392" y="19"/>
                      <a:pt x="391" y="19"/>
                    </a:cubicBezTo>
                    <a:cubicBezTo>
                      <a:pt x="280" y="19"/>
                      <a:pt x="155" y="116"/>
                      <a:pt x="116" y="215"/>
                    </a:cubicBezTo>
                    <a:cubicBezTo>
                      <a:pt x="80" y="311"/>
                      <a:pt x="46" y="410"/>
                      <a:pt x="28" y="513"/>
                    </a:cubicBezTo>
                    <a:cubicBezTo>
                      <a:pt x="0" y="666"/>
                      <a:pt x="30" y="800"/>
                      <a:pt x="63" y="950"/>
                    </a:cubicBezTo>
                    <a:cubicBezTo>
                      <a:pt x="92" y="1030"/>
                      <a:pt x="137" y="1098"/>
                      <a:pt x="203" y="1153"/>
                    </a:cubicBezTo>
                    <a:cubicBezTo>
                      <a:pt x="250" y="1196"/>
                      <a:pt x="306" y="1224"/>
                      <a:pt x="368" y="1238"/>
                    </a:cubicBezTo>
                    <a:cubicBezTo>
                      <a:pt x="411" y="1257"/>
                      <a:pt x="455" y="1265"/>
                      <a:pt x="500" y="1265"/>
                    </a:cubicBezTo>
                    <a:cubicBezTo>
                      <a:pt x="515" y="1265"/>
                      <a:pt x="531" y="1264"/>
                      <a:pt x="546" y="1262"/>
                    </a:cubicBezTo>
                    <a:cubicBezTo>
                      <a:pt x="628" y="1255"/>
                      <a:pt x="703" y="1229"/>
                      <a:pt x="772" y="1182"/>
                    </a:cubicBezTo>
                    <a:cubicBezTo>
                      <a:pt x="861" y="1133"/>
                      <a:pt x="941" y="1065"/>
                      <a:pt x="1001" y="984"/>
                    </a:cubicBezTo>
                    <a:cubicBezTo>
                      <a:pt x="1019" y="960"/>
                      <a:pt x="1037" y="935"/>
                      <a:pt x="1055" y="908"/>
                    </a:cubicBezTo>
                    <a:cubicBezTo>
                      <a:pt x="1106" y="838"/>
                      <a:pt x="1142" y="767"/>
                      <a:pt x="1125" y="679"/>
                    </a:cubicBezTo>
                    <a:cubicBezTo>
                      <a:pt x="1111" y="617"/>
                      <a:pt x="1073" y="562"/>
                      <a:pt x="1020" y="527"/>
                    </a:cubicBezTo>
                    <a:cubicBezTo>
                      <a:pt x="997" y="513"/>
                      <a:pt x="977" y="497"/>
                      <a:pt x="955" y="482"/>
                    </a:cubicBezTo>
                    <a:cubicBezTo>
                      <a:pt x="945" y="476"/>
                      <a:pt x="935" y="468"/>
                      <a:pt x="924" y="461"/>
                    </a:cubicBezTo>
                    <a:cubicBezTo>
                      <a:pt x="892" y="439"/>
                      <a:pt x="859" y="409"/>
                      <a:pt x="820" y="394"/>
                    </a:cubicBezTo>
                    <a:cubicBezTo>
                      <a:pt x="819" y="394"/>
                      <a:pt x="817" y="393"/>
                      <a:pt x="815" y="393"/>
                    </a:cubicBezTo>
                    <a:cubicBezTo>
                      <a:pt x="808" y="379"/>
                      <a:pt x="801" y="366"/>
                      <a:pt x="793" y="352"/>
                    </a:cubicBezTo>
                    <a:cubicBezTo>
                      <a:pt x="787" y="342"/>
                      <a:pt x="782" y="331"/>
                      <a:pt x="775" y="321"/>
                    </a:cubicBezTo>
                    <a:lnTo>
                      <a:pt x="760" y="285"/>
                    </a:lnTo>
                    <a:cubicBezTo>
                      <a:pt x="754" y="273"/>
                      <a:pt x="750" y="258"/>
                      <a:pt x="745" y="246"/>
                    </a:cubicBezTo>
                    <a:cubicBezTo>
                      <a:pt x="710" y="152"/>
                      <a:pt x="645" y="91"/>
                      <a:pt x="559" y="51"/>
                    </a:cubicBezTo>
                    <a:cubicBezTo>
                      <a:pt x="539" y="28"/>
                      <a:pt x="513" y="8"/>
                      <a:pt x="481" y="3"/>
                    </a:cubicBezTo>
                    <a:cubicBezTo>
                      <a:pt x="474" y="1"/>
                      <a:pt x="468" y="1"/>
                      <a:pt x="4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40"/>
              <p:cNvSpPr/>
              <p:nvPr/>
            </p:nvSpPr>
            <p:spPr>
              <a:xfrm>
                <a:off x="5783625" y="3779675"/>
                <a:ext cx="25800" cy="28425"/>
              </a:xfrm>
              <a:custGeom>
                <a:rect b="b" l="l" r="r" t="t"/>
                <a:pathLst>
                  <a:path extrusionOk="0" h="1137" w="1032">
                    <a:moveTo>
                      <a:pt x="684" y="1"/>
                    </a:moveTo>
                    <a:cubicBezTo>
                      <a:pt x="647" y="1"/>
                      <a:pt x="609" y="18"/>
                      <a:pt x="583" y="46"/>
                    </a:cubicBezTo>
                    <a:cubicBezTo>
                      <a:pt x="554" y="54"/>
                      <a:pt x="525" y="67"/>
                      <a:pt x="502" y="86"/>
                    </a:cubicBezTo>
                    <a:cubicBezTo>
                      <a:pt x="496" y="89"/>
                      <a:pt x="492" y="94"/>
                      <a:pt x="487" y="98"/>
                    </a:cubicBezTo>
                    <a:cubicBezTo>
                      <a:pt x="430" y="122"/>
                      <a:pt x="378" y="156"/>
                      <a:pt x="341" y="204"/>
                    </a:cubicBezTo>
                    <a:cubicBezTo>
                      <a:pt x="326" y="222"/>
                      <a:pt x="310" y="239"/>
                      <a:pt x="294" y="256"/>
                    </a:cubicBezTo>
                    <a:cubicBezTo>
                      <a:pt x="285" y="263"/>
                      <a:pt x="275" y="271"/>
                      <a:pt x="265" y="279"/>
                    </a:cubicBezTo>
                    <a:cubicBezTo>
                      <a:pt x="203" y="318"/>
                      <a:pt x="161" y="370"/>
                      <a:pt x="115" y="425"/>
                    </a:cubicBezTo>
                    <a:cubicBezTo>
                      <a:pt x="46" y="505"/>
                      <a:pt x="0" y="633"/>
                      <a:pt x="14" y="741"/>
                    </a:cubicBezTo>
                    <a:cubicBezTo>
                      <a:pt x="21" y="777"/>
                      <a:pt x="29" y="814"/>
                      <a:pt x="37" y="849"/>
                    </a:cubicBezTo>
                    <a:cubicBezTo>
                      <a:pt x="54" y="905"/>
                      <a:pt x="83" y="953"/>
                      <a:pt x="127" y="993"/>
                    </a:cubicBezTo>
                    <a:cubicBezTo>
                      <a:pt x="190" y="1062"/>
                      <a:pt x="276" y="1120"/>
                      <a:pt x="372" y="1132"/>
                    </a:cubicBezTo>
                    <a:cubicBezTo>
                      <a:pt x="409" y="1134"/>
                      <a:pt x="446" y="1136"/>
                      <a:pt x="483" y="1137"/>
                    </a:cubicBezTo>
                    <a:cubicBezTo>
                      <a:pt x="558" y="1131"/>
                      <a:pt x="629" y="1106"/>
                      <a:pt x="693" y="1063"/>
                    </a:cubicBezTo>
                    <a:cubicBezTo>
                      <a:pt x="810" y="1003"/>
                      <a:pt x="894" y="895"/>
                      <a:pt x="945" y="776"/>
                    </a:cubicBezTo>
                    <a:cubicBezTo>
                      <a:pt x="979" y="696"/>
                      <a:pt x="1006" y="609"/>
                      <a:pt x="1020" y="522"/>
                    </a:cubicBezTo>
                    <a:cubicBezTo>
                      <a:pt x="1031" y="456"/>
                      <a:pt x="1026" y="390"/>
                      <a:pt x="1004" y="326"/>
                    </a:cubicBezTo>
                    <a:cubicBezTo>
                      <a:pt x="996" y="303"/>
                      <a:pt x="983" y="282"/>
                      <a:pt x="972" y="263"/>
                    </a:cubicBezTo>
                    <a:cubicBezTo>
                      <a:pt x="970" y="259"/>
                      <a:pt x="969" y="256"/>
                      <a:pt x="968" y="253"/>
                    </a:cubicBezTo>
                    <a:cubicBezTo>
                      <a:pt x="930" y="156"/>
                      <a:pt x="869" y="92"/>
                      <a:pt x="780" y="56"/>
                    </a:cubicBezTo>
                    <a:cubicBezTo>
                      <a:pt x="780" y="55"/>
                      <a:pt x="779" y="55"/>
                      <a:pt x="779" y="54"/>
                    </a:cubicBezTo>
                    <a:cubicBezTo>
                      <a:pt x="756" y="17"/>
                      <a:pt x="721" y="1"/>
                      <a:pt x="6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40"/>
              <p:cNvSpPr/>
              <p:nvPr/>
            </p:nvSpPr>
            <p:spPr>
              <a:xfrm>
                <a:off x="5724350" y="3824225"/>
                <a:ext cx="24800" cy="26850"/>
              </a:xfrm>
              <a:custGeom>
                <a:rect b="b" l="l" r="r" t="t"/>
                <a:pathLst>
                  <a:path extrusionOk="0" h="1074" w="992">
                    <a:moveTo>
                      <a:pt x="133" y="337"/>
                    </a:moveTo>
                    <a:lnTo>
                      <a:pt x="133" y="337"/>
                    </a:lnTo>
                    <a:cubicBezTo>
                      <a:pt x="130" y="339"/>
                      <a:pt x="127" y="342"/>
                      <a:pt x="125" y="345"/>
                    </a:cubicBezTo>
                    <a:cubicBezTo>
                      <a:pt x="127" y="342"/>
                      <a:pt x="130" y="339"/>
                      <a:pt x="133" y="337"/>
                    </a:cubicBezTo>
                    <a:close/>
                    <a:moveTo>
                      <a:pt x="606" y="0"/>
                    </a:moveTo>
                    <a:cubicBezTo>
                      <a:pt x="517" y="0"/>
                      <a:pt x="422" y="35"/>
                      <a:pt x="368" y="109"/>
                    </a:cubicBezTo>
                    <a:cubicBezTo>
                      <a:pt x="361" y="118"/>
                      <a:pt x="352" y="126"/>
                      <a:pt x="346" y="133"/>
                    </a:cubicBezTo>
                    <a:cubicBezTo>
                      <a:pt x="334" y="142"/>
                      <a:pt x="321" y="153"/>
                      <a:pt x="309" y="163"/>
                    </a:cubicBezTo>
                    <a:cubicBezTo>
                      <a:pt x="291" y="180"/>
                      <a:pt x="274" y="199"/>
                      <a:pt x="257" y="215"/>
                    </a:cubicBezTo>
                    <a:cubicBezTo>
                      <a:pt x="227" y="240"/>
                      <a:pt x="198" y="263"/>
                      <a:pt x="172" y="294"/>
                    </a:cubicBezTo>
                    <a:cubicBezTo>
                      <a:pt x="158" y="309"/>
                      <a:pt x="146" y="323"/>
                      <a:pt x="133" y="337"/>
                    </a:cubicBezTo>
                    <a:lnTo>
                      <a:pt x="133" y="337"/>
                    </a:lnTo>
                    <a:cubicBezTo>
                      <a:pt x="135" y="334"/>
                      <a:pt x="138" y="332"/>
                      <a:pt x="141" y="330"/>
                    </a:cubicBezTo>
                    <a:lnTo>
                      <a:pt x="141" y="330"/>
                    </a:lnTo>
                    <a:cubicBezTo>
                      <a:pt x="101" y="364"/>
                      <a:pt x="68" y="406"/>
                      <a:pt x="46" y="455"/>
                    </a:cubicBezTo>
                    <a:cubicBezTo>
                      <a:pt x="27" y="491"/>
                      <a:pt x="16" y="528"/>
                      <a:pt x="12" y="568"/>
                    </a:cubicBezTo>
                    <a:cubicBezTo>
                      <a:pt x="0" y="623"/>
                      <a:pt x="3" y="678"/>
                      <a:pt x="18" y="732"/>
                    </a:cubicBezTo>
                    <a:cubicBezTo>
                      <a:pt x="26" y="788"/>
                      <a:pt x="46" y="839"/>
                      <a:pt x="80" y="886"/>
                    </a:cubicBezTo>
                    <a:cubicBezTo>
                      <a:pt x="106" y="914"/>
                      <a:pt x="132" y="943"/>
                      <a:pt x="157" y="971"/>
                    </a:cubicBezTo>
                    <a:cubicBezTo>
                      <a:pt x="216" y="1021"/>
                      <a:pt x="284" y="1054"/>
                      <a:pt x="360" y="1066"/>
                    </a:cubicBezTo>
                    <a:cubicBezTo>
                      <a:pt x="378" y="1071"/>
                      <a:pt x="437" y="1074"/>
                      <a:pt x="465" y="1074"/>
                    </a:cubicBezTo>
                    <a:cubicBezTo>
                      <a:pt x="470" y="1074"/>
                      <a:pt x="473" y="1074"/>
                      <a:pt x="476" y="1074"/>
                    </a:cubicBezTo>
                    <a:lnTo>
                      <a:pt x="586" y="1050"/>
                    </a:lnTo>
                    <a:cubicBezTo>
                      <a:pt x="620" y="1033"/>
                      <a:pt x="653" y="1016"/>
                      <a:pt x="686" y="999"/>
                    </a:cubicBezTo>
                    <a:cubicBezTo>
                      <a:pt x="694" y="993"/>
                      <a:pt x="703" y="989"/>
                      <a:pt x="711" y="982"/>
                    </a:cubicBezTo>
                    <a:cubicBezTo>
                      <a:pt x="756" y="950"/>
                      <a:pt x="795" y="911"/>
                      <a:pt x="834" y="874"/>
                    </a:cubicBezTo>
                    <a:lnTo>
                      <a:pt x="842" y="865"/>
                    </a:lnTo>
                    <a:cubicBezTo>
                      <a:pt x="845" y="862"/>
                      <a:pt x="847" y="860"/>
                      <a:pt x="849" y="857"/>
                    </a:cubicBezTo>
                    <a:cubicBezTo>
                      <a:pt x="871" y="824"/>
                      <a:pt x="892" y="792"/>
                      <a:pt x="914" y="758"/>
                    </a:cubicBezTo>
                    <a:cubicBezTo>
                      <a:pt x="918" y="750"/>
                      <a:pt x="920" y="742"/>
                      <a:pt x="923" y="734"/>
                    </a:cubicBezTo>
                    <a:cubicBezTo>
                      <a:pt x="941" y="684"/>
                      <a:pt x="959" y="632"/>
                      <a:pt x="970" y="580"/>
                    </a:cubicBezTo>
                    <a:cubicBezTo>
                      <a:pt x="991" y="485"/>
                      <a:pt x="986" y="382"/>
                      <a:pt x="950" y="291"/>
                    </a:cubicBezTo>
                    <a:cubicBezTo>
                      <a:pt x="928" y="236"/>
                      <a:pt x="902" y="182"/>
                      <a:pt x="866" y="135"/>
                    </a:cubicBezTo>
                    <a:cubicBezTo>
                      <a:pt x="805" y="53"/>
                      <a:pt x="724" y="6"/>
                      <a:pt x="621" y="0"/>
                    </a:cubicBezTo>
                    <a:cubicBezTo>
                      <a:pt x="616" y="0"/>
                      <a:pt x="611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28" name="Google Shape;1728;p40"/>
          <p:cNvGrpSpPr/>
          <p:nvPr/>
        </p:nvGrpSpPr>
        <p:grpSpPr>
          <a:xfrm>
            <a:off x="368332" y="90136"/>
            <a:ext cx="703342" cy="899756"/>
            <a:chOff x="8198569" y="2407300"/>
            <a:chExt cx="409825" cy="524700"/>
          </a:xfrm>
        </p:grpSpPr>
        <p:sp>
          <p:nvSpPr>
            <p:cNvPr id="1729" name="Google Shape;1729;p40"/>
            <p:cNvSpPr/>
            <p:nvPr/>
          </p:nvSpPr>
          <p:spPr>
            <a:xfrm>
              <a:off x="8203219" y="2407300"/>
              <a:ext cx="400525" cy="524700"/>
            </a:xfrm>
            <a:custGeom>
              <a:rect b="b" l="l" r="r" t="t"/>
              <a:pathLst>
                <a:path extrusionOk="0" h="20988" w="16021">
                  <a:moveTo>
                    <a:pt x="7752" y="0"/>
                  </a:moveTo>
                  <a:cubicBezTo>
                    <a:pt x="7615" y="0"/>
                    <a:pt x="7482" y="53"/>
                    <a:pt x="7402" y="168"/>
                  </a:cubicBezTo>
                  <a:cubicBezTo>
                    <a:pt x="7046" y="680"/>
                    <a:pt x="6711" y="1207"/>
                    <a:pt x="6401" y="1747"/>
                  </a:cubicBezTo>
                  <a:cubicBezTo>
                    <a:pt x="6198" y="980"/>
                    <a:pt x="5745" y="331"/>
                    <a:pt x="4856" y="54"/>
                  </a:cubicBezTo>
                  <a:cubicBezTo>
                    <a:pt x="4822" y="43"/>
                    <a:pt x="4788" y="38"/>
                    <a:pt x="4755" y="38"/>
                  </a:cubicBezTo>
                  <a:cubicBezTo>
                    <a:pt x="4535" y="38"/>
                    <a:pt x="4335" y="250"/>
                    <a:pt x="4292" y="449"/>
                  </a:cubicBezTo>
                  <a:cubicBezTo>
                    <a:pt x="4139" y="1168"/>
                    <a:pt x="4019" y="1951"/>
                    <a:pt x="4019" y="2718"/>
                  </a:cubicBezTo>
                  <a:cubicBezTo>
                    <a:pt x="3264" y="2378"/>
                    <a:pt x="2428" y="2215"/>
                    <a:pt x="1594" y="2215"/>
                  </a:cubicBezTo>
                  <a:cubicBezTo>
                    <a:pt x="1260" y="2215"/>
                    <a:pt x="927" y="2241"/>
                    <a:pt x="600" y="2293"/>
                  </a:cubicBezTo>
                  <a:cubicBezTo>
                    <a:pt x="245" y="2347"/>
                    <a:pt x="0" y="2845"/>
                    <a:pt x="341" y="3096"/>
                  </a:cubicBezTo>
                  <a:cubicBezTo>
                    <a:pt x="1368" y="3849"/>
                    <a:pt x="2443" y="4535"/>
                    <a:pt x="3554" y="5157"/>
                  </a:cubicBezTo>
                  <a:cubicBezTo>
                    <a:pt x="3388" y="5302"/>
                    <a:pt x="3236" y="5463"/>
                    <a:pt x="3101" y="5637"/>
                  </a:cubicBezTo>
                  <a:cubicBezTo>
                    <a:pt x="1454" y="7067"/>
                    <a:pt x="994" y="9351"/>
                    <a:pt x="2862" y="12161"/>
                  </a:cubicBezTo>
                  <a:cubicBezTo>
                    <a:pt x="3881" y="13694"/>
                    <a:pt x="5139" y="15090"/>
                    <a:pt x="6374" y="16450"/>
                  </a:cubicBezTo>
                  <a:cubicBezTo>
                    <a:pt x="7046" y="17189"/>
                    <a:pt x="7736" y="17910"/>
                    <a:pt x="8446" y="18611"/>
                  </a:cubicBezTo>
                  <a:cubicBezTo>
                    <a:pt x="9114" y="19273"/>
                    <a:pt x="9786" y="20020"/>
                    <a:pt x="10579" y="20535"/>
                  </a:cubicBezTo>
                  <a:cubicBezTo>
                    <a:pt x="11058" y="20847"/>
                    <a:pt x="11581" y="20987"/>
                    <a:pt x="12102" y="20987"/>
                  </a:cubicBezTo>
                  <a:cubicBezTo>
                    <a:pt x="13161" y="20987"/>
                    <a:pt x="14209" y="20406"/>
                    <a:pt x="14845" y="19497"/>
                  </a:cubicBezTo>
                  <a:cubicBezTo>
                    <a:pt x="15917" y="17965"/>
                    <a:pt x="16020" y="15875"/>
                    <a:pt x="15961" y="14065"/>
                  </a:cubicBezTo>
                  <a:cubicBezTo>
                    <a:pt x="15903" y="12250"/>
                    <a:pt x="15535" y="10461"/>
                    <a:pt x="15040" y="8719"/>
                  </a:cubicBezTo>
                  <a:cubicBezTo>
                    <a:pt x="14539" y="6957"/>
                    <a:pt x="13675" y="5413"/>
                    <a:pt x="11916" y="4658"/>
                  </a:cubicBezTo>
                  <a:cubicBezTo>
                    <a:pt x="11547" y="4501"/>
                    <a:pt x="11168" y="4380"/>
                    <a:pt x="10781" y="4287"/>
                  </a:cubicBezTo>
                  <a:cubicBezTo>
                    <a:pt x="11047" y="4058"/>
                    <a:pt x="11230" y="3771"/>
                    <a:pt x="11200" y="3399"/>
                  </a:cubicBezTo>
                  <a:cubicBezTo>
                    <a:pt x="11150" y="2780"/>
                    <a:pt x="10667" y="2600"/>
                    <a:pt x="10159" y="2600"/>
                  </a:cubicBezTo>
                  <a:cubicBezTo>
                    <a:pt x="9922" y="2600"/>
                    <a:pt x="9680" y="2639"/>
                    <a:pt x="9473" y="2691"/>
                  </a:cubicBezTo>
                  <a:cubicBezTo>
                    <a:pt x="8992" y="2812"/>
                    <a:pt x="8511" y="2936"/>
                    <a:pt x="8030" y="3058"/>
                  </a:cubicBezTo>
                  <a:cubicBezTo>
                    <a:pt x="8392" y="2205"/>
                    <a:pt x="8461" y="1246"/>
                    <a:pt x="8224" y="321"/>
                  </a:cubicBezTo>
                  <a:cubicBezTo>
                    <a:pt x="8172" y="119"/>
                    <a:pt x="7958" y="0"/>
                    <a:pt x="775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30" name="Google Shape;1730;p40"/>
            <p:cNvGrpSpPr/>
            <p:nvPr/>
          </p:nvGrpSpPr>
          <p:grpSpPr>
            <a:xfrm>
              <a:off x="8198569" y="2407300"/>
              <a:ext cx="409825" cy="524700"/>
              <a:chOff x="5985625" y="3718875"/>
              <a:chExt cx="409825" cy="524700"/>
            </a:xfrm>
          </p:grpSpPr>
          <p:sp>
            <p:nvSpPr>
              <p:cNvPr id="1731" name="Google Shape;1731;p40"/>
              <p:cNvSpPr/>
              <p:nvPr/>
            </p:nvSpPr>
            <p:spPr>
              <a:xfrm>
                <a:off x="5985625" y="3818875"/>
                <a:ext cx="409825" cy="424700"/>
              </a:xfrm>
              <a:custGeom>
                <a:rect b="b" l="l" r="r" t="t"/>
                <a:pathLst>
                  <a:path extrusionOk="0" h="16988" w="16393">
                    <a:moveTo>
                      <a:pt x="8559" y="1"/>
                    </a:moveTo>
                    <a:cubicBezTo>
                      <a:pt x="3754" y="1"/>
                      <a:pt x="1" y="3290"/>
                      <a:pt x="3236" y="8161"/>
                    </a:cubicBezTo>
                    <a:cubicBezTo>
                      <a:pt x="4255" y="9694"/>
                      <a:pt x="5513" y="11091"/>
                      <a:pt x="6748" y="12451"/>
                    </a:cubicBezTo>
                    <a:cubicBezTo>
                      <a:pt x="7420" y="13189"/>
                      <a:pt x="8110" y="13911"/>
                      <a:pt x="8820" y="14611"/>
                    </a:cubicBezTo>
                    <a:cubicBezTo>
                      <a:pt x="9488" y="15274"/>
                      <a:pt x="10160" y="16020"/>
                      <a:pt x="10953" y="16536"/>
                    </a:cubicBezTo>
                    <a:cubicBezTo>
                      <a:pt x="11432" y="16847"/>
                      <a:pt x="11956" y="16987"/>
                      <a:pt x="12476" y="16987"/>
                    </a:cubicBezTo>
                    <a:cubicBezTo>
                      <a:pt x="13535" y="16987"/>
                      <a:pt x="14583" y="16406"/>
                      <a:pt x="15219" y="15497"/>
                    </a:cubicBezTo>
                    <a:cubicBezTo>
                      <a:pt x="16291" y="13965"/>
                      <a:pt x="16392" y="11875"/>
                      <a:pt x="16335" y="10065"/>
                    </a:cubicBezTo>
                    <a:cubicBezTo>
                      <a:pt x="16277" y="8251"/>
                      <a:pt x="15909" y="6461"/>
                      <a:pt x="15414" y="4719"/>
                    </a:cubicBezTo>
                    <a:cubicBezTo>
                      <a:pt x="14911" y="2957"/>
                      <a:pt x="14048" y="1413"/>
                      <a:pt x="12288" y="658"/>
                    </a:cubicBezTo>
                    <a:cubicBezTo>
                      <a:pt x="11277" y="224"/>
                      <a:pt x="10180" y="68"/>
                      <a:pt x="9087" y="14"/>
                    </a:cubicBezTo>
                    <a:cubicBezTo>
                      <a:pt x="8909" y="5"/>
                      <a:pt x="8733" y="1"/>
                      <a:pt x="8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40"/>
              <p:cNvSpPr/>
              <p:nvPr/>
            </p:nvSpPr>
            <p:spPr>
              <a:xfrm>
                <a:off x="5995025" y="3718875"/>
                <a:ext cx="284000" cy="228950"/>
              </a:xfrm>
              <a:custGeom>
                <a:rect b="b" l="l" r="r" t="t"/>
                <a:pathLst>
                  <a:path extrusionOk="0" h="9158" w="11360">
                    <a:moveTo>
                      <a:pt x="7751" y="1"/>
                    </a:moveTo>
                    <a:cubicBezTo>
                      <a:pt x="7614" y="1"/>
                      <a:pt x="7481" y="53"/>
                      <a:pt x="7401" y="168"/>
                    </a:cubicBezTo>
                    <a:cubicBezTo>
                      <a:pt x="7045" y="682"/>
                      <a:pt x="6711" y="1208"/>
                      <a:pt x="6400" y="1747"/>
                    </a:cubicBezTo>
                    <a:cubicBezTo>
                      <a:pt x="6197" y="980"/>
                      <a:pt x="5744" y="332"/>
                      <a:pt x="4855" y="54"/>
                    </a:cubicBezTo>
                    <a:cubicBezTo>
                      <a:pt x="4821" y="43"/>
                      <a:pt x="4788" y="39"/>
                      <a:pt x="4754" y="39"/>
                    </a:cubicBezTo>
                    <a:cubicBezTo>
                      <a:pt x="4534" y="39"/>
                      <a:pt x="4334" y="250"/>
                      <a:pt x="4292" y="449"/>
                    </a:cubicBezTo>
                    <a:cubicBezTo>
                      <a:pt x="4140" y="1169"/>
                      <a:pt x="4018" y="1951"/>
                      <a:pt x="4018" y="2718"/>
                    </a:cubicBezTo>
                    <a:cubicBezTo>
                      <a:pt x="3264" y="2379"/>
                      <a:pt x="2428" y="2216"/>
                      <a:pt x="1594" y="2216"/>
                    </a:cubicBezTo>
                    <a:cubicBezTo>
                      <a:pt x="1260" y="2216"/>
                      <a:pt x="927" y="2242"/>
                      <a:pt x="600" y="2293"/>
                    </a:cubicBezTo>
                    <a:cubicBezTo>
                      <a:pt x="245" y="2347"/>
                      <a:pt x="0" y="2846"/>
                      <a:pt x="340" y="3096"/>
                    </a:cubicBezTo>
                    <a:cubicBezTo>
                      <a:pt x="1368" y="3849"/>
                      <a:pt x="2442" y="4535"/>
                      <a:pt x="3553" y="5157"/>
                    </a:cubicBezTo>
                    <a:cubicBezTo>
                      <a:pt x="2634" y="5960"/>
                      <a:pt x="2155" y="7260"/>
                      <a:pt x="2406" y="8467"/>
                    </a:cubicBezTo>
                    <a:cubicBezTo>
                      <a:pt x="2456" y="8703"/>
                      <a:pt x="2683" y="8897"/>
                      <a:pt x="2908" y="8897"/>
                    </a:cubicBezTo>
                    <a:cubicBezTo>
                      <a:pt x="3021" y="8897"/>
                      <a:pt x="3135" y="8848"/>
                      <a:pt x="3225" y="8730"/>
                    </a:cubicBezTo>
                    <a:cubicBezTo>
                      <a:pt x="3767" y="8024"/>
                      <a:pt x="4350" y="7349"/>
                      <a:pt x="4970" y="6711"/>
                    </a:cubicBezTo>
                    <a:cubicBezTo>
                      <a:pt x="5096" y="7081"/>
                      <a:pt x="5253" y="7441"/>
                      <a:pt x="5456" y="7785"/>
                    </a:cubicBezTo>
                    <a:cubicBezTo>
                      <a:pt x="5757" y="8298"/>
                      <a:pt x="6234" y="9074"/>
                      <a:pt x="6885" y="9151"/>
                    </a:cubicBezTo>
                    <a:cubicBezTo>
                      <a:pt x="6924" y="9156"/>
                      <a:pt x="6962" y="9158"/>
                      <a:pt x="6999" y="9158"/>
                    </a:cubicBezTo>
                    <a:cubicBezTo>
                      <a:pt x="7672" y="9158"/>
                      <a:pt x="7904" y="8416"/>
                      <a:pt x="7786" y="7838"/>
                    </a:cubicBezTo>
                    <a:cubicBezTo>
                      <a:pt x="7708" y="7464"/>
                      <a:pt x="7539" y="7111"/>
                      <a:pt x="7400" y="6758"/>
                    </a:cubicBezTo>
                    <a:cubicBezTo>
                      <a:pt x="7379" y="6705"/>
                      <a:pt x="7358" y="6652"/>
                      <a:pt x="7337" y="6600"/>
                    </a:cubicBezTo>
                    <a:lnTo>
                      <a:pt x="7337" y="6600"/>
                    </a:lnTo>
                    <a:cubicBezTo>
                      <a:pt x="8294" y="7016"/>
                      <a:pt x="9292" y="7341"/>
                      <a:pt x="10335" y="7341"/>
                    </a:cubicBezTo>
                    <a:cubicBezTo>
                      <a:pt x="10499" y="7341"/>
                      <a:pt x="10664" y="7333"/>
                      <a:pt x="10831" y="7316"/>
                    </a:cubicBezTo>
                    <a:cubicBezTo>
                      <a:pt x="11197" y="7278"/>
                      <a:pt x="11360" y="6882"/>
                      <a:pt x="11179" y="6580"/>
                    </a:cubicBezTo>
                    <a:cubicBezTo>
                      <a:pt x="10770" y="5901"/>
                      <a:pt x="10180" y="5343"/>
                      <a:pt x="9493" y="4961"/>
                    </a:cubicBezTo>
                    <a:cubicBezTo>
                      <a:pt x="9596" y="4923"/>
                      <a:pt x="9701" y="4888"/>
                      <a:pt x="9803" y="4844"/>
                    </a:cubicBezTo>
                    <a:cubicBezTo>
                      <a:pt x="10388" y="4588"/>
                      <a:pt x="11257" y="4173"/>
                      <a:pt x="11195" y="3402"/>
                    </a:cubicBezTo>
                    <a:cubicBezTo>
                      <a:pt x="11145" y="2783"/>
                      <a:pt x="10663" y="2603"/>
                      <a:pt x="10154" y="2603"/>
                    </a:cubicBezTo>
                    <a:cubicBezTo>
                      <a:pt x="9917" y="2603"/>
                      <a:pt x="9674" y="2642"/>
                      <a:pt x="9467" y="2694"/>
                    </a:cubicBezTo>
                    <a:cubicBezTo>
                      <a:pt x="8986" y="2815"/>
                      <a:pt x="8505" y="2940"/>
                      <a:pt x="8024" y="3062"/>
                    </a:cubicBezTo>
                    <a:cubicBezTo>
                      <a:pt x="8386" y="2207"/>
                      <a:pt x="8455" y="1248"/>
                      <a:pt x="8218" y="324"/>
                    </a:cubicBezTo>
                    <a:cubicBezTo>
                      <a:pt x="8170" y="120"/>
                      <a:pt x="7957" y="1"/>
                      <a:pt x="7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40"/>
              <p:cNvSpPr/>
              <p:nvPr/>
            </p:nvSpPr>
            <p:spPr>
              <a:xfrm>
                <a:off x="6105600" y="3785825"/>
                <a:ext cx="96025" cy="91450"/>
              </a:xfrm>
              <a:custGeom>
                <a:rect b="b" l="l" r="r" t="t"/>
                <a:pathLst>
                  <a:path extrusionOk="0" h="3658" w="3841">
                    <a:moveTo>
                      <a:pt x="2068" y="1"/>
                    </a:moveTo>
                    <a:cubicBezTo>
                      <a:pt x="1863" y="1"/>
                      <a:pt x="1651" y="143"/>
                      <a:pt x="1625" y="362"/>
                    </a:cubicBezTo>
                    <a:cubicBezTo>
                      <a:pt x="1623" y="368"/>
                      <a:pt x="1623" y="374"/>
                      <a:pt x="1623" y="381"/>
                    </a:cubicBezTo>
                    <a:cubicBezTo>
                      <a:pt x="1581" y="319"/>
                      <a:pt x="1538" y="258"/>
                      <a:pt x="1493" y="197"/>
                    </a:cubicBezTo>
                    <a:cubicBezTo>
                      <a:pt x="1432" y="112"/>
                      <a:pt x="1334" y="60"/>
                      <a:pt x="1232" y="60"/>
                    </a:cubicBezTo>
                    <a:cubicBezTo>
                      <a:pt x="1209" y="60"/>
                      <a:pt x="1186" y="63"/>
                      <a:pt x="1162" y="69"/>
                    </a:cubicBezTo>
                    <a:cubicBezTo>
                      <a:pt x="1049" y="95"/>
                      <a:pt x="921" y="196"/>
                      <a:pt x="914" y="322"/>
                    </a:cubicBezTo>
                    <a:cubicBezTo>
                      <a:pt x="908" y="477"/>
                      <a:pt x="888" y="638"/>
                      <a:pt x="913" y="791"/>
                    </a:cubicBezTo>
                    <a:cubicBezTo>
                      <a:pt x="922" y="846"/>
                      <a:pt x="937" y="900"/>
                      <a:pt x="949" y="953"/>
                    </a:cubicBezTo>
                    <a:cubicBezTo>
                      <a:pt x="878" y="943"/>
                      <a:pt x="806" y="937"/>
                      <a:pt x="734" y="937"/>
                    </a:cubicBezTo>
                    <a:cubicBezTo>
                      <a:pt x="618" y="937"/>
                      <a:pt x="500" y="951"/>
                      <a:pt x="381" y="978"/>
                    </a:cubicBezTo>
                    <a:cubicBezTo>
                      <a:pt x="241" y="1010"/>
                      <a:pt x="145" y="1177"/>
                      <a:pt x="141" y="1308"/>
                    </a:cubicBezTo>
                    <a:cubicBezTo>
                      <a:pt x="137" y="1451"/>
                      <a:pt x="213" y="1592"/>
                      <a:pt x="348" y="1655"/>
                    </a:cubicBezTo>
                    <a:cubicBezTo>
                      <a:pt x="382" y="1671"/>
                      <a:pt x="416" y="1688"/>
                      <a:pt x="450" y="1706"/>
                    </a:cubicBezTo>
                    <a:cubicBezTo>
                      <a:pt x="246" y="2041"/>
                      <a:pt x="105" y="2413"/>
                      <a:pt x="32" y="2801"/>
                    </a:cubicBezTo>
                    <a:cubicBezTo>
                      <a:pt x="0" y="2966"/>
                      <a:pt x="94" y="3142"/>
                      <a:pt x="245" y="3213"/>
                    </a:cubicBezTo>
                    <a:cubicBezTo>
                      <a:pt x="297" y="3237"/>
                      <a:pt x="349" y="3248"/>
                      <a:pt x="401" y="3248"/>
                    </a:cubicBezTo>
                    <a:cubicBezTo>
                      <a:pt x="511" y="3248"/>
                      <a:pt x="617" y="3198"/>
                      <a:pt x="699" y="3116"/>
                    </a:cubicBezTo>
                    <a:lnTo>
                      <a:pt x="1126" y="2689"/>
                    </a:lnTo>
                    <a:lnTo>
                      <a:pt x="1126" y="2689"/>
                    </a:lnTo>
                    <a:cubicBezTo>
                      <a:pt x="1110" y="2971"/>
                      <a:pt x="1179" y="3258"/>
                      <a:pt x="1346" y="3486"/>
                    </a:cubicBezTo>
                    <a:cubicBezTo>
                      <a:pt x="1424" y="3593"/>
                      <a:pt x="1549" y="3658"/>
                      <a:pt x="1678" y="3658"/>
                    </a:cubicBezTo>
                    <a:cubicBezTo>
                      <a:pt x="1720" y="3658"/>
                      <a:pt x="1763" y="3650"/>
                      <a:pt x="1806" y="3635"/>
                    </a:cubicBezTo>
                    <a:cubicBezTo>
                      <a:pt x="1960" y="3580"/>
                      <a:pt x="2100" y="3398"/>
                      <a:pt x="2066" y="3229"/>
                    </a:cubicBezTo>
                    <a:cubicBezTo>
                      <a:pt x="2027" y="3017"/>
                      <a:pt x="1986" y="2806"/>
                      <a:pt x="1946" y="2595"/>
                    </a:cubicBezTo>
                    <a:cubicBezTo>
                      <a:pt x="1954" y="2582"/>
                      <a:pt x="1959" y="2568"/>
                      <a:pt x="1964" y="2554"/>
                    </a:cubicBezTo>
                    <a:cubicBezTo>
                      <a:pt x="1967" y="2549"/>
                      <a:pt x="1969" y="2544"/>
                      <a:pt x="1971" y="2541"/>
                    </a:cubicBezTo>
                    <a:cubicBezTo>
                      <a:pt x="1983" y="2526"/>
                      <a:pt x="1996" y="2510"/>
                      <a:pt x="2009" y="2494"/>
                    </a:cubicBezTo>
                    <a:cubicBezTo>
                      <a:pt x="2014" y="2489"/>
                      <a:pt x="2018" y="2485"/>
                      <a:pt x="2021" y="2481"/>
                    </a:cubicBezTo>
                    <a:cubicBezTo>
                      <a:pt x="2033" y="2471"/>
                      <a:pt x="2044" y="2464"/>
                      <a:pt x="2056" y="2456"/>
                    </a:cubicBezTo>
                    <a:cubicBezTo>
                      <a:pt x="2061" y="2454"/>
                      <a:pt x="2059" y="2454"/>
                      <a:pt x="2061" y="2453"/>
                    </a:cubicBezTo>
                    <a:cubicBezTo>
                      <a:pt x="2076" y="2446"/>
                      <a:pt x="2090" y="2441"/>
                      <a:pt x="2106" y="2436"/>
                    </a:cubicBezTo>
                    <a:cubicBezTo>
                      <a:pt x="2115" y="2433"/>
                      <a:pt x="2113" y="2433"/>
                      <a:pt x="2118" y="2432"/>
                    </a:cubicBezTo>
                    <a:cubicBezTo>
                      <a:pt x="2132" y="2431"/>
                      <a:pt x="2144" y="2428"/>
                      <a:pt x="2158" y="2427"/>
                    </a:cubicBezTo>
                    <a:cubicBezTo>
                      <a:pt x="2173" y="2426"/>
                      <a:pt x="2185" y="2426"/>
                      <a:pt x="2200" y="2423"/>
                    </a:cubicBezTo>
                    <a:cubicBezTo>
                      <a:pt x="2204" y="2423"/>
                      <a:pt x="2206" y="2423"/>
                      <a:pt x="2211" y="2426"/>
                    </a:cubicBezTo>
                    <a:cubicBezTo>
                      <a:pt x="2220" y="2427"/>
                      <a:pt x="2272" y="2438"/>
                      <a:pt x="2295" y="2443"/>
                    </a:cubicBezTo>
                    <a:cubicBezTo>
                      <a:pt x="2304" y="2447"/>
                      <a:pt x="2316" y="2453"/>
                      <a:pt x="2329" y="2459"/>
                    </a:cubicBezTo>
                    <a:cubicBezTo>
                      <a:pt x="2394" y="2530"/>
                      <a:pt x="2456" y="2605"/>
                      <a:pt x="2513" y="2699"/>
                    </a:cubicBezTo>
                    <a:cubicBezTo>
                      <a:pt x="2589" y="2826"/>
                      <a:pt x="2701" y="2879"/>
                      <a:pt x="2816" y="2879"/>
                    </a:cubicBezTo>
                    <a:cubicBezTo>
                      <a:pt x="3065" y="2879"/>
                      <a:pt x="3323" y="2626"/>
                      <a:pt x="3227" y="2334"/>
                    </a:cubicBezTo>
                    <a:cubicBezTo>
                      <a:pt x="3161" y="2134"/>
                      <a:pt x="3033" y="1977"/>
                      <a:pt x="2873" y="1857"/>
                    </a:cubicBezTo>
                    <a:cubicBezTo>
                      <a:pt x="2856" y="1838"/>
                      <a:pt x="2837" y="1819"/>
                      <a:pt x="2817" y="1801"/>
                    </a:cubicBezTo>
                    <a:cubicBezTo>
                      <a:pt x="3041" y="1677"/>
                      <a:pt x="3268" y="1555"/>
                      <a:pt x="3492" y="1431"/>
                    </a:cubicBezTo>
                    <a:cubicBezTo>
                      <a:pt x="3841" y="1240"/>
                      <a:pt x="3638" y="673"/>
                      <a:pt x="3274" y="673"/>
                    </a:cubicBezTo>
                    <a:cubicBezTo>
                      <a:pt x="3257" y="673"/>
                      <a:pt x="3239" y="674"/>
                      <a:pt x="3222" y="677"/>
                    </a:cubicBezTo>
                    <a:cubicBezTo>
                      <a:pt x="2957" y="722"/>
                      <a:pt x="2702" y="785"/>
                      <a:pt x="2463" y="879"/>
                    </a:cubicBezTo>
                    <a:cubicBezTo>
                      <a:pt x="2463" y="874"/>
                      <a:pt x="2463" y="869"/>
                      <a:pt x="2465" y="863"/>
                    </a:cubicBezTo>
                    <a:cubicBezTo>
                      <a:pt x="2472" y="801"/>
                      <a:pt x="2473" y="738"/>
                      <a:pt x="2478" y="675"/>
                    </a:cubicBezTo>
                    <a:cubicBezTo>
                      <a:pt x="2483" y="621"/>
                      <a:pt x="2488" y="569"/>
                      <a:pt x="2494" y="514"/>
                    </a:cubicBezTo>
                    <a:lnTo>
                      <a:pt x="2491" y="514"/>
                    </a:lnTo>
                    <a:cubicBezTo>
                      <a:pt x="2493" y="476"/>
                      <a:pt x="2498" y="439"/>
                      <a:pt x="2499" y="399"/>
                    </a:cubicBezTo>
                    <a:cubicBezTo>
                      <a:pt x="2507" y="183"/>
                      <a:pt x="2275" y="6"/>
                      <a:pt x="2079" y="1"/>
                    </a:cubicBezTo>
                    <a:cubicBezTo>
                      <a:pt x="2075" y="1"/>
                      <a:pt x="2071" y="1"/>
                      <a:pt x="2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40"/>
              <p:cNvSpPr/>
              <p:nvPr/>
            </p:nvSpPr>
            <p:spPr>
              <a:xfrm>
                <a:off x="6129075" y="3991425"/>
                <a:ext cx="27525" cy="31000"/>
              </a:xfrm>
              <a:custGeom>
                <a:rect b="b" l="l" r="r" t="t"/>
                <a:pathLst>
                  <a:path extrusionOk="0" h="1240" w="1101">
                    <a:moveTo>
                      <a:pt x="389" y="0"/>
                    </a:moveTo>
                    <a:cubicBezTo>
                      <a:pt x="314" y="0"/>
                      <a:pt x="240" y="22"/>
                      <a:pt x="175" y="66"/>
                    </a:cubicBezTo>
                    <a:cubicBezTo>
                      <a:pt x="118" y="106"/>
                      <a:pt x="73" y="158"/>
                      <a:pt x="43" y="220"/>
                    </a:cubicBezTo>
                    <a:cubicBezTo>
                      <a:pt x="13" y="284"/>
                      <a:pt x="1" y="351"/>
                      <a:pt x="8" y="419"/>
                    </a:cubicBezTo>
                    <a:cubicBezTo>
                      <a:pt x="8" y="441"/>
                      <a:pt x="8" y="465"/>
                      <a:pt x="9" y="487"/>
                    </a:cubicBezTo>
                    <a:cubicBezTo>
                      <a:pt x="11" y="551"/>
                      <a:pt x="34" y="598"/>
                      <a:pt x="57" y="653"/>
                    </a:cubicBezTo>
                    <a:lnTo>
                      <a:pt x="83" y="711"/>
                    </a:lnTo>
                    <a:cubicBezTo>
                      <a:pt x="107" y="767"/>
                      <a:pt x="130" y="825"/>
                      <a:pt x="166" y="873"/>
                    </a:cubicBezTo>
                    <a:cubicBezTo>
                      <a:pt x="193" y="911"/>
                      <a:pt x="224" y="947"/>
                      <a:pt x="253" y="985"/>
                    </a:cubicBezTo>
                    <a:cubicBezTo>
                      <a:pt x="313" y="1062"/>
                      <a:pt x="373" y="1137"/>
                      <a:pt x="464" y="1177"/>
                    </a:cubicBezTo>
                    <a:cubicBezTo>
                      <a:pt x="484" y="1186"/>
                      <a:pt x="505" y="1193"/>
                      <a:pt x="525" y="1202"/>
                    </a:cubicBezTo>
                    <a:cubicBezTo>
                      <a:pt x="579" y="1227"/>
                      <a:pt x="637" y="1240"/>
                      <a:pt x="695" y="1240"/>
                    </a:cubicBezTo>
                    <a:cubicBezTo>
                      <a:pt x="707" y="1240"/>
                      <a:pt x="719" y="1239"/>
                      <a:pt x="731" y="1238"/>
                    </a:cubicBezTo>
                    <a:cubicBezTo>
                      <a:pt x="801" y="1232"/>
                      <a:pt x="864" y="1209"/>
                      <a:pt x="922" y="1170"/>
                    </a:cubicBezTo>
                    <a:cubicBezTo>
                      <a:pt x="980" y="1130"/>
                      <a:pt x="1026" y="1076"/>
                      <a:pt x="1057" y="1011"/>
                    </a:cubicBezTo>
                    <a:cubicBezTo>
                      <a:pt x="1088" y="946"/>
                      <a:pt x="1100" y="877"/>
                      <a:pt x="1094" y="805"/>
                    </a:cubicBezTo>
                    <a:cubicBezTo>
                      <a:pt x="1094" y="783"/>
                      <a:pt x="1095" y="759"/>
                      <a:pt x="1094" y="738"/>
                    </a:cubicBezTo>
                    <a:cubicBezTo>
                      <a:pt x="1091" y="641"/>
                      <a:pt x="1039" y="557"/>
                      <a:pt x="994" y="477"/>
                    </a:cubicBezTo>
                    <a:cubicBezTo>
                      <a:pt x="970" y="435"/>
                      <a:pt x="948" y="393"/>
                      <a:pt x="924" y="352"/>
                    </a:cubicBezTo>
                    <a:cubicBezTo>
                      <a:pt x="884" y="284"/>
                      <a:pt x="814" y="227"/>
                      <a:pt x="760" y="168"/>
                    </a:cubicBezTo>
                    <a:cubicBezTo>
                      <a:pt x="717" y="122"/>
                      <a:pt x="684" y="90"/>
                      <a:pt x="619" y="60"/>
                    </a:cubicBezTo>
                    <a:cubicBezTo>
                      <a:pt x="600" y="53"/>
                      <a:pt x="580" y="45"/>
                      <a:pt x="559" y="37"/>
                    </a:cubicBezTo>
                    <a:cubicBezTo>
                      <a:pt x="504" y="13"/>
                      <a:pt x="446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40"/>
              <p:cNvSpPr/>
              <p:nvPr/>
            </p:nvSpPr>
            <p:spPr>
              <a:xfrm>
                <a:off x="6226575" y="4028975"/>
                <a:ext cx="22275" cy="22250"/>
              </a:xfrm>
              <a:custGeom>
                <a:rect b="b" l="l" r="r" t="t"/>
                <a:pathLst>
                  <a:path extrusionOk="0" h="890" w="891">
                    <a:moveTo>
                      <a:pt x="357" y="1"/>
                    </a:moveTo>
                    <a:cubicBezTo>
                      <a:pt x="351" y="1"/>
                      <a:pt x="345" y="1"/>
                      <a:pt x="338" y="2"/>
                    </a:cubicBezTo>
                    <a:cubicBezTo>
                      <a:pt x="334" y="2"/>
                      <a:pt x="330" y="3"/>
                      <a:pt x="327" y="3"/>
                    </a:cubicBezTo>
                    <a:cubicBezTo>
                      <a:pt x="311" y="5"/>
                      <a:pt x="296" y="7"/>
                      <a:pt x="278" y="8"/>
                    </a:cubicBezTo>
                    <a:cubicBezTo>
                      <a:pt x="254" y="14"/>
                      <a:pt x="230" y="19"/>
                      <a:pt x="205" y="24"/>
                    </a:cubicBezTo>
                    <a:cubicBezTo>
                      <a:pt x="168" y="36"/>
                      <a:pt x="136" y="55"/>
                      <a:pt x="110" y="83"/>
                    </a:cubicBezTo>
                    <a:cubicBezTo>
                      <a:pt x="88" y="97"/>
                      <a:pt x="72" y="117"/>
                      <a:pt x="61" y="142"/>
                    </a:cubicBezTo>
                    <a:cubicBezTo>
                      <a:pt x="36" y="173"/>
                      <a:pt x="21" y="210"/>
                      <a:pt x="15" y="248"/>
                    </a:cubicBezTo>
                    <a:lnTo>
                      <a:pt x="9" y="293"/>
                    </a:lnTo>
                    <a:cubicBezTo>
                      <a:pt x="3" y="330"/>
                      <a:pt x="0" y="368"/>
                      <a:pt x="3" y="405"/>
                    </a:cubicBezTo>
                    <a:cubicBezTo>
                      <a:pt x="6" y="451"/>
                      <a:pt x="17" y="486"/>
                      <a:pt x="33" y="524"/>
                    </a:cubicBezTo>
                    <a:cubicBezTo>
                      <a:pt x="42" y="543"/>
                      <a:pt x="50" y="564"/>
                      <a:pt x="59" y="584"/>
                    </a:cubicBezTo>
                    <a:cubicBezTo>
                      <a:pt x="89" y="649"/>
                      <a:pt x="120" y="712"/>
                      <a:pt x="181" y="758"/>
                    </a:cubicBezTo>
                    <a:lnTo>
                      <a:pt x="196" y="770"/>
                    </a:lnTo>
                    <a:lnTo>
                      <a:pt x="226" y="793"/>
                    </a:lnTo>
                    <a:cubicBezTo>
                      <a:pt x="266" y="830"/>
                      <a:pt x="313" y="855"/>
                      <a:pt x="366" y="867"/>
                    </a:cubicBezTo>
                    <a:cubicBezTo>
                      <a:pt x="404" y="882"/>
                      <a:pt x="443" y="890"/>
                      <a:pt x="482" y="890"/>
                    </a:cubicBezTo>
                    <a:cubicBezTo>
                      <a:pt x="495" y="890"/>
                      <a:pt x="508" y="889"/>
                      <a:pt x="521" y="888"/>
                    </a:cubicBezTo>
                    <a:cubicBezTo>
                      <a:pt x="553" y="879"/>
                      <a:pt x="586" y="873"/>
                      <a:pt x="620" y="866"/>
                    </a:cubicBezTo>
                    <a:cubicBezTo>
                      <a:pt x="670" y="850"/>
                      <a:pt x="714" y="822"/>
                      <a:pt x="748" y="784"/>
                    </a:cubicBezTo>
                    <a:cubicBezTo>
                      <a:pt x="778" y="763"/>
                      <a:pt x="800" y="737"/>
                      <a:pt x="816" y="705"/>
                    </a:cubicBezTo>
                    <a:cubicBezTo>
                      <a:pt x="850" y="662"/>
                      <a:pt x="870" y="613"/>
                      <a:pt x="877" y="558"/>
                    </a:cubicBezTo>
                    <a:cubicBezTo>
                      <a:pt x="891" y="455"/>
                      <a:pt x="874" y="350"/>
                      <a:pt x="814" y="264"/>
                    </a:cubicBezTo>
                    <a:cubicBezTo>
                      <a:pt x="808" y="253"/>
                      <a:pt x="799" y="243"/>
                      <a:pt x="793" y="233"/>
                    </a:cubicBezTo>
                    <a:cubicBezTo>
                      <a:pt x="789" y="227"/>
                      <a:pt x="787" y="222"/>
                      <a:pt x="783" y="217"/>
                    </a:cubicBezTo>
                    <a:cubicBezTo>
                      <a:pt x="772" y="201"/>
                      <a:pt x="760" y="188"/>
                      <a:pt x="745" y="174"/>
                    </a:cubicBezTo>
                    <a:cubicBezTo>
                      <a:pt x="713" y="130"/>
                      <a:pt x="669" y="97"/>
                      <a:pt x="617" y="75"/>
                    </a:cubicBezTo>
                    <a:cubicBezTo>
                      <a:pt x="601" y="66"/>
                      <a:pt x="580" y="58"/>
                      <a:pt x="559" y="48"/>
                    </a:cubicBezTo>
                    <a:lnTo>
                      <a:pt x="544" y="40"/>
                    </a:lnTo>
                    <a:cubicBezTo>
                      <a:pt x="542" y="39"/>
                      <a:pt x="541" y="38"/>
                      <a:pt x="537" y="38"/>
                    </a:cubicBezTo>
                    <a:cubicBezTo>
                      <a:pt x="506" y="27"/>
                      <a:pt x="474" y="17"/>
                      <a:pt x="443" y="7"/>
                    </a:cubicBezTo>
                    <a:cubicBezTo>
                      <a:pt x="430" y="4"/>
                      <a:pt x="416" y="3"/>
                      <a:pt x="402" y="3"/>
                    </a:cubicBezTo>
                    <a:cubicBezTo>
                      <a:pt x="398" y="3"/>
                      <a:pt x="394" y="3"/>
                      <a:pt x="389" y="3"/>
                    </a:cubicBezTo>
                    <a:cubicBezTo>
                      <a:pt x="378" y="2"/>
                      <a:pt x="368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40"/>
              <p:cNvSpPr/>
              <p:nvPr/>
            </p:nvSpPr>
            <p:spPr>
              <a:xfrm>
                <a:off x="6269950" y="3947000"/>
                <a:ext cx="24950" cy="25275"/>
              </a:xfrm>
              <a:custGeom>
                <a:rect b="b" l="l" r="r" t="t"/>
                <a:pathLst>
                  <a:path extrusionOk="0" h="1011" w="998">
                    <a:moveTo>
                      <a:pt x="134" y="419"/>
                    </a:moveTo>
                    <a:cubicBezTo>
                      <a:pt x="134" y="421"/>
                      <a:pt x="135" y="423"/>
                      <a:pt x="135" y="425"/>
                    </a:cubicBezTo>
                    <a:cubicBezTo>
                      <a:pt x="135" y="423"/>
                      <a:pt x="134" y="421"/>
                      <a:pt x="134" y="419"/>
                    </a:cubicBezTo>
                    <a:close/>
                    <a:moveTo>
                      <a:pt x="460" y="1"/>
                    </a:moveTo>
                    <a:cubicBezTo>
                      <a:pt x="438" y="1"/>
                      <a:pt x="416" y="2"/>
                      <a:pt x="395" y="2"/>
                    </a:cubicBezTo>
                    <a:cubicBezTo>
                      <a:pt x="404" y="2"/>
                      <a:pt x="412" y="3"/>
                      <a:pt x="421" y="3"/>
                    </a:cubicBezTo>
                    <a:lnTo>
                      <a:pt x="421" y="3"/>
                    </a:lnTo>
                    <a:cubicBezTo>
                      <a:pt x="407" y="3"/>
                      <a:pt x="392" y="3"/>
                      <a:pt x="378" y="3"/>
                    </a:cubicBezTo>
                    <a:cubicBezTo>
                      <a:pt x="349" y="3"/>
                      <a:pt x="319" y="4"/>
                      <a:pt x="289" y="7"/>
                    </a:cubicBezTo>
                    <a:cubicBezTo>
                      <a:pt x="268" y="12"/>
                      <a:pt x="247" y="15"/>
                      <a:pt x="226" y="18"/>
                    </a:cubicBezTo>
                    <a:cubicBezTo>
                      <a:pt x="217" y="21"/>
                      <a:pt x="208" y="22"/>
                      <a:pt x="199" y="23"/>
                    </a:cubicBezTo>
                    <a:cubicBezTo>
                      <a:pt x="167" y="29"/>
                      <a:pt x="141" y="42"/>
                      <a:pt x="115" y="57"/>
                    </a:cubicBezTo>
                    <a:cubicBezTo>
                      <a:pt x="107" y="58"/>
                      <a:pt x="99" y="61"/>
                      <a:pt x="90" y="63"/>
                    </a:cubicBezTo>
                    <a:cubicBezTo>
                      <a:pt x="22" y="78"/>
                      <a:pt x="1" y="176"/>
                      <a:pt x="37" y="228"/>
                    </a:cubicBezTo>
                    <a:lnTo>
                      <a:pt x="45" y="240"/>
                    </a:lnTo>
                    <a:cubicBezTo>
                      <a:pt x="58" y="290"/>
                      <a:pt x="89" y="339"/>
                      <a:pt x="118" y="385"/>
                    </a:cubicBezTo>
                    <a:cubicBezTo>
                      <a:pt x="124" y="396"/>
                      <a:pt x="130" y="408"/>
                      <a:pt x="134" y="419"/>
                    </a:cubicBezTo>
                    <a:lnTo>
                      <a:pt x="134" y="419"/>
                    </a:lnTo>
                    <a:cubicBezTo>
                      <a:pt x="133" y="415"/>
                      <a:pt x="132" y="411"/>
                      <a:pt x="131" y="407"/>
                    </a:cubicBezTo>
                    <a:lnTo>
                      <a:pt x="131" y="407"/>
                    </a:lnTo>
                    <a:cubicBezTo>
                      <a:pt x="132" y="408"/>
                      <a:pt x="133" y="411"/>
                      <a:pt x="135" y="413"/>
                    </a:cubicBezTo>
                    <a:cubicBezTo>
                      <a:pt x="141" y="435"/>
                      <a:pt x="143" y="459"/>
                      <a:pt x="152" y="480"/>
                    </a:cubicBezTo>
                    <a:cubicBezTo>
                      <a:pt x="156" y="487"/>
                      <a:pt x="157" y="495"/>
                      <a:pt x="159" y="503"/>
                    </a:cubicBezTo>
                    <a:lnTo>
                      <a:pt x="159" y="506"/>
                    </a:lnTo>
                    <a:cubicBezTo>
                      <a:pt x="163" y="555"/>
                      <a:pt x="179" y="599"/>
                      <a:pt x="191" y="644"/>
                    </a:cubicBezTo>
                    <a:cubicBezTo>
                      <a:pt x="201" y="688"/>
                      <a:pt x="216" y="732"/>
                      <a:pt x="246" y="773"/>
                    </a:cubicBezTo>
                    <a:cubicBezTo>
                      <a:pt x="262" y="794"/>
                      <a:pt x="279" y="810"/>
                      <a:pt x="298" y="829"/>
                    </a:cubicBezTo>
                    <a:cubicBezTo>
                      <a:pt x="298" y="856"/>
                      <a:pt x="303" y="883"/>
                      <a:pt x="318" y="911"/>
                    </a:cubicBezTo>
                    <a:cubicBezTo>
                      <a:pt x="342" y="960"/>
                      <a:pt x="391" y="1003"/>
                      <a:pt x="448" y="1009"/>
                    </a:cubicBezTo>
                    <a:cubicBezTo>
                      <a:pt x="462" y="1010"/>
                      <a:pt x="475" y="1010"/>
                      <a:pt x="489" y="1010"/>
                    </a:cubicBezTo>
                    <a:cubicBezTo>
                      <a:pt x="530" y="1010"/>
                      <a:pt x="572" y="1004"/>
                      <a:pt x="611" y="992"/>
                    </a:cubicBezTo>
                    <a:cubicBezTo>
                      <a:pt x="663" y="986"/>
                      <a:pt x="715" y="971"/>
                      <a:pt x="758" y="941"/>
                    </a:cubicBezTo>
                    <a:cubicBezTo>
                      <a:pt x="788" y="920"/>
                      <a:pt x="815" y="893"/>
                      <a:pt x="841" y="867"/>
                    </a:cubicBezTo>
                    <a:cubicBezTo>
                      <a:pt x="852" y="855"/>
                      <a:pt x="861" y="842"/>
                      <a:pt x="871" y="830"/>
                    </a:cubicBezTo>
                    <a:cubicBezTo>
                      <a:pt x="878" y="824"/>
                      <a:pt x="884" y="818"/>
                      <a:pt x="894" y="808"/>
                    </a:cubicBezTo>
                    <a:cubicBezTo>
                      <a:pt x="941" y="751"/>
                      <a:pt x="973" y="685"/>
                      <a:pt x="986" y="611"/>
                    </a:cubicBezTo>
                    <a:cubicBezTo>
                      <a:pt x="998" y="541"/>
                      <a:pt x="992" y="471"/>
                      <a:pt x="968" y="404"/>
                    </a:cubicBezTo>
                    <a:cubicBezTo>
                      <a:pt x="936" y="297"/>
                      <a:pt x="873" y="195"/>
                      <a:pt x="780" y="131"/>
                    </a:cubicBezTo>
                    <a:cubicBezTo>
                      <a:pt x="733" y="99"/>
                      <a:pt x="685" y="65"/>
                      <a:pt x="632" y="43"/>
                    </a:cubicBezTo>
                    <a:cubicBezTo>
                      <a:pt x="594" y="27"/>
                      <a:pt x="552" y="10"/>
                      <a:pt x="513" y="5"/>
                    </a:cubicBezTo>
                    <a:cubicBezTo>
                      <a:pt x="495" y="2"/>
                      <a:pt x="478" y="1"/>
                      <a:pt x="4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40"/>
              <p:cNvSpPr/>
              <p:nvPr/>
            </p:nvSpPr>
            <p:spPr>
              <a:xfrm>
                <a:off x="6230050" y="4106250"/>
                <a:ext cx="25875" cy="23175"/>
              </a:xfrm>
              <a:custGeom>
                <a:rect b="b" l="l" r="r" t="t"/>
                <a:pathLst>
                  <a:path extrusionOk="0" h="927" w="1035">
                    <a:moveTo>
                      <a:pt x="443" y="0"/>
                    </a:moveTo>
                    <a:cubicBezTo>
                      <a:pt x="428" y="0"/>
                      <a:pt x="413" y="1"/>
                      <a:pt x="398" y="2"/>
                    </a:cubicBezTo>
                    <a:cubicBezTo>
                      <a:pt x="391" y="3"/>
                      <a:pt x="382" y="4"/>
                      <a:pt x="373" y="6"/>
                    </a:cubicBezTo>
                    <a:cubicBezTo>
                      <a:pt x="335" y="14"/>
                      <a:pt x="294" y="22"/>
                      <a:pt x="256" y="34"/>
                    </a:cubicBezTo>
                    <a:cubicBezTo>
                      <a:pt x="226" y="48"/>
                      <a:pt x="198" y="62"/>
                      <a:pt x="169" y="77"/>
                    </a:cubicBezTo>
                    <a:cubicBezTo>
                      <a:pt x="126" y="106"/>
                      <a:pt x="92" y="142"/>
                      <a:pt x="69" y="186"/>
                    </a:cubicBezTo>
                    <a:cubicBezTo>
                      <a:pt x="46" y="212"/>
                      <a:pt x="32" y="242"/>
                      <a:pt x="26" y="277"/>
                    </a:cubicBezTo>
                    <a:cubicBezTo>
                      <a:pt x="6" y="325"/>
                      <a:pt x="0" y="373"/>
                      <a:pt x="6" y="424"/>
                    </a:cubicBezTo>
                    <a:cubicBezTo>
                      <a:pt x="13" y="455"/>
                      <a:pt x="21" y="485"/>
                      <a:pt x="27" y="517"/>
                    </a:cubicBezTo>
                    <a:cubicBezTo>
                      <a:pt x="42" y="546"/>
                      <a:pt x="55" y="575"/>
                      <a:pt x="71" y="603"/>
                    </a:cubicBezTo>
                    <a:cubicBezTo>
                      <a:pt x="99" y="646"/>
                      <a:pt x="136" y="680"/>
                      <a:pt x="179" y="703"/>
                    </a:cubicBezTo>
                    <a:cubicBezTo>
                      <a:pt x="204" y="723"/>
                      <a:pt x="233" y="736"/>
                      <a:pt x="262" y="747"/>
                    </a:cubicBezTo>
                    <a:cubicBezTo>
                      <a:pt x="265" y="748"/>
                      <a:pt x="268" y="749"/>
                      <a:pt x="272" y="752"/>
                    </a:cubicBezTo>
                    <a:cubicBezTo>
                      <a:pt x="286" y="764"/>
                      <a:pt x="305" y="774"/>
                      <a:pt x="322" y="784"/>
                    </a:cubicBezTo>
                    <a:cubicBezTo>
                      <a:pt x="331" y="791"/>
                      <a:pt x="340" y="797"/>
                      <a:pt x="346" y="804"/>
                    </a:cubicBezTo>
                    <a:cubicBezTo>
                      <a:pt x="352" y="809"/>
                      <a:pt x="357" y="816"/>
                      <a:pt x="362" y="820"/>
                    </a:cubicBezTo>
                    <a:lnTo>
                      <a:pt x="453" y="878"/>
                    </a:lnTo>
                    <a:cubicBezTo>
                      <a:pt x="487" y="895"/>
                      <a:pt x="523" y="906"/>
                      <a:pt x="560" y="912"/>
                    </a:cubicBezTo>
                    <a:cubicBezTo>
                      <a:pt x="566" y="914"/>
                      <a:pt x="573" y="915"/>
                      <a:pt x="581" y="917"/>
                    </a:cubicBezTo>
                    <a:cubicBezTo>
                      <a:pt x="584" y="917"/>
                      <a:pt x="585" y="919"/>
                      <a:pt x="587" y="920"/>
                    </a:cubicBezTo>
                    <a:cubicBezTo>
                      <a:pt x="612" y="925"/>
                      <a:pt x="631" y="926"/>
                      <a:pt x="648" y="926"/>
                    </a:cubicBezTo>
                    <a:cubicBezTo>
                      <a:pt x="674" y="926"/>
                      <a:pt x="696" y="922"/>
                      <a:pt x="728" y="915"/>
                    </a:cubicBezTo>
                    <a:cubicBezTo>
                      <a:pt x="775" y="909"/>
                      <a:pt x="817" y="891"/>
                      <a:pt x="856" y="863"/>
                    </a:cubicBezTo>
                    <a:cubicBezTo>
                      <a:pt x="879" y="842"/>
                      <a:pt x="903" y="821"/>
                      <a:pt x="925" y="800"/>
                    </a:cubicBezTo>
                    <a:cubicBezTo>
                      <a:pt x="938" y="786"/>
                      <a:pt x="973" y="731"/>
                      <a:pt x="981" y="713"/>
                    </a:cubicBezTo>
                    <a:cubicBezTo>
                      <a:pt x="999" y="672"/>
                      <a:pt x="1011" y="628"/>
                      <a:pt x="1023" y="585"/>
                    </a:cubicBezTo>
                    <a:cubicBezTo>
                      <a:pt x="1035" y="533"/>
                      <a:pt x="1032" y="481"/>
                      <a:pt x="1016" y="430"/>
                    </a:cubicBezTo>
                    <a:cubicBezTo>
                      <a:pt x="1015" y="410"/>
                      <a:pt x="1011" y="392"/>
                      <a:pt x="1003" y="375"/>
                    </a:cubicBezTo>
                    <a:cubicBezTo>
                      <a:pt x="988" y="343"/>
                      <a:pt x="972" y="314"/>
                      <a:pt x="956" y="283"/>
                    </a:cubicBezTo>
                    <a:cubicBezTo>
                      <a:pt x="955" y="280"/>
                      <a:pt x="953" y="279"/>
                      <a:pt x="952" y="276"/>
                    </a:cubicBezTo>
                    <a:cubicBezTo>
                      <a:pt x="947" y="268"/>
                      <a:pt x="942" y="260"/>
                      <a:pt x="937" y="254"/>
                    </a:cubicBezTo>
                    <a:cubicBezTo>
                      <a:pt x="905" y="213"/>
                      <a:pt x="872" y="174"/>
                      <a:pt x="833" y="140"/>
                    </a:cubicBezTo>
                    <a:lnTo>
                      <a:pt x="815" y="124"/>
                    </a:lnTo>
                    <a:cubicBezTo>
                      <a:pt x="810" y="122"/>
                      <a:pt x="807" y="119"/>
                      <a:pt x="804" y="117"/>
                    </a:cubicBezTo>
                    <a:cubicBezTo>
                      <a:pt x="774" y="96"/>
                      <a:pt x="734" y="68"/>
                      <a:pt x="702" y="50"/>
                    </a:cubicBezTo>
                    <a:cubicBezTo>
                      <a:pt x="658" y="25"/>
                      <a:pt x="601" y="10"/>
                      <a:pt x="549" y="6"/>
                    </a:cubicBezTo>
                    <a:cubicBezTo>
                      <a:pt x="514" y="4"/>
                      <a:pt x="478" y="0"/>
                      <a:pt x="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40"/>
              <p:cNvSpPr/>
              <p:nvPr/>
            </p:nvSpPr>
            <p:spPr>
              <a:xfrm>
                <a:off x="6311600" y="4059600"/>
                <a:ext cx="22450" cy="26825"/>
              </a:xfrm>
              <a:custGeom>
                <a:rect b="b" l="l" r="r" t="t"/>
                <a:pathLst>
                  <a:path extrusionOk="0" h="1073" w="898">
                    <a:moveTo>
                      <a:pt x="179" y="1"/>
                    </a:moveTo>
                    <a:cubicBezTo>
                      <a:pt x="158" y="1"/>
                      <a:pt x="137" y="2"/>
                      <a:pt x="116" y="5"/>
                    </a:cubicBezTo>
                    <a:cubicBezTo>
                      <a:pt x="22" y="17"/>
                      <a:pt x="0" y="139"/>
                      <a:pt x="84" y="184"/>
                    </a:cubicBezTo>
                    <a:cubicBezTo>
                      <a:pt x="89" y="188"/>
                      <a:pt x="94" y="190"/>
                      <a:pt x="99" y="193"/>
                    </a:cubicBezTo>
                    <a:cubicBezTo>
                      <a:pt x="100" y="193"/>
                      <a:pt x="109" y="199"/>
                      <a:pt x="113" y="201"/>
                    </a:cubicBezTo>
                    <a:lnTo>
                      <a:pt x="115" y="204"/>
                    </a:lnTo>
                    <a:cubicBezTo>
                      <a:pt x="119" y="207"/>
                      <a:pt x="124" y="210"/>
                      <a:pt x="129" y="214"/>
                    </a:cubicBezTo>
                    <a:cubicBezTo>
                      <a:pt x="139" y="222"/>
                      <a:pt x="147" y="230"/>
                      <a:pt x="157" y="238"/>
                    </a:cubicBezTo>
                    <a:lnTo>
                      <a:pt x="165" y="247"/>
                    </a:lnTo>
                    <a:cubicBezTo>
                      <a:pt x="169" y="256"/>
                      <a:pt x="172" y="266"/>
                      <a:pt x="177" y="275"/>
                    </a:cubicBezTo>
                    <a:cubicBezTo>
                      <a:pt x="181" y="287"/>
                      <a:pt x="183" y="300"/>
                      <a:pt x="187" y="311"/>
                    </a:cubicBezTo>
                    <a:cubicBezTo>
                      <a:pt x="191" y="332"/>
                      <a:pt x="193" y="352"/>
                      <a:pt x="195" y="373"/>
                    </a:cubicBezTo>
                    <a:cubicBezTo>
                      <a:pt x="196" y="405"/>
                      <a:pt x="203" y="435"/>
                      <a:pt x="209" y="466"/>
                    </a:cubicBezTo>
                    <a:cubicBezTo>
                      <a:pt x="218" y="507"/>
                      <a:pt x="221" y="549"/>
                      <a:pt x="221" y="592"/>
                    </a:cubicBezTo>
                    <a:cubicBezTo>
                      <a:pt x="221" y="606"/>
                      <a:pt x="219" y="622"/>
                      <a:pt x="221" y="633"/>
                    </a:cubicBezTo>
                    <a:cubicBezTo>
                      <a:pt x="225" y="668"/>
                      <a:pt x="234" y="702"/>
                      <a:pt x="245" y="734"/>
                    </a:cubicBezTo>
                    <a:cubicBezTo>
                      <a:pt x="252" y="751"/>
                      <a:pt x="256" y="769"/>
                      <a:pt x="262" y="786"/>
                    </a:cubicBezTo>
                    <a:cubicBezTo>
                      <a:pt x="275" y="816"/>
                      <a:pt x="286" y="845"/>
                      <a:pt x="293" y="876"/>
                    </a:cubicBezTo>
                    <a:cubicBezTo>
                      <a:pt x="296" y="890"/>
                      <a:pt x="298" y="905"/>
                      <a:pt x="303" y="919"/>
                    </a:cubicBezTo>
                    <a:cubicBezTo>
                      <a:pt x="336" y="1009"/>
                      <a:pt x="425" y="1073"/>
                      <a:pt x="520" y="1073"/>
                    </a:cubicBezTo>
                    <a:cubicBezTo>
                      <a:pt x="527" y="1073"/>
                      <a:pt x="534" y="1072"/>
                      <a:pt x="542" y="1071"/>
                    </a:cubicBezTo>
                    <a:cubicBezTo>
                      <a:pt x="629" y="1062"/>
                      <a:pt x="697" y="1003"/>
                      <a:pt x="752" y="939"/>
                    </a:cubicBezTo>
                    <a:cubicBezTo>
                      <a:pt x="762" y="929"/>
                      <a:pt x="771" y="915"/>
                      <a:pt x="780" y="904"/>
                    </a:cubicBezTo>
                    <a:cubicBezTo>
                      <a:pt x="803" y="871"/>
                      <a:pt x="833" y="836"/>
                      <a:pt x="845" y="796"/>
                    </a:cubicBezTo>
                    <a:cubicBezTo>
                      <a:pt x="859" y="759"/>
                      <a:pt x="875" y="711"/>
                      <a:pt x="883" y="669"/>
                    </a:cubicBezTo>
                    <a:cubicBezTo>
                      <a:pt x="897" y="598"/>
                      <a:pt x="883" y="527"/>
                      <a:pt x="860" y="460"/>
                    </a:cubicBezTo>
                    <a:cubicBezTo>
                      <a:pt x="840" y="404"/>
                      <a:pt x="812" y="348"/>
                      <a:pt x="781" y="296"/>
                    </a:cubicBezTo>
                    <a:cubicBezTo>
                      <a:pt x="772" y="280"/>
                      <a:pt x="762" y="263"/>
                      <a:pt x="751" y="248"/>
                    </a:cubicBezTo>
                    <a:cubicBezTo>
                      <a:pt x="720" y="204"/>
                      <a:pt x="685" y="165"/>
                      <a:pt x="640" y="137"/>
                    </a:cubicBezTo>
                    <a:cubicBezTo>
                      <a:pt x="560" y="85"/>
                      <a:pt x="475" y="47"/>
                      <a:pt x="380" y="23"/>
                    </a:cubicBezTo>
                    <a:cubicBezTo>
                      <a:pt x="342" y="16"/>
                      <a:pt x="304" y="12"/>
                      <a:pt x="266" y="7"/>
                    </a:cubicBezTo>
                    <a:cubicBezTo>
                      <a:pt x="238" y="3"/>
                      <a:pt x="209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40"/>
              <p:cNvSpPr/>
              <p:nvPr/>
            </p:nvSpPr>
            <p:spPr>
              <a:xfrm>
                <a:off x="6287350" y="4154475"/>
                <a:ext cx="23075" cy="21100"/>
              </a:xfrm>
              <a:custGeom>
                <a:rect b="b" l="l" r="r" t="t"/>
                <a:pathLst>
                  <a:path extrusionOk="0" h="844" w="923">
                    <a:moveTo>
                      <a:pt x="496" y="0"/>
                    </a:moveTo>
                    <a:cubicBezTo>
                      <a:pt x="488" y="0"/>
                      <a:pt x="471" y="5"/>
                      <a:pt x="423" y="25"/>
                    </a:cubicBezTo>
                    <a:cubicBezTo>
                      <a:pt x="395" y="39"/>
                      <a:pt x="368" y="54"/>
                      <a:pt x="338" y="67"/>
                    </a:cubicBezTo>
                    <a:cubicBezTo>
                      <a:pt x="315" y="88"/>
                      <a:pt x="290" y="110"/>
                      <a:pt x="266" y="131"/>
                    </a:cubicBezTo>
                    <a:cubicBezTo>
                      <a:pt x="264" y="134"/>
                      <a:pt x="261" y="138"/>
                      <a:pt x="259" y="141"/>
                    </a:cubicBezTo>
                    <a:cubicBezTo>
                      <a:pt x="245" y="147"/>
                      <a:pt x="234" y="152"/>
                      <a:pt x="219" y="156"/>
                    </a:cubicBezTo>
                    <a:lnTo>
                      <a:pt x="239" y="152"/>
                    </a:lnTo>
                    <a:lnTo>
                      <a:pt x="239" y="152"/>
                    </a:lnTo>
                    <a:lnTo>
                      <a:pt x="218" y="162"/>
                    </a:lnTo>
                    <a:cubicBezTo>
                      <a:pt x="188" y="171"/>
                      <a:pt x="157" y="176"/>
                      <a:pt x="131" y="194"/>
                    </a:cubicBezTo>
                    <a:cubicBezTo>
                      <a:pt x="97" y="214"/>
                      <a:pt x="72" y="243"/>
                      <a:pt x="55" y="276"/>
                    </a:cubicBezTo>
                    <a:cubicBezTo>
                      <a:pt x="30" y="307"/>
                      <a:pt x="15" y="343"/>
                      <a:pt x="10" y="383"/>
                    </a:cubicBezTo>
                    <a:cubicBezTo>
                      <a:pt x="0" y="433"/>
                      <a:pt x="6" y="482"/>
                      <a:pt x="23" y="530"/>
                    </a:cubicBezTo>
                    <a:cubicBezTo>
                      <a:pt x="40" y="569"/>
                      <a:pt x="60" y="610"/>
                      <a:pt x="83" y="645"/>
                    </a:cubicBezTo>
                    <a:cubicBezTo>
                      <a:pt x="126" y="709"/>
                      <a:pt x="186" y="766"/>
                      <a:pt x="256" y="801"/>
                    </a:cubicBezTo>
                    <a:cubicBezTo>
                      <a:pt x="325" y="834"/>
                      <a:pt x="400" y="844"/>
                      <a:pt x="476" y="844"/>
                    </a:cubicBezTo>
                    <a:cubicBezTo>
                      <a:pt x="484" y="844"/>
                      <a:pt x="493" y="843"/>
                      <a:pt x="501" y="843"/>
                    </a:cubicBezTo>
                    <a:cubicBezTo>
                      <a:pt x="540" y="842"/>
                      <a:pt x="592" y="828"/>
                      <a:pt x="616" y="819"/>
                    </a:cubicBezTo>
                    <a:cubicBezTo>
                      <a:pt x="689" y="795"/>
                      <a:pt x="741" y="755"/>
                      <a:pt x="792" y="699"/>
                    </a:cubicBezTo>
                    <a:cubicBezTo>
                      <a:pt x="855" y="634"/>
                      <a:pt x="899" y="530"/>
                      <a:pt x="913" y="441"/>
                    </a:cubicBezTo>
                    <a:cubicBezTo>
                      <a:pt x="921" y="406"/>
                      <a:pt x="922" y="374"/>
                      <a:pt x="917" y="342"/>
                    </a:cubicBezTo>
                    <a:cubicBezTo>
                      <a:pt x="911" y="310"/>
                      <a:pt x="904" y="280"/>
                      <a:pt x="896" y="249"/>
                    </a:cubicBezTo>
                    <a:cubicBezTo>
                      <a:pt x="880" y="192"/>
                      <a:pt x="838" y="138"/>
                      <a:pt x="793" y="99"/>
                    </a:cubicBezTo>
                    <a:cubicBezTo>
                      <a:pt x="776" y="87"/>
                      <a:pt x="719" y="42"/>
                      <a:pt x="699" y="35"/>
                    </a:cubicBezTo>
                    <a:cubicBezTo>
                      <a:pt x="673" y="24"/>
                      <a:pt x="621" y="8"/>
                      <a:pt x="611" y="7"/>
                    </a:cubicBezTo>
                    <a:cubicBezTo>
                      <a:pt x="589" y="3"/>
                      <a:pt x="572" y="1"/>
                      <a:pt x="556" y="1"/>
                    </a:cubicBezTo>
                    <a:cubicBezTo>
                      <a:pt x="544" y="1"/>
                      <a:pt x="533" y="2"/>
                      <a:pt x="522" y="4"/>
                    </a:cubicBezTo>
                    <a:cubicBezTo>
                      <a:pt x="519" y="4"/>
                      <a:pt x="516" y="4"/>
                      <a:pt x="514" y="4"/>
                    </a:cubicBezTo>
                    <a:cubicBezTo>
                      <a:pt x="504" y="4"/>
                      <a:pt x="504" y="0"/>
                      <a:pt x="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40" name="Google Shape;1740;p40"/>
          <p:cNvGrpSpPr/>
          <p:nvPr/>
        </p:nvGrpSpPr>
        <p:grpSpPr>
          <a:xfrm rot="-1472406">
            <a:off x="7584748" y="4309914"/>
            <a:ext cx="761403" cy="717273"/>
            <a:chOff x="3312850" y="3398925"/>
            <a:chExt cx="443650" cy="418275"/>
          </a:xfrm>
        </p:grpSpPr>
        <p:sp>
          <p:nvSpPr>
            <p:cNvPr id="1741" name="Google Shape;1741;p40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6" name="Google Shape;1746;p40"/>
          <p:cNvGrpSpPr/>
          <p:nvPr/>
        </p:nvGrpSpPr>
        <p:grpSpPr>
          <a:xfrm flipH="1">
            <a:off x="286733" y="1140862"/>
            <a:ext cx="866552" cy="860487"/>
            <a:chOff x="1990400" y="4190950"/>
            <a:chExt cx="504925" cy="501800"/>
          </a:xfrm>
        </p:grpSpPr>
        <p:sp>
          <p:nvSpPr>
            <p:cNvPr id="1747" name="Google Shape;1747;p40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2" name="Google Shape;1752;p40"/>
          <p:cNvGrpSpPr/>
          <p:nvPr/>
        </p:nvGrpSpPr>
        <p:grpSpPr>
          <a:xfrm rot="1639502">
            <a:off x="772350" y="43004"/>
            <a:ext cx="870285" cy="1101053"/>
            <a:chOff x="2477375" y="2676775"/>
            <a:chExt cx="507100" cy="642100"/>
          </a:xfrm>
        </p:grpSpPr>
        <p:sp>
          <p:nvSpPr>
            <p:cNvPr id="1753" name="Google Shape;1753;p40"/>
            <p:cNvSpPr/>
            <p:nvPr/>
          </p:nvSpPr>
          <p:spPr>
            <a:xfrm>
              <a:off x="2477375" y="2676775"/>
              <a:ext cx="507100" cy="642100"/>
            </a:xfrm>
            <a:custGeom>
              <a:rect b="b" l="l" r="r" t="t"/>
              <a:pathLst>
                <a:path extrusionOk="0" h="25684" w="20284">
                  <a:moveTo>
                    <a:pt x="11120" y="9298"/>
                  </a:moveTo>
                  <a:cubicBezTo>
                    <a:pt x="11238" y="9298"/>
                    <a:pt x="11354" y="9302"/>
                    <a:pt x="11467" y="9309"/>
                  </a:cubicBezTo>
                  <a:cubicBezTo>
                    <a:pt x="11591" y="9317"/>
                    <a:pt x="11713" y="9332"/>
                    <a:pt x="11836" y="9348"/>
                  </a:cubicBezTo>
                  <a:cubicBezTo>
                    <a:pt x="11789" y="9734"/>
                    <a:pt x="11676" y="10112"/>
                    <a:pt x="11455" y="10430"/>
                  </a:cubicBezTo>
                  <a:cubicBezTo>
                    <a:pt x="11219" y="10770"/>
                    <a:pt x="10875" y="10976"/>
                    <a:pt x="10503" y="10976"/>
                  </a:cubicBezTo>
                  <a:cubicBezTo>
                    <a:pt x="10344" y="10976"/>
                    <a:pt x="10180" y="10938"/>
                    <a:pt x="10017" y="10858"/>
                  </a:cubicBezTo>
                  <a:cubicBezTo>
                    <a:pt x="9481" y="10594"/>
                    <a:pt x="9359" y="9974"/>
                    <a:pt x="9877" y="9608"/>
                  </a:cubicBezTo>
                  <a:cubicBezTo>
                    <a:pt x="10230" y="9360"/>
                    <a:pt x="10686" y="9298"/>
                    <a:pt x="11120" y="9298"/>
                  </a:cubicBezTo>
                  <a:close/>
                  <a:moveTo>
                    <a:pt x="6100" y="1"/>
                  </a:moveTo>
                  <a:cubicBezTo>
                    <a:pt x="6054" y="1"/>
                    <a:pt x="6010" y="24"/>
                    <a:pt x="5975" y="72"/>
                  </a:cubicBezTo>
                  <a:cubicBezTo>
                    <a:pt x="5543" y="656"/>
                    <a:pt x="5529" y="1456"/>
                    <a:pt x="5913" y="2068"/>
                  </a:cubicBezTo>
                  <a:cubicBezTo>
                    <a:pt x="6092" y="2355"/>
                    <a:pt x="6340" y="2589"/>
                    <a:pt x="6590" y="2814"/>
                  </a:cubicBezTo>
                  <a:cubicBezTo>
                    <a:pt x="6718" y="2929"/>
                    <a:pt x="6851" y="3044"/>
                    <a:pt x="6978" y="3163"/>
                  </a:cubicBezTo>
                  <a:cubicBezTo>
                    <a:pt x="6999" y="3182"/>
                    <a:pt x="7019" y="3203"/>
                    <a:pt x="7038" y="3223"/>
                  </a:cubicBezTo>
                  <a:cubicBezTo>
                    <a:pt x="6534" y="3121"/>
                    <a:pt x="6017" y="3067"/>
                    <a:pt x="5499" y="3067"/>
                  </a:cubicBezTo>
                  <a:cubicBezTo>
                    <a:pt x="5319" y="3067"/>
                    <a:pt x="5138" y="3074"/>
                    <a:pt x="4958" y="3087"/>
                  </a:cubicBezTo>
                  <a:cubicBezTo>
                    <a:pt x="4908" y="2913"/>
                    <a:pt x="4650" y="2787"/>
                    <a:pt x="4499" y="2731"/>
                  </a:cubicBezTo>
                  <a:cubicBezTo>
                    <a:pt x="4267" y="2644"/>
                    <a:pt x="4017" y="2611"/>
                    <a:pt x="3764" y="2611"/>
                  </a:cubicBezTo>
                  <a:cubicBezTo>
                    <a:pt x="3468" y="2611"/>
                    <a:pt x="3169" y="2656"/>
                    <a:pt x="2893" y="2712"/>
                  </a:cubicBezTo>
                  <a:cubicBezTo>
                    <a:pt x="1787" y="2937"/>
                    <a:pt x="774" y="3567"/>
                    <a:pt x="69" y="4444"/>
                  </a:cubicBezTo>
                  <a:cubicBezTo>
                    <a:pt x="1" y="4527"/>
                    <a:pt x="14" y="4671"/>
                    <a:pt x="136" y="4699"/>
                  </a:cubicBezTo>
                  <a:cubicBezTo>
                    <a:pt x="494" y="4783"/>
                    <a:pt x="860" y="4825"/>
                    <a:pt x="1225" y="4825"/>
                  </a:cubicBezTo>
                  <a:cubicBezTo>
                    <a:pt x="1722" y="4825"/>
                    <a:pt x="2219" y="4748"/>
                    <a:pt x="2696" y="4595"/>
                  </a:cubicBezTo>
                  <a:cubicBezTo>
                    <a:pt x="3101" y="4467"/>
                    <a:pt x="3492" y="4285"/>
                    <a:pt x="3850" y="4056"/>
                  </a:cubicBezTo>
                  <a:cubicBezTo>
                    <a:pt x="4134" y="3874"/>
                    <a:pt x="4429" y="3659"/>
                    <a:pt x="4650" y="3394"/>
                  </a:cubicBezTo>
                  <a:cubicBezTo>
                    <a:pt x="4945" y="3367"/>
                    <a:pt x="5240" y="3351"/>
                    <a:pt x="5535" y="3351"/>
                  </a:cubicBezTo>
                  <a:cubicBezTo>
                    <a:pt x="6133" y="3351"/>
                    <a:pt x="6731" y="3414"/>
                    <a:pt x="7323" y="3562"/>
                  </a:cubicBezTo>
                  <a:cubicBezTo>
                    <a:pt x="7899" y="3707"/>
                    <a:pt x="8447" y="3929"/>
                    <a:pt x="8955" y="4218"/>
                  </a:cubicBezTo>
                  <a:cubicBezTo>
                    <a:pt x="8772" y="4180"/>
                    <a:pt x="8582" y="4163"/>
                    <a:pt x="8390" y="4163"/>
                  </a:cubicBezTo>
                  <a:cubicBezTo>
                    <a:pt x="7892" y="4163"/>
                    <a:pt x="7379" y="4277"/>
                    <a:pt x="6932" y="4432"/>
                  </a:cubicBezTo>
                  <a:cubicBezTo>
                    <a:pt x="6222" y="4677"/>
                    <a:pt x="5578" y="5093"/>
                    <a:pt x="5059" y="5637"/>
                  </a:cubicBezTo>
                  <a:cubicBezTo>
                    <a:pt x="4979" y="5721"/>
                    <a:pt x="5006" y="5886"/>
                    <a:pt x="5132" y="5912"/>
                  </a:cubicBezTo>
                  <a:cubicBezTo>
                    <a:pt x="5412" y="5969"/>
                    <a:pt x="5696" y="5997"/>
                    <a:pt x="5980" y="5997"/>
                  </a:cubicBezTo>
                  <a:cubicBezTo>
                    <a:pt x="6487" y="5997"/>
                    <a:pt x="6992" y="5907"/>
                    <a:pt x="7470" y="5728"/>
                  </a:cubicBezTo>
                  <a:cubicBezTo>
                    <a:pt x="7831" y="5593"/>
                    <a:pt x="8176" y="5414"/>
                    <a:pt x="8489" y="5187"/>
                  </a:cubicBezTo>
                  <a:cubicBezTo>
                    <a:pt x="8651" y="5069"/>
                    <a:pt x="8806" y="4943"/>
                    <a:pt x="8949" y="4803"/>
                  </a:cubicBezTo>
                  <a:cubicBezTo>
                    <a:pt x="9074" y="4682"/>
                    <a:pt x="9217" y="4560"/>
                    <a:pt x="9214" y="4374"/>
                  </a:cubicBezTo>
                  <a:lnTo>
                    <a:pt x="9214" y="4374"/>
                  </a:lnTo>
                  <a:cubicBezTo>
                    <a:pt x="9704" y="4686"/>
                    <a:pt x="10153" y="5062"/>
                    <a:pt x="10537" y="5509"/>
                  </a:cubicBezTo>
                  <a:cubicBezTo>
                    <a:pt x="11000" y="6047"/>
                    <a:pt x="11366" y="6674"/>
                    <a:pt x="11597" y="7346"/>
                  </a:cubicBezTo>
                  <a:cubicBezTo>
                    <a:pt x="11442" y="7184"/>
                    <a:pt x="11200" y="7123"/>
                    <a:pt x="10988" y="7065"/>
                  </a:cubicBezTo>
                  <a:cubicBezTo>
                    <a:pt x="10756" y="7003"/>
                    <a:pt x="10513" y="6971"/>
                    <a:pt x="10276" y="6957"/>
                  </a:cubicBezTo>
                  <a:cubicBezTo>
                    <a:pt x="10202" y="6953"/>
                    <a:pt x="10129" y="6951"/>
                    <a:pt x="10055" y="6951"/>
                  </a:cubicBezTo>
                  <a:cubicBezTo>
                    <a:pt x="9632" y="6951"/>
                    <a:pt x="9206" y="7020"/>
                    <a:pt x="8808" y="7157"/>
                  </a:cubicBezTo>
                  <a:cubicBezTo>
                    <a:pt x="8634" y="7217"/>
                    <a:pt x="8367" y="7286"/>
                    <a:pt x="8294" y="7478"/>
                  </a:cubicBezTo>
                  <a:cubicBezTo>
                    <a:pt x="8221" y="7675"/>
                    <a:pt x="8380" y="7820"/>
                    <a:pt x="8552" y="7874"/>
                  </a:cubicBezTo>
                  <a:cubicBezTo>
                    <a:pt x="8807" y="7955"/>
                    <a:pt x="9087" y="7992"/>
                    <a:pt x="9348" y="8046"/>
                  </a:cubicBezTo>
                  <a:cubicBezTo>
                    <a:pt x="9625" y="8104"/>
                    <a:pt x="9902" y="8172"/>
                    <a:pt x="10185" y="8192"/>
                  </a:cubicBezTo>
                  <a:cubicBezTo>
                    <a:pt x="10227" y="8195"/>
                    <a:pt x="10268" y="8196"/>
                    <a:pt x="10310" y="8196"/>
                  </a:cubicBezTo>
                  <a:cubicBezTo>
                    <a:pt x="10559" y="8196"/>
                    <a:pt x="10803" y="8147"/>
                    <a:pt x="11039" y="8063"/>
                  </a:cubicBezTo>
                  <a:cubicBezTo>
                    <a:pt x="11180" y="8014"/>
                    <a:pt x="11319" y="7952"/>
                    <a:pt x="11454" y="7889"/>
                  </a:cubicBezTo>
                  <a:cubicBezTo>
                    <a:pt x="11544" y="7848"/>
                    <a:pt x="11644" y="7812"/>
                    <a:pt x="11717" y="7748"/>
                  </a:cubicBezTo>
                  <a:cubicBezTo>
                    <a:pt x="11801" y="8082"/>
                    <a:pt x="11857" y="8425"/>
                    <a:pt x="11867" y="8774"/>
                  </a:cubicBezTo>
                  <a:cubicBezTo>
                    <a:pt x="11868" y="8834"/>
                    <a:pt x="11868" y="8896"/>
                    <a:pt x="11868" y="8957"/>
                  </a:cubicBezTo>
                  <a:cubicBezTo>
                    <a:pt x="11642" y="8927"/>
                    <a:pt x="11415" y="8911"/>
                    <a:pt x="11188" y="8911"/>
                  </a:cubicBezTo>
                  <a:cubicBezTo>
                    <a:pt x="11055" y="8911"/>
                    <a:pt x="10922" y="8916"/>
                    <a:pt x="10789" y="8928"/>
                  </a:cubicBezTo>
                  <a:cubicBezTo>
                    <a:pt x="10274" y="8975"/>
                    <a:pt x="9704" y="9139"/>
                    <a:pt x="9375" y="9564"/>
                  </a:cubicBezTo>
                  <a:cubicBezTo>
                    <a:pt x="9055" y="9979"/>
                    <a:pt x="9095" y="10529"/>
                    <a:pt x="9455" y="10903"/>
                  </a:cubicBezTo>
                  <a:cubicBezTo>
                    <a:pt x="9725" y="11183"/>
                    <a:pt x="10128" y="11345"/>
                    <a:pt x="10521" y="11345"/>
                  </a:cubicBezTo>
                  <a:cubicBezTo>
                    <a:pt x="10612" y="11345"/>
                    <a:pt x="10701" y="11336"/>
                    <a:pt x="10789" y="11319"/>
                  </a:cubicBezTo>
                  <a:cubicBezTo>
                    <a:pt x="11350" y="11206"/>
                    <a:pt x="11754" y="10719"/>
                    <a:pt x="11963" y="10213"/>
                  </a:cubicBezTo>
                  <a:cubicBezTo>
                    <a:pt x="12070" y="9954"/>
                    <a:pt x="12135" y="9683"/>
                    <a:pt x="12171" y="9407"/>
                  </a:cubicBezTo>
                  <a:cubicBezTo>
                    <a:pt x="13004" y="9577"/>
                    <a:pt x="13796" y="9948"/>
                    <a:pt x="14480" y="10453"/>
                  </a:cubicBezTo>
                  <a:cubicBezTo>
                    <a:pt x="14352" y="10433"/>
                    <a:pt x="14226" y="10425"/>
                    <a:pt x="14099" y="10425"/>
                  </a:cubicBezTo>
                  <a:cubicBezTo>
                    <a:pt x="13927" y="10425"/>
                    <a:pt x="13754" y="10440"/>
                    <a:pt x="13577" y="10464"/>
                  </a:cubicBezTo>
                  <a:cubicBezTo>
                    <a:pt x="13243" y="10511"/>
                    <a:pt x="12895" y="10579"/>
                    <a:pt x="12591" y="10729"/>
                  </a:cubicBezTo>
                  <a:cubicBezTo>
                    <a:pt x="12044" y="10996"/>
                    <a:pt x="11706" y="11533"/>
                    <a:pt x="11428" y="12051"/>
                  </a:cubicBezTo>
                  <a:cubicBezTo>
                    <a:pt x="11385" y="12131"/>
                    <a:pt x="11437" y="12237"/>
                    <a:pt x="11532" y="12237"/>
                  </a:cubicBezTo>
                  <a:cubicBezTo>
                    <a:pt x="11533" y="12237"/>
                    <a:pt x="11533" y="12237"/>
                    <a:pt x="11534" y="12237"/>
                  </a:cubicBezTo>
                  <a:cubicBezTo>
                    <a:pt x="11915" y="12229"/>
                    <a:pt x="12288" y="12135"/>
                    <a:pt x="12657" y="12049"/>
                  </a:cubicBezTo>
                  <a:cubicBezTo>
                    <a:pt x="13005" y="11966"/>
                    <a:pt x="13349" y="11871"/>
                    <a:pt x="13673" y="11721"/>
                  </a:cubicBezTo>
                  <a:cubicBezTo>
                    <a:pt x="13989" y="11576"/>
                    <a:pt x="14280" y="11373"/>
                    <a:pt x="14518" y="11120"/>
                  </a:cubicBezTo>
                  <a:cubicBezTo>
                    <a:pt x="14630" y="11003"/>
                    <a:pt x="14729" y="10871"/>
                    <a:pt x="14792" y="10722"/>
                  </a:cubicBezTo>
                  <a:cubicBezTo>
                    <a:pt x="14795" y="10716"/>
                    <a:pt x="14797" y="10710"/>
                    <a:pt x="14798" y="10705"/>
                  </a:cubicBezTo>
                  <a:cubicBezTo>
                    <a:pt x="15748" y="11508"/>
                    <a:pt x="16404" y="12536"/>
                    <a:pt x="16796" y="13665"/>
                  </a:cubicBezTo>
                  <a:cubicBezTo>
                    <a:pt x="16488" y="13415"/>
                    <a:pt x="16049" y="13301"/>
                    <a:pt x="15671" y="13261"/>
                  </a:cubicBezTo>
                  <a:cubicBezTo>
                    <a:pt x="15589" y="13253"/>
                    <a:pt x="15507" y="13249"/>
                    <a:pt x="15425" y="13249"/>
                  </a:cubicBezTo>
                  <a:cubicBezTo>
                    <a:pt x="14996" y="13249"/>
                    <a:pt x="14568" y="13363"/>
                    <a:pt x="14192" y="13569"/>
                  </a:cubicBezTo>
                  <a:cubicBezTo>
                    <a:pt x="13989" y="13679"/>
                    <a:pt x="13756" y="13827"/>
                    <a:pt x="13609" y="14006"/>
                  </a:cubicBezTo>
                  <a:cubicBezTo>
                    <a:pt x="13449" y="14199"/>
                    <a:pt x="13619" y="14345"/>
                    <a:pt x="13791" y="14433"/>
                  </a:cubicBezTo>
                  <a:cubicBezTo>
                    <a:pt x="14200" y="14640"/>
                    <a:pt x="14657" y="14746"/>
                    <a:pt x="15115" y="14748"/>
                  </a:cubicBezTo>
                  <a:cubicBezTo>
                    <a:pt x="15122" y="14748"/>
                    <a:pt x="15128" y="14748"/>
                    <a:pt x="15135" y="14748"/>
                  </a:cubicBezTo>
                  <a:cubicBezTo>
                    <a:pt x="15595" y="14748"/>
                    <a:pt x="16052" y="14645"/>
                    <a:pt x="16467" y="14447"/>
                  </a:cubicBezTo>
                  <a:cubicBezTo>
                    <a:pt x="16567" y="14398"/>
                    <a:pt x="16667" y="14344"/>
                    <a:pt x="16760" y="14284"/>
                  </a:cubicBezTo>
                  <a:cubicBezTo>
                    <a:pt x="16821" y="14245"/>
                    <a:pt x="16896" y="14204"/>
                    <a:pt x="16947" y="14148"/>
                  </a:cubicBezTo>
                  <a:cubicBezTo>
                    <a:pt x="17235" y="15196"/>
                    <a:pt x="17311" y="16315"/>
                    <a:pt x="17192" y="17414"/>
                  </a:cubicBezTo>
                  <a:cubicBezTo>
                    <a:pt x="17160" y="17722"/>
                    <a:pt x="17108" y="18024"/>
                    <a:pt x="17047" y="18322"/>
                  </a:cubicBezTo>
                  <a:cubicBezTo>
                    <a:pt x="16995" y="18236"/>
                    <a:pt x="16937" y="18160"/>
                    <a:pt x="16854" y="18080"/>
                  </a:cubicBezTo>
                  <a:cubicBezTo>
                    <a:pt x="16728" y="17958"/>
                    <a:pt x="16596" y="17844"/>
                    <a:pt x="16456" y="17736"/>
                  </a:cubicBezTo>
                  <a:cubicBezTo>
                    <a:pt x="16189" y="17529"/>
                    <a:pt x="15900" y="17354"/>
                    <a:pt x="15592" y="17213"/>
                  </a:cubicBezTo>
                  <a:cubicBezTo>
                    <a:pt x="15249" y="17055"/>
                    <a:pt x="14782" y="16856"/>
                    <a:pt x="14355" y="16856"/>
                  </a:cubicBezTo>
                  <a:cubicBezTo>
                    <a:pt x="14138" y="16856"/>
                    <a:pt x="13932" y="16907"/>
                    <a:pt x="13757" y="17041"/>
                  </a:cubicBezTo>
                  <a:cubicBezTo>
                    <a:pt x="13697" y="17087"/>
                    <a:pt x="13662" y="17162"/>
                    <a:pt x="13707" y="17235"/>
                  </a:cubicBezTo>
                  <a:cubicBezTo>
                    <a:pt x="14021" y="17756"/>
                    <a:pt x="14522" y="18106"/>
                    <a:pt x="15060" y="18365"/>
                  </a:cubicBezTo>
                  <a:cubicBezTo>
                    <a:pt x="15332" y="18496"/>
                    <a:pt x="15612" y="18608"/>
                    <a:pt x="15893" y="18718"/>
                  </a:cubicBezTo>
                  <a:cubicBezTo>
                    <a:pt x="16080" y="18791"/>
                    <a:pt x="16357" y="18907"/>
                    <a:pt x="16599" y="18907"/>
                  </a:cubicBezTo>
                  <a:cubicBezTo>
                    <a:pt x="16653" y="18907"/>
                    <a:pt x="16705" y="18901"/>
                    <a:pt x="16754" y="18888"/>
                  </a:cubicBezTo>
                  <a:cubicBezTo>
                    <a:pt x="16780" y="18892"/>
                    <a:pt x="16807" y="18901"/>
                    <a:pt x="16833" y="18902"/>
                  </a:cubicBezTo>
                  <a:cubicBezTo>
                    <a:pt x="16838" y="18902"/>
                    <a:pt x="16843" y="18902"/>
                    <a:pt x="16849" y="18902"/>
                  </a:cubicBezTo>
                  <a:cubicBezTo>
                    <a:pt x="16869" y="18902"/>
                    <a:pt x="16890" y="18901"/>
                    <a:pt x="16911" y="18901"/>
                  </a:cubicBezTo>
                  <a:cubicBezTo>
                    <a:pt x="16559" y="20231"/>
                    <a:pt x="15955" y="21463"/>
                    <a:pt x="15226" y="22631"/>
                  </a:cubicBezTo>
                  <a:cubicBezTo>
                    <a:pt x="15259" y="22354"/>
                    <a:pt x="15193" y="22068"/>
                    <a:pt x="15113" y="21797"/>
                  </a:cubicBezTo>
                  <a:cubicBezTo>
                    <a:pt x="15003" y="21425"/>
                    <a:pt x="14833" y="21075"/>
                    <a:pt x="14635" y="20742"/>
                  </a:cubicBezTo>
                  <a:cubicBezTo>
                    <a:pt x="14438" y="20411"/>
                    <a:pt x="14214" y="20098"/>
                    <a:pt x="13988" y="19787"/>
                  </a:cubicBezTo>
                  <a:cubicBezTo>
                    <a:pt x="13786" y="19507"/>
                    <a:pt x="13592" y="19239"/>
                    <a:pt x="13264" y="19106"/>
                  </a:cubicBezTo>
                  <a:cubicBezTo>
                    <a:pt x="13250" y="19101"/>
                    <a:pt x="13236" y="19098"/>
                    <a:pt x="13222" y="19098"/>
                  </a:cubicBezTo>
                  <a:cubicBezTo>
                    <a:pt x="13157" y="19098"/>
                    <a:pt x="13090" y="19152"/>
                    <a:pt x="13076" y="19213"/>
                  </a:cubicBezTo>
                  <a:cubicBezTo>
                    <a:pt x="12885" y="20039"/>
                    <a:pt x="12967" y="20905"/>
                    <a:pt x="13310" y="21681"/>
                  </a:cubicBezTo>
                  <a:cubicBezTo>
                    <a:pt x="13469" y="22041"/>
                    <a:pt x="13686" y="22392"/>
                    <a:pt x="13980" y="22657"/>
                  </a:cubicBezTo>
                  <a:cubicBezTo>
                    <a:pt x="14193" y="22849"/>
                    <a:pt x="14507" y="23047"/>
                    <a:pt x="14812" y="23047"/>
                  </a:cubicBezTo>
                  <a:cubicBezTo>
                    <a:pt x="14866" y="23047"/>
                    <a:pt x="14919" y="23041"/>
                    <a:pt x="14972" y="23027"/>
                  </a:cubicBezTo>
                  <a:lnTo>
                    <a:pt x="14972" y="23027"/>
                  </a:lnTo>
                  <a:cubicBezTo>
                    <a:pt x="14417" y="23876"/>
                    <a:pt x="13803" y="24694"/>
                    <a:pt x="13183" y="25493"/>
                  </a:cubicBezTo>
                  <a:cubicBezTo>
                    <a:pt x="13119" y="25576"/>
                    <a:pt x="13183" y="25684"/>
                    <a:pt x="13264" y="25684"/>
                  </a:cubicBezTo>
                  <a:cubicBezTo>
                    <a:pt x="13289" y="25684"/>
                    <a:pt x="13315" y="25674"/>
                    <a:pt x="13340" y="25649"/>
                  </a:cubicBezTo>
                  <a:cubicBezTo>
                    <a:pt x="13760" y="25227"/>
                    <a:pt x="14160" y="24775"/>
                    <a:pt x="14539" y="24305"/>
                  </a:cubicBezTo>
                  <a:cubicBezTo>
                    <a:pt x="14661" y="24347"/>
                    <a:pt x="14795" y="24350"/>
                    <a:pt x="14923" y="24362"/>
                  </a:cubicBezTo>
                  <a:cubicBezTo>
                    <a:pt x="15100" y="24382"/>
                    <a:pt x="15278" y="24404"/>
                    <a:pt x="15456" y="24418"/>
                  </a:cubicBezTo>
                  <a:cubicBezTo>
                    <a:pt x="15527" y="24423"/>
                    <a:pt x="15597" y="24425"/>
                    <a:pt x="15667" y="24425"/>
                  </a:cubicBezTo>
                  <a:cubicBezTo>
                    <a:pt x="15920" y="24425"/>
                    <a:pt x="16169" y="24390"/>
                    <a:pt x="16411" y="24304"/>
                  </a:cubicBezTo>
                  <a:cubicBezTo>
                    <a:pt x="16990" y="24097"/>
                    <a:pt x="17469" y="23696"/>
                    <a:pt x="17929" y="23303"/>
                  </a:cubicBezTo>
                  <a:cubicBezTo>
                    <a:pt x="18009" y="23235"/>
                    <a:pt x="17965" y="23091"/>
                    <a:pt x="17866" y="23068"/>
                  </a:cubicBezTo>
                  <a:cubicBezTo>
                    <a:pt x="17656" y="23019"/>
                    <a:pt x="17444" y="22997"/>
                    <a:pt x="17232" y="22997"/>
                  </a:cubicBezTo>
                  <a:cubicBezTo>
                    <a:pt x="16855" y="22997"/>
                    <a:pt x="16478" y="23068"/>
                    <a:pt x="16117" y="23189"/>
                  </a:cubicBezTo>
                  <a:cubicBezTo>
                    <a:pt x="15837" y="23283"/>
                    <a:pt x="15566" y="23403"/>
                    <a:pt x="15303" y="23534"/>
                  </a:cubicBezTo>
                  <a:cubicBezTo>
                    <a:pt x="15205" y="23583"/>
                    <a:pt x="15107" y="23633"/>
                    <a:pt x="15011" y="23687"/>
                  </a:cubicBezTo>
                  <a:cubicBezTo>
                    <a:pt x="15662" y="22798"/>
                    <a:pt x="16229" y="21842"/>
                    <a:pt x="16664" y="20833"/>
                  </a:cubicBezTo>
                  <a:cubicBezTo>
                    <a:pt x="16709" y="20845"/>
                    <a:pt x="16753" y="20849"/>
                    <a:pt x="16797" y="20849"/>
                  </a:cubicBezTo>
                  <a:cubicBezTo>
                    <a:pt x="16905" y="20849"/>
                    <a:pt x="17012" y="20822"/>
                    <a:pt x="17123" y="20797"/>
                  </a:cubicBezTo>
                  <a:cubicBezTo>
                    <a:pt x="17338" y="20748"/>
                    <a:pt x="17552" y="20692"/>
                    <a:pt x="17765" y="20630"/>
                  </a:cubicBezTo>
                  <a:cubicBezTo>
                    <a:pt x="18158" y="20515"/>
                    <a:pt x="18569" y="20389"/>
                    <a:pt x="18908" y="20152"/>
                  </a:cubicBezTo>
                  <a:cubicBezTo>
                    <a:pt x="19528" y="19715"/>
                    <a:pt x="19754" y="18971"/>
                    <a:pt x="20218" y="18403"/>
                  </a:cubicBezTo>
                  <a:cubicBezTo>
                    <a:pt x="20283" y="18317"/>
                    <a:pt x="20251" y="18155"/>
                    <a:pt x="20126" y="18155"/>
                  </a:cubicBezTo>
                  <a:cubicBezTo>
                    <a:pt x="20122" y="18155"/>
                    <a:pt x="20118" y="18155"/>
                    <a:pt x="20113" y="18156"/>
                  </a:cubicBezTo>
                  <a:cubicBezTo>
                    <a:pt x="19391" y="18215"/>
                    <a:pt x="18685" y="18445"/>
                    <a:pt x="18073" y="18840"/>
                  </a:cubicBezTo>
                  <a:cubicBezTo>
                    <a:pt x="17779" y="19031"/>
                    <a:pt x="17504" y="19256"/>
                    <a:pt x="17261" y="19510"/>
                  </a:cubicBezTo>
                  <a:cubicBezTo>
                    <a:pt x="17197" y="19578"/>
                    <a:pt x="17141" y="19652"/>
                    <a:pt x="17082" y="19725"/>
                  </a:cubicBezTo>
                  <a:cubicBezTo>
                    <a:pt x="17315" y="19011"/>
                    <a:pt x="17482" y="18277"/>
                    <a:pt x="17569" y="17528"/>
                  </a:cubicBezTo>
                  <a:cubicBezTo>
                    <a:pt x="17667" y="16693"/>
                    <a:pt x="17652" y="15847"/>
                    <a:pt x="17526" y="15025"/>
                  </a:cubicBezTo>
                  <a:cubicBezTo>
                    <a:pt x="18000" y="14824"/>
                    <a:pt x="18402" y="14436"/>
                    <a:pt x="18678" y="14011"/>
                  </a:cubicBezTo>
                  <a:cubicBezTo>
                    <a:pt x="19037" y="13459"/>
                    <a:pt x="19214" y="12815"/>
                    <a:pt x="19363" y="12180"/>
                  </a:cubicBezTo>
                  <a:cubicBezTo>
                    <a:pt x="19403" y="12005"/>
                    <a:pt x="19528" y="11624"/>
                    <a:pt x="19246" y="11575"/>
                  </a:cubicBezTo>
                  <a:cubicBezTo>
                    <a:pt x="19234" y="11573"/>
                    <a:pt x="19221" y="11572"/>
                    <a:pt x="19209" y="11572"/>
                  </a:cubicBezTo>
                  <a:cubicBezTo>
                    <a:pt x="19105" y="11572"/>
                    <a:pt x="18998" y="11646"/>
                    <a:pt x="18913" y="11696"/>
                  </a:cubicBezTo>
                  <a:cubicBezTo>
                    <a:pt x="18795" y="11765"/>
                    <a:pt x="18684" y="11843"/>
                    <a:pt x="18576" y="11927"/>
                  </a:cubicBezTo>
                  <a:cubicBezTo>
                    <a:pt x="18164" y="12250"/>
                    <a:pt x="17836" y="12681"/>
                    <a:pt x="17616" y="13155"/>
                  </a:cubicBezTo>
                  <a:cubicBezTo>
                    <a:pt x="17492" y="13422"/>
                    <a:pt x="17397" y="13704"/>
                    <a:pt x="17339" y="13992"/>
                  </a:cubicBezTo>
                  <a:cubicBezTo>
                    <a:pt x="17334" y="14017"/>
                    <a:pt x="17329" y="14044"/>
                    <a:pt x="17324" y="14072"/>
                  </a:cubicBezTo>
                  <a:cubicBezTo>
                    <a:pt x="17058" y="13102"/>
                    <a:pt x="16622" y="12189"/>
                    <a:pt x="16001" y="11399"/>
                  </a:cubicBezTo>
                  <a:cubicBezTo>
                    <a:pt x="16086" y="11346"/>
                    <a:pt x="16117" y="11248"/>
                    <a:pt x="16156" y="11147"/>
                  </a:cubicBezTo>
                  <a:cubicBezTo>
                    <a:pt x="16217" y="10990"/>
                    <a:pt x="16271" y="10829"/>
                    <a:pt x="16318" y="10667"/>
                  </a:cubicBezTo>
                  <a:cubicBezTo>
                    <a:pt x="16405" y="10369"/>
                    <a:pt x="16463" y="10064"/>
                    <a:pt x="16500" y="9756"/>
                  </a:cubicBezTo>
                  <a:cubicBezTo>
                    <a:pt x="16578" y="9111"/>
                    <a:pt x="16539" y="8458"/>
                    <a:pt x="16399" y="7825"/>
                  </a:cubicBezTo>
                  <a:cubicBezTo>
                    <a:pt x="16383" y="7757"/>
                    <a:pt x="16322" y="7722"/>
                    <a:pt x="16260" y="7722"/>
                  </a:cubicBezTo>
                  <a:cubicBezTo>
                    <a:pt x="16211" y="7722"/>
                    <a:pt x="16162" y="7744"/>
                    <a:pt x="16136" y="7790"/>
                  </a:cubicBezTo>
                  <a:cubicBezTo>
                    <a:pt x="15784" y="8412"/>
                    <a:pt x="15530" y="9102"/>
                    <a:pt x="15446" y="9814"/>
                  </a:cubicBezTo>
                  <a:cubicBezTo>
                    <a:pt x="15409" y="10133"/>
                    <a:pt x="15414" y="10458"/>
                    <a:pt x="15487" y="10772"/>
                  </a:cubicBezTo>
                  <a:cubicBezTo>
                    <a:pt x="15492" y="10793"/>
                    <a:pt x="15497" y="10815"/>
                    <a:pt x="15504" y="10837"/>
                  </a:cubicBezTo>
                  <a:cubicBezTo>
                    <a:pt x="15206" y="10534"/>
                    <a:pt x="14882" y="10255"/>
                    <a:pt x="14519" y="10005"/>
                  </a:cubicBezTo>
                  <a:cubicBezTo>
                    <a:pt x="13833" y="9532"/>
                    <a:pt x="13031" y="9176"/>
                    <a:pt x="12198" y="9012"/>
                  </a:cubicBezTo>
                  <a:cubicBezTo>
                    <a:pt x="12201" y="8863"/>
                    <a:pt x="12192" y="8714"/>
                    <a:pt x="12181" y="8565"/>
                  </a:cubicBezTo>
                  <a:lnTo>
                    <a:pt x="12181" y="8565"/>
                  </a:lnTo>
                  <a:cubicBezTo>
                    <a:pt x="12196" y="8568"/>
                    <a:pt x="12211" y="8569"/>
                    <a:pt x="12227" y="8569"/>
                  </a:cubicBezTo>
                  <a:cubicBezTo>
                    <a:pt x="12390" y="8569"/>
                    <a:pt x="12605" y="8446"/>
                    <a:pt x="12708" y="8391"/>
                  </a:cubicBezTo>
                  <a:cubicBezTo>
                    <a:pt x="13088" y="8190"/>
                    <a:pt x="13409" y="7875"/>
                    <a:pt x="13636" y="7509"/>
                  </a:cubicBezTo>
                  <a:cubicBezTo>
                    <a:pt x="13893" y="7093"/>
                    <a:pt x="14029" y="6602"/>
                    <a:pt x="14005" y="6112"/>
                  </a:cubicBezTo>
                  <a:cubicBezTo>
                    <a:pt x="14001" y="6035"/>
                    <a:pt x="13937" y="5964"/>
                    <a:pt x="13859" y="5964"/>
                  </a:cubicBezTo>
                  <a:cubicBezTo>
                    <a:pt x="13846" y="5964"/>
                    <a:pt x="13832" y="5966"/>
                    <a:pt x="13818" y="5970"/>
                  </a:cubicBezTo>
                  <a:cubicBezTo>
                    <a:pt x="13329" y="6130"/>
                    <a:pt x="12942" y="6471"/>
                    <a:pt x="12652" y="6889"/>
                  </a:cubicBezTo>
                  <a:cubicBezTo>
                    <a:pt x="12494" y="7121"/>
                    <a:pt x="12371" y="7372"/>
                    <a:pt x="12267" y="7632"/>
                  </a:cubicBezTo>
                  <a:cubicBezTo>
                    <a:pt x="12212" y="7767"/>
                    <a:pt x="12156" y="7909"/>
                    <a:pt x="12113" y="8052"/>
                  </a:cubicBezTo>
                  <a:cubicBezTo>
                    <a:pt x="12009" y="7517"/>
                    <a:pt x="11821" y="6997"/>
                    <a:pt x="11587" y="6537"/>
                  </a:cubicBezTo>
                  <a:cubicBezTo>
                    <a:pt x="11394" y="6157"/>
                    <a:pt x="11161" y="5810"/>
                    <a:pt x="10902" y="5492"/>
                  </a:cubicBezTo>
                  <a:lnTo>
                    <a:pt x="10902" y="5492"/>
                  </a:lnTo>
                  <a:cubicBezTo>
                    <a:pt x="10922" y="5497"/>
                    <a:pt x="10942" y="5500"/>
                    <a:pt x="10961" y="5500"/>
                  </a:cubicBezTo>
                  <a:cubicBezTo>
                    <a:pt x="11165" y="5500"/>
                    <a:pt x="11347" y="5210"/>
                    <a:pt x="11421" y="5057"/>
                  </a:cubicBezTo>
                  <a:cubicBezTo>
                    <a:pt x="11554" y="4783"/>
                    <a:pt x="11603" y="4479"/>
                    <a:pt x="11629" y="4180"/>
                  </a:cubicBezTo>
                  <a:cubicBezTo>
                    <a:pt x="11691" y="3462"/>
                    <a:pt x="11554" y="2743"/>
                    <a:pt x="11388" y="2049"/>
                  </a:cubicBezTo>
                  <a:cubicBezTo>
                    <a:pt x="11371" y="1976"/>
                    <a:pt x="11314" y="1943"/>
                    <a:pt x="11254" y="1943"/>
                  </a:cubicBezTo>
                  <a:cubicBezTo>
                    <a:pt x="11202" y="1943"/>
                    <a:pt x="11147" y="1968"/>
                    <a:pt x="11113" y="2013"/>
                  </a:cubicBezTo>
                  <a:cubicBezTo>
                    <a:pt x="10736" y="2523"/>
                    <a:pt x="10457" y="3124"/>
                    <a:pt x="10351" y="3752"/>
                  </a:cubicBezTo>
                  <a:cubicBezTo>
                    <a:pt x="10299" y="4057"/>
                    <a:pt x="10288" y="4364"/>
                    <a:pt x="10345" y="4671"/>
                  </a:cubicBezTo>
                  <a:cubicBezTo>
                    <a:pt x="10361" y="4753"/>
                    <a:pt x="10383" y="4855"/>
                    <a:pt x="10414" y="4958"/>
                  </a:cubicBezTo>
                  <a:cubicBezTo>
                    <a:pt x="9647" y="4218"/>
                    <a:pt x="8697" y="3691"/>
                    <a:pt x="7669" y="3384"/>
                  </a:cubicBezTo>
                  <a:lnTo>
                    <a:pt x="7669" y="3382"/>
                  </a:lnTo>
                  <a:cubicBezTo>
                    <a:pt x="7670" y="3314"/>
                    <a:pt x="7623" y="3244"/>
                    <a:pt x="7562" y="3234"/>
                  </a:cubicBezTo>
                  <a:cubicBezTo>
                    <a:pt x="7565" y="3208"/>
                    <a:pt x="7565" y="3180"/>
                    <a:pt x="7566" y="3161"/>
                  </a:cubicBezTo>
                  <a:cubicBezTo>
                    <a:pt x="7573" y="3079"/>
                    <a:pt x="7581" y="2998"/>
                    <a:pt x="7583" y="2916"/>
                  </a:cubicBezTo>
                  <a:cubicBezTo>
                    <a:pt x="7587" y="2761"/>
                    <a:pt x="7581" y="2605"/>
                    <a:pt x="7562" y="2451"/>
                  </a:cubicBezTo>
                  <a:cubicBezTo>
                    <a:pt x="7525" y="2137"/>
                    <a:pt x="7450" y="1829"/>
                    <a:pt x="7331" y="1534"/>
                  </a:cubicBezTo>
                  <a:cubicBezTo>
                    <a:pt x="7094" y="947"/>
                    <a:pt x="6708" y="430"/>
                    <a:pt x="6206" y="41"/>
                  </a:cubicBezTo>
                  <a:cubicBezTo>
                    <a:pt x="6171" y="14"/>
                    <a:pt x="6135" y="1"/>
                    <a:pt x="6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2700050" y="2747800"/>
              <a:ext cx="53125" cy="60700"/>
            </a:xfrm>
            <a:custGeom>
              <a:rect b="b" l="l" r="r" t="t"/>
              <a:pathLst>
                <a:path extrusionOk="0" h="2428" w="2125">
                  <a:moveTo>
                    <a:pt x="1257" y="0"/>
                  </a:moveTo>
                  <a:cubicBezTo>
                    <a:pt x="1253" y="0"/>
                    <a:pt x="1249" y="1"/>
                    <a:pt x="1246" y="1"/>
                  </a:cubicBezTo>
                  <a:cubicBezTo>
                    <a:pt x="1088" y="7"/>
                    <a:pt x="984" y="103"/>
                    <a:pt x="926" y="244"/>
                  </a:cubicBezTo>
                  <a:cubicBezTo>
                    <a:pt x="884" y="349"/>
                    <a:pt x="850" y="459"/>
                    <a:pt x="828" y="570"/>
                  </a:cubicBezTo>
                  <a:cubicBezTo>
                    <a:pt x="817" y="631"/>
                    <a:pt x="809" y="692"/>
                    <a:pt x="802" y="753"/>
                  </a:cubicBezTo>
                  <a:cubicBezTo>
                    <a:pt x="684" y="734"/>
                    <a:pt x="566" y="724"/>
                    <a:pt x="447" y="724"/>
                  </a:cubicBezTo>
                  <a:cubicBezTo>
                    <a:pt x="419" y="724"/>
                    <a:pt x="391" y="724"/>
                    <a:pt x="363" y="726"/>
                  </a:cubicBezTo>
                  <a:cubicBezTo>
                    <a:pt x="190" y="734"/>
                    <a:pt x="45" y="852"/>
                    <a:pt x="21" y="1027"/>
                  </a:cubicBezTo>
                  <a:cubicBezTo>
                    <a:pt x="0" y="1182"/>
                    <a:pt x="99" y="1382"/>
                    <a:pt x="270" y="1409"/>
                  </a:cubicBezTo>
                  <a:cubicBezTo>
                    <a:pt x="329" y="1418"/>
                    <a:pt x="386" y="1435"/>
                    <a:pt x="446" y="1449"/>
                  </a:cubicBezTo>
                  <a:cubicBezTo>
                    <a:pt x="388" y="1502"/>
                    <a:pt x="331" y="1555"/>
                    <a:pt x="271" y="1607"/>
                  </a:cubicBezTo>
                  <a:cubicBezTo>
                    <a:pt x="144" y="1725"/>
                    <a:pt x="143" y="1934"/>
                    <a:pt x="244" y="2066"/>
                  </a:cubicBezTo>
                  <a:cubicBezTo>
                    <a:pt x="312" y="2153"/>
                    <a:pt x="416" y="2202"/>
                    <a:pt x="522" y="2202"/>
                  </a:cubicBezTo>
                  <a:cubicBezTo>
                    <a:pt x="581" y="2202"/>
                    <a:pt x="641" y="2187"/>
                    <a:pt x="696" y="2155"/>
                  </a:cubicBezTo>
                  <a:cubicBezTo>
                    <a:pt x="780" y="2107"/>
                    <a:pt x="863" y="2050"/>
                    <a:pt x="941" y="1991"/>
                  </a:cubicBezTo>
                  <a:cubicBezTo>
                    <a:pt x="986" y="2077"/>
                    <a:pt x="1031" y="2165"/>
                    <a:pt x="1077" y="2253"/>
                  </a:cubicBezTo>
                  <a:cubicBezTo>
                    <a:pt x="1133" y="2363"/>
                    <a:pt x="1265" y="2428"/>
                    <a:pt x="1393" y="2428"/>
                  </a:cubicBezTo>
                  <a:cubicBezTo>
                    <a:pt x="1482" y="2428"/>
                    <a:pt x="1570" y="2396"/>
                    <a:pt x="1627" y="2324"/>
                  </a:cubicBezTo>
                  <a:cubicBezTo>
                    <a:pt x="1747" y="2175"/>
                    <a:pt x="1797" y="2015"/>
                    <a:pt x="1756" y="1826"/>
                  </a:cubicBezTo>
                  <a:cubicBezTo>
                    <a:pt x="1735" y="1728"/>
                    <a:pt x="1688" y="1638"/>
                    <a:pt x="1642" y="1548"/>
                  </a:cubicBezTo>
                  <a:cubicBezTo>
                    <a:pt x="1699" y="1528"/>
                    <a:pt x="1757" y="1506"/>
                    <a:pt x="1814" y="1485"/>
                  </a:cubicBezTo>
                  <a:cubicBezTo>
                    <a:pt x="1989" y="1422"/>
                    <a:pt x="2125" y="1245"/>
                    <a:pt x="2062" y="1052"/>
                  </a:cubicBezTo>
                  <a:cubicBezTo>
                    <a:pt x="2016" y="911"/>
                    <a:pt x="1876" y="788"/>
                    <a:pt x="1725" y="788"/>
                  </a:cubicBezTo>
                  <a:cubicBezTo>
                    <a:pt x="1693" y="788"/>
                    <a:pt x="1661" y="793"/>
                    <a:pt x="1629" y="805"/>
                  </a:cubicBezTo>
                  <a:cubicBezTo>
                    <a:pt x="1616" y="810"/>
                    <a:pt x="1601" y="814"/>
                    <a:pt x="1589" y="819"/>
                  </a:cubicBezTo>
                  <a:cubicBezTo>
                    <a:pt x="1619" y="627"/>
                    <a:pt x="1610" y="429"/>
                    <a:pt x="1565" y="244"/>
                  </a:cubicBezTo>
                  <a:cubicBezTo>
                    <a:pt x="1533" y="112"/>
                    <a:pt x="1394" y="0"/>
                    <a:pt x="1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2884275" y="3057750"/>
              <a:ext cx="53100" cy="60700"/>
            </a:xfrm>
            <a:custGeom>
              <a:rect b="b" l="l" r="r" t="t"/>
              <a:pathLst>
                <a:path extrusionOk="0" h="2428" w="2124">
                  <a:moveTo>
                    <a:pt x="1259" y="1"/>
                  </a:moveTo>
                  <a:cubicBezTo>
                    <a:pt x="1254" y="1"/>
                    <a:pt x="1250" y="1"/>
                    <a:pt x="1246" y="1"/>
                  </a:cubicBezTo>
                  <a:cubicBezTo>
                    <a:pt x="1088" y="7"/>
                    <a:pt x="984" y="102"/>
                    <a:pt x="927" y="243"/>
                  </a:cubicBezTo>
                  <a:cubicBezTo>
                    <a:pt x="884" y="348"/>
                    <a:pt x="851" y="458"/>
                    <a:pt x="829" y="570"/>
                  </a:cubicBezTo>
                  <a:cubicBezTo>
                    <a:pt x="817" y="630"/>
                    <a:pt x="809" y="691"/>
                    <a:pt x="803" y="753"/>
                  </a:cubicBezTo>
                  <a:cubicBezTo>
                    <a:pt x="687" y="734"/>
                    <a:pt x="572" y="723"/>
                    <a:pt x="456" y="723"/>
                  </a:cubicBezTo>
                  <a:cubicBezTo>
                    <a:pt x="425" y="723"/>
                    <a:pt x="394" y="724"/>
                    <a:pt x="363" y="726"/>
                  </a:cubicBezTo>
                  <a:cubicBezTo>
                    <a:pt x="190" y="733"/>
                    <a:pt x="45" y="852"/>
                    <a:pt x="22" y="1026"/>
                  </a:cubicBezTo>
                  <a:cubicBezTo>
                    <a:pt x="1" y="1181"/>
                    <a:pt x="101" y="1381"/>
                    <a:pt x="271" y="1409"/>
                  </a:cubicBezTo>
                  <a:cubicBezTo>
                    <a:pt x="330" y="1417"/>
                    <a:pt x="387" y="1435"/>
                    <a:pt x="446" y="1448"/>
                  </a:cubicBezTo>
                  <a:cubicBezTo>
                    <a:pt x="388" y="1501"/>
                    <a:pt x="331" y="1555"/>
                    <a:pt x="273" y="1607"/>
                  </a:cubicBezTo>
                  <a:cubicBezTo>
                    <a:pt x="144" y="1724"/>
                    <a:pt x="143" y="1933"/>
                    <a:pt x="245" y="2066"/>
                  </a:cubicBezTo>
                  <a:cubicBezTo>
                    <a:pt x="313" y="2154"/>
                    <a:pt x="417" y="2202"/>
                    <a:pt x="523" y="2202"/>
                  </a:cubicBezTo>
                  <a:cubicBezTo>
                    <a:pt x="582" y="2202"/>
                    <a:pt x="641" y="2187"/>
                    <a:pt x="696" y="2156"/>
                  </a:cubicBezTo>
                  <a:cubicBezTo>
                    <a:pt x="781" y="2108"/>
                    <a:pt x="863" y="2050"/>
                    <a:pt x="941" y="1990"/>
                  </a:cubicBezTo>
                  <a:cubicBezTo>
                    <a:pt x="987" y="2077"/>
                    <a:pt x="1031" y="2165"/>
                    <a:pt x="1077" y="2254"/>
                  </a:cubicBezTo>
                  <a:cubicBezTo>
                    <a:pt x="1133" y="2362"/>
                    <a:pt x="1265" y="2427"/>
                    <a:pt x="1393" y="2427"/>
                  </a:cubicBezTo>
                  <a:cubicBezTo>
                    <a:pt x="1483" y="2427"/>
                    <a:pt x="1571" y="2395"/>
                    <a:pt x="1629" y="2323"/>
                  </a:cubicBezTo>
                  <a:cubicBezTo>
                    <a:pt x="1747" y="2175"/>
                    <a:pt x="1797" y="2015"/>
                    <a:pt x="1756" y="1826"/>
                  </a:cubicBezTo>
                  <a:cubicBezTo>
                    <a:pt x="1735" y="1728"/>
                    <a:pt x="1688" y="1638"/>
                    <a:pt x="1642" y="1550"/>
                  </a:cubicBezTo>
                  <a:cubicBezTo>
                    <a:pt x="1699" y="1528"/>
                    <a:pt x="1757" y="1506"/>
                    <a:pt x="1814" y="1485"/>
                  </a:cubicBezTo>
                  <a:cubicBezTo>
                    <a:pt x="1988" y="1420"/>
                    <a:pt x="2124" y="1243"/>
                    <a:pt x="2062" y="1051"/>
                  </a:cubicBezTo>
                  <a:cubicBezTo>
                    <a:pt x="2017" y="912"/>
                    <a:pt x="1876" y="788"/>
                    <a:pt x="1725" y="788"/>
                  </a:cubicBezTo>
                  <a:cubicBezTo>
                    <a:pt x="1693" y="788"/>
                    <a:pt x="1661" y="793"/>
                    <a:pt x="1630" y="805"/>
                  </a:cubicBezTo>
                  <a:cubicBezTo>
                    <a:pt x="1616" y="810"/>
                    <a:pt x="1602" y="814"/>
                    <a:pt x="1589" y="820"/>
                  </a:cubicBezTo>
                  <a:cubicBezTo>
                    <a:pt x="1619" y="628"/>
                    <a:pt x="1610" y="430"/>
                    <a:pt x="1565" y="243"/>
                  </a:cubicBezTo>
                  <a:cubicBezTo>
                    <a:pt x="1534" y="111"/>
                    <a:pt x="1395" y="1"/>
                    <a:pt x="1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2746400" y="2840700"/>
              <a:ext cx="45500" cy="40350"/>
            </a:xfrm>
            <a:custGeom>
              <a:rect b="b" l="l" r="r" t="t"/>
              <a:pathLst>
                <a:path extrusionOk="0" h="1614" w="1820">
                  <a:moveTo>
                    <a:pt x="691" y="1"/>
                  </a:moveTo>
                  <a:cubicBezTo>
                    <a:pt x="647" y="1"/>
                    <a:pt x="602" y="12"/>
                    <a:pt x="561" y="35"/>
                  </a:cubicBezTo>
                  <a:cubicBezTo>
                    <a:pt x="456" y="93"/>
                    <a:pt x="382" y="247"/>
                    <a:pt x="445" y="364"/>
                  </a:cubicBezTo>
                  <a:cubicBezTo>
                    <a:pt x="467" y="404"/>
                    <a:pt x="482" y="447"/>
                    <a:pt x="501" y="489"/>
                  </a:cubicBezTo>
                  <a:lnTo>
                    <a:pt x="325" y="457"/>
                  </a:lnTo>
                  <a:cubicBezTo>
                    <a:pt x="312" y="455"/>
                    <a:pt x="299" y="454"/>
                    <a:pt x="286" y="454"/>
                  </a:cubicBezTo>
                  <a:cubicBezTo>
                    <a:pt x="170" y="454"/>
                    <a:pt x="64" y="543"/>
                    <a:pt x="34" y="653"/>
                  </a:cubicBezTo>
                  <a:cubicBezTo>
                    <a:pt x="1" y="781"/>
                    <a:pt x="65" y="916"/>
                    <a:pt x="188" y="968"/>
                  </a:cubicBezTo>
                  <a:cubicBezTo>
                    <a:pt x="257" y="998"/>
                    <a:pt x="329" y="1021"/>
                    <a:pt x="402" y="1040"/>
                  </a:cubicBezTo>
                  <a:cubicBezTo>
                    <a:pt x="370" y="1108"/>
                    <a:pt x="339" y="1176"/>
                    <a:pt x="305" y="1245"/>
                  </a:cubicBezTo>
                  <a:cubicBezTo>
                    <a:pt x="237" y="1390"/>
                    <a:pt x="349" y="1608"/>
                    <a:pt x="518" y="1613"/>
                  </a:cubicBezTo>
                  <a:cubicBezTo>
                    <a:pt x="524" y="1613"/>
                    <a:pt x="530" y="1613"/>
                    <a:pt x="536" y="1613"/>
                  </a:cubicBezTo>
                  <a:cubicBezTo>
                    <a:pt x="674" y="1613"/>
                    <a:pt x="788" y="1567"/>
                    <a:pt x="879" y="1459"/>
                  </a:cubicBezTo>
                  <a:cubicBezTo>
                    <a:pt x="929" y="1400"/>
                    <a:pt x="961" y="1331"/>
                    <a:pt x="996" y="1263"/>
                  </a:cubicBezTo>
                  <a:cubicBezTo>
                    <a:pt x="1034" y="1287"/>
                    <a:pt x="1075" y="1312"/>
                    <a:pt x="1113" y="1338"/>
                  </a:cubicBezTo>
                  <a:cubicBezTo>
                    <a:pt x="1165" y="1369"/>
                    <a:pt x="1227" y="1387"/>
                    <a:pt x="1287" y="1387"/>
                  </a:cubicBezTo>
                  <a:cubicBezTo>
                    <a:pt x="1366" y="1387"/>
                    <a:pt x="1442" y="1356"/>
                    <a:pt x="1492" y="1284"/>
                  </a:cubicBezTo>
                  <a:cubicBezTo>
                    <a:pt x="1569" y="1174"/>
                    <a:pt x="1567" y="988"/>
                    <a:pt x="1440" y="908"/>
                  </a:cubicBezTo>
                  <a:cubicBezTo>
                    <a:pt x="1430" y="903"/>
                    <a:pt x="1421" y="895"/>
                    <a:pt x="1413" y="889"/>
                  </a:cubicBezTo>
                  <a:cubicBezTo>
                    <a:pt x="1543" y="819"/>
                    <a:pt x="1659" y="721"/>
                    <a:pt x="1752" y="608"/>
                  </a:cubicBezTo>
                  <a:cubicBezTo>
                    <a:pt x="1817" y="525"/>
                    <a:pt x="1819" y="383"/>
                    <a:pt x="1752" y="301"/>
                  </a:cubicBezTo>
                  <a:cubicBezTo>
                    <a:pt x="1697" y="236"/>
                    <a:pt x="1628" y="207"/>
                    <a:pt x="1552" y="207"/>
                  </a:cubicBezTo>
                  <a:cubicBezTo>
                    <a:pt x="1521" y="207"/>
                    <a:pt x="1489" y="212"/>
                    <a:pt x="1457" y="221"/>
                  </a:cubicBezTo>
                  <a:cubicBezTo>
                    <a:pt x="1373" y="244"/>
                    <a:pt x="1291" y="274"/>
                    <a:pt x="1212" y="313"/>
                  </a:cubicBezTo>
                  <a:cubicBezTo>
                    <a:pt x="1171" y="334"/>
                    <a:pt x="1131" y="357"/>
                    <a:pt x="1090" y="382"/>
                  </a:cubicBezTo>
                  <a:cubicBezTo>
                    <a:pt x="1037" y="283"/>
                    <a:pt x="975" y="188"/>
                    <a:pt x="903" y="103"/>
                  </a:cubicBezTo>
                  <a:cubicBezTo>
                    <a:pt x="848" y="37"/>
                    <a:pt x="770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2872125" y="3165150"/>
              <a:ext cx="45525" cy="40350"/>
            </a:xfrm>
            <a:custGeom>
              <a:rect b="b" l="l" r="r" t="t"/>
              <a:pathLst>
                <a:path extrusionOk="0" h="1614" w="1821">
                  <a:moveTo>
                    <a:pt x="691" y="0"/>
                  </a:moveTo>
                  <a:cubicBezTo>
                    <a:pt x="647" y="0"/>
                    <a:pt x="603" y="11"/>
                    <a:pt x="562" y="35"/>
                  </a:cubicBezTo>
                  <a:cubicBezTo>
                    <a:pt x="457" y="93"/>
                    <a:pt x="383" y="247"/>
                    <a:pt x="446" y="364"/>
                  </a:cubicBezTo>
                  <a:cubicBezTo>
                    <a:pt x="468" y="404"/>
                    <a:pt x="483" y="447"/>
                    <a:pt x="501" y="489"/>
                  </a:cubicBezTo>
                  <a:lnTo>
                    <a:pt x="326" y="457"/>
                  </a:lnTo>
                  <a:cubicBezTo>
                    <a:pt x="313" y="455"/>
                    <a:pt x="300" y="454"/>
                    <a:pt x="287" y="454"/>
                  </a:cubicBezTo>
                  <a:cubicBezTo>
                    <a:pt x="171" y="454"/>
                    <a:pt x="64" y="543"/>
                    <a:pt x="35" y="654"/>
                  </a:cubicBezTo>
                  <a:cubicBezTo>
                    <a:pt x="1" y="781"/>
                    <a:pt x="66" y="916"/>
                    <a:pt x="188" y="968"/>
                  </a:cubicBezTo>
                  <a:cubicBezTo>
                    <a:pt x="258" y="998"/>
                    <a:pt x="329" y="1021"/>
                    <a:pt x="402" y="1040"/>
                  </a:cubicBezTo>
                  <a:cubicBezTo>
                    <a:pt x="370" y="1108"/>
                    <a:pt x="338" y="1176"/>
                    <a:pt x="306" y="1245"/>
                  </a:cubicBezTo>
                  <a:cubicBezTo>
                    <a:pt x="238" y="1390"/>
                    <a:pt x="349" y="1608"/>
                    <a:pt x="519" y="1613"/>
                  </a:cubicBezTo>
                  <a:cubicBezTo>
                    <a:pt x="524" y="1613"/>
                    <a:pt x="528" y="1613"/>
                    <a:pt x="533" y="1613"/>
                  </a:cubicBezTo>
                  <a:cubicBezTo>
                    <a:pt x="673" y="1613"/>
                    <a:pt x="788" y="1569"/>
                    <a:pt x="880" y="1459"/>
                  </a:cubicBezTo>
                  <a:cubicBezTo>
                    <a:pt x="929" y="1400"/>
                    <a:pt x="962" y="1331"/>
                    <a:pt x="995" y="1262"/>
                  </a:cubicBezTo>
                  <a:cubicBezTo>
                    <a:pt x="1035" y="1287"/>
                    <a:pt x="1075" y="1312"/>
                    <a:pt x="1114" y="1338"/>
                  </a:cubicBezTo>
                  <a:cubicBezTo>
                    <a:pt x="1166" y="1369"/>
                    <a:pt x="1228" y="1387"/>
                    <a:pt x="1287" y="1387"/>
                  </a:cubicBezTo>
                  <a:cubicBezTo>
                    <a:pt x="1366" y="1387"/>
                    <a:pt x="1443" y="1356"/>
                    <a:pt x="1492" y="1284"/>
                  </a:cubicBezTo>
                  <a:cubicBezTo>
                    <a:pt x="1569" y="1173"/>
                    <a:pt x="1568" y="988"/>
                    <a:pt x="1440" y="907"/>
                  </a:cubicBezTo>
                  <a:cubicBezTo>
                    <a:pt x="1431" y="902"/>
                    <a:pt x="1422" y="895"/>
                    <a:pt x="1413" y="889"/>
                  </a:cubicBezTo>
                  <a:cubicBezTo>
                    <a:pt x="1543" y="818"/>
                    <a:pt x="1659" y="721"/>
                    <a:pt x="1752" y="608"/>
                  </a:cubicBezTo>
                  <a:cubicBezTo>
                    <a:pt x="1818" y="525"/>
                    <a:pt x="1820" y="383"/>
                    <a:pt x="1752" y="301"/>
                  </a:cubicBezTo>
                  <a:cubicBezTo>
                    <a:pt x="1697" y="235"/>
                    <a:pt x="1628" y="207"/>
                    <a:pt x="1553" y="207"/>
                  </a:cubicBezTo>
                  <a:cubicBezTo>
                    <a:pt x="1522" y="207"/>
                    <a:pt x="1489" y="212"/>
                    <a:pt x="1456" y="221"/>
                  </a:cubicBezTo>
                  <a:cubicBezTo>
                    <a:pt x="1373" y="244"/>
                    <a:pt x="1292" y="274"/>
                    <a:pt x="1213" y="312"/>
                  </a:cubicBezTo>
                  <a:cubicBezTo>
                    <a:pt x="1172" y="333"/>
                    <a:pt x="1131" y="357"/>
                    <a:pt x="1090" y="382"/>
                  </a:cubicBezTo>
                  <a:cubicBezTo>
                    <a:pt x="1037" y="282"/>
                    <a:pt x="975" y="187"/>
                    <a:pt x="903" y="103"/>
                  </a:cubicBezTo>
                  <a:cubicBezTo>
                    <a:pt x="848" y="37"/>
                    <a:pt x="770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2566000" y="2727725"/>
              <a:ext cx="46250" cy="39850"/>
            </a:xfrm>
            <a:custGeom>
              <a:rect b="b" l="l" r="r" t="t"/>
              <a:pathLst>
                <a:path extrusionOk="0" h="1594" w="1850">
                  <a:moveTo>
                    <a:pt x="757" y="1"/>
                  </a:moveTo>
                  <a:cubicBezTo>
                    <a:pt x="738" y="1"/>
                    <a:pt x="719" y="3"/>
                    <a:pt x="700" y="7"/>
                  </a:cubicBezTo>
                  <a:cubicBezTo>
                    <a:pt x="572" y="36"/>
                    <a:pt x="481" y="156"/>
                    <a:pt x="492" y="291"/>
                  </a:cubicBezTo>
                  <a:cubicBezTo>
                    <a:pt x="498" y="365"/>
                    <a:pt x="511" y="439"/>
                    <a:pt x="527" y="513"/>
                  </a:cubicBezTo>
                  <a:cubicBezTo>
                    <a:pt x="451" y="516"/>
                    <a:pt x="377" y="518"/>
                    <a:pt x="302" y="522"/>
                  </a:cubicBezTo>
                  <a:cubicBezTo>
                    <a:pt x="141" y="528"/>
                    <a:pt x="1" y="729"/>
                    <a:pt x="75" y="881"/>
                  </a:cubicBezTo>
                  <a:cubicBezTo>
                    <a:pt x="138" y="1012"/>
                    <a:pt x="234" y="1099"/>
                    <a:pt x="379" y="1130"/>
                  </a:cubicBezTo>
                  <a:cubicBezTo>
                    <a:pt x="426" y="1141"/>
                    <a:pt x="474" y="1143"/>
                    <a:pt x="522" y="1143"/>
                  </a:cubicBezTo>
                  <a:cubicBezTo>
                    <a:pt x="550" y="1143"/>
                    <a:pt x="578" y="1142"/>
                    <a:pt x="607" y="1142"/>
                  </a:cubicBezTo>
                  <a:lnTo>
                    <a:pt x="607" y="1142"/>
                  </a:lnTo>
                  <a:cubicBezTo>
                    <a:pt x="602" y="1189"/>
                    <a:pt x="599" y="1235"/>
                    <a:pt x="595" y="1281"/>
                  </a:cubicBezTo>
                  <a:cubicBezTo>
                    <a:pt x="579" y="1420"/>
                    <a:pt x="659" y="1571"/>
                    <a:pt x="811" y="1591"/>
                  </a:cubicBezTo>
                  <a:cubicBezTo>
                    <a:pt x="822" y="1592"/>
                    <a:pt x="833" y="1593"/>
                    <a:pt x="845" y="1593"/>
                  </a:cubicBezTo>
                  <a:cubicBezTo>
                    <a:pt x="971" y="1593"/>
                    <a:pt x="1110" y="1509"/>
                    <a:pt x="1122" y="1371"/>
                  </a:cubicBezTo>
                  <a:cubicBezTo>
                    <a:pt x="1123" y="1361"/>
                    <a:pt x="1124" y="1349"/>
                    <a:pt x="1126" y="1339"/>
                  </a:cubicBezTo>
                  <a:cubicBezTo>
                    <a:pt x="1248" y="1420"/>
                    <a:pt x="1388" y="1479"/>
                    <a:pt x="1533" y="1508"/>
                  </a:cubicBezTo>
                  <a:cubicBezTo>
                    <a:pt x="1546" y="1510"/>
                    <a:pt x="1560" y="1512"/>
                    <a:pt x="1574" y="1512"/>
                  </a:cubicBezTo>
                  <a:cubicBezTo>
                    <a:pt x="1668" y="1512"/>
                    <a:pt x="1768" y="1452"/>
                    <a:pt x="1804" y="1366"/>
                  </a:cubicBezTo>
                  <a:cubicBezTo>
                    <a:pt x="1850" y="1253"/>
                    <a:pt x="1818" y="1152"/>
                    <a:pt x="1738" y="1068"/>
                  </a:cubicBezTo>
                  <a:cubicBezTo>
                    <a:pt x="1680" y="1003"/>
                    <a:pt x="1615" y="944"/>
                    <a:pt x="1544" y="893"/>
                  </a:cubicBezTo>
                  <a:cubicBezTo>
                    <a:pt x="1507" y="866"/>
                    <a:pt x="1466" y="841"/>
                    <a:pt x="1427" y="817"/>
                  </a:cubicBezTo>
                  <a:cubicBezTo>
                    <a:pt x="1491" y="724"/>
                    <a:pt x="1545" y="625"/>
                    <a:pt x="1589" y="522"/>
                  </a:cubicBezTo>
                  <a:cubicBezTo>
                    <a:pt x="1639" y="400"/>
                    <a:pt x="1605" y="261"/>
                    <a:pt x="1491" y="188"/>
                  </a:cubicBezTo>
                  <a:cubicBezTo>
                    <a:pt x="1448" y="161"/>
                    <a:pt x="1393" y="146"/>
                    <a:pt x="1338" y="146"/>
                  </a:cubicBezTo>
                  <a:cubicBezTo>
                    <a:pt x="1264" y="146"/>
                    <a:pt x="1189" y="173"/>
                    <a:pt x="1147" y="236"/>
                  </a:cubicBezTo>
                  <a:cubicBezTo>
                    <a:pt x="1121" y="275"/>
                    <a:pt x="1091" y="308"/>
                    <a:pt x="1062" y="345"/>
                  </a:cubicBezTo>
                  <a:cubicBezTo>
                    <a:pt x="1044" y="287"/>
                    <a:pt x="1027" y="231"/>
                    <a:pt x="1008" y="174"/>
                  </a:cubicBezTo>
                  <a:cubicBezTo>
                    <a:pt x="974" y="66"/>
                    <a:pt x="865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9" name="Google Shape;1759;p40"/>
          <p:cNvGrpSpPr/>
          <p:nvPr/>
        </p:nvGrpSpPr>
        <p:grpSpPr>
          <a:xfrm rot="1487642">
            <a:off x="7772348" y="99839"/>
            <a:ext cx="780183" cy="1135603"/>
            <a:chOff x="3406700" y="4232975"/>
            <a:chExt cx="454600" cy="662250"/>
          </a:xfrm>
        </p:grpSpPr>
        <p:sp>
          <p:nvSpPr>
            <p:cNvPr id="1760" name="Google Shape;1760;p40"/>
            <p:cNvSpPr/>
            <p:nvPr/>
          </p:nvSpPr>
          <p:spPr>
            <a:xfrm>
              <a:off x="3406700" y="4232975"/>
              <a:ext cx="454600" cy="662250"/>
            </a:xfrm>
            <a:custGeom>
              <a:rect b="b" l="l" r="r" t="t"/>
              <a:pathLst>
                <a:path extrusionOk="0" h="26490" w="18184">
                  <a:moveTo>
                    <a:pt x="8651" y="14947"/>
                  </a:moveTo>
                  <a:cubicBezTo>
                    <a:pt x="8861" y="14947"/>
                    <a:pt x="9074" y="15012"/>
                    <a:pt x="9272" y="15153"/>
                  </a:cubicBezTo>
                  <a:cubicBezTo>
                    <a:pt x="9759" y="15499"/>
                    <a:pt x="9784" y="16130"/>
                    <a:pt x="9213" y="16410"/>
                  </a:cubicBezTo>
                  <a:cubicBezTo>
                    <a:pt x="8980" y="16524"/>
                    <a:pt x="8720" y="16566"/>
                    <a:pt x="8457" y="16566"/>
                  </a:cubicBezTo>
                  <a:cubicBezTo>
                    <a:pt x="8165" y="16566"/>
                    <a:pt x="7868" y="16514"/>
                    <a:pt x="7597" y="16454"/>
                  </a:cubicBezTo>
                  <a:cubicBezTo>
                    <a:pt x="7475" y="16426"/>
                    <a:pt x="7357" y="16394"/>
                    <a:pt x="7238" y="16357"/>
                  </a:cubicBezTo>
                  <a:cubicBezTo>
                    <a:pt x="7345" y="15985"/>
                    <a:pt x="7516" y="15629"/>
                    <a:pt x="7784" y="15349"/>
                  </a:cubicBezTo>
                  <a:cubicBezTo>
                    <a:pt x="8029" y="15093"/>
                    <a:pt x="8337" y="14947"/>
                    <a:pt x="8651" y="14947"/>
                  </a:cubicBezTo>
                  <a:close/>
                  <a:moveTo>
                    <a:pt x="8381" y="1"/>
                  </a:moveTo>
                  <a:cubicBezTo>
                    <a:pt x="8360" y="1"/>
                    <a:pt x="8338" y="8"/>
                    <a:pt x="8316" y="24"/>
                  </a:cubicBezTo>
                  <a:cubicBezTo>
                    <a:pt x="7835" y="377"/>
                    <a:pt x="7369" y="758"/>
                    <a:pt x="6920" y="1164"/>
                  </a:cubicBezTo>
                  <a:cubicBezTo>
                    <a:pt x="6806" y="1104"/>
                    <a:pt x="6673" y="1081"/>
                    <a:pt x="6550" y="1046"/>
                  </a:cubicBezTo>
                  <a:cubicBezTo>
                    <a:pt x="6378" y="999"/>
                    <a:pt x="6206" y="950"/>
                    <a:pt x="6031" y="909"/>
                  </a:cubicBezTo>
                  <a:cubicBezTo>
                    <a:pt x="5837" y="862"/>
                    <a:pt x="5642" y="836"/>
                    <a:pt x="5447" y="836"/>
                  </a:cubicBezTo>
                  <a:cubicBezTo>
                    <a:pt x="5321" y="836"/>
                    <a:pt x="5195" y="847"/>
                    <a:pt x="5069" y="870"/>
                  </a:cubicBezTo>
                  <a:cubicBezTo>
                    <a:pt x="4465" y="983"/>
                    <a:pt x="3929" y="1303"/>
                    <a:pt x="3413" y="1620"/>
                  </a:cubicBezTo>
                  <a:cubicBezTo>
                    <a:pt x="3323" y="1675"/>
                    <a:pt x="3344" y="1823"/>
                    <a:pt x="3438" y="1861"/>
                  </a:cubicBezTo>
                  <a:cubicBezTo>
                    <a:pt x="3796" y="2007"/>
                    <a:pt x="4175" y="2070"/>
                    <a:pt x="4557" y="2070"/>
                  </a:cubicBezTo>
                  <a:cubicBezTo>
                    <a:pt x="4766" y="2070"/>
                    <a:pt x="4977" y="2051"/>
                    <a:pt x="5185" y="2016"/>
                  </a:cubicBezTo>
                  <a:cubicBezTo>
                    <a:pt x="5476" y="1968"/>
                    <a:pt x="5760" y="1891"/>
                    <a:pt x="6042" y="1802"/>
                  </a:cubicBezTo>
                  <a:cubicBezTo>
                    <a:pt x="6146" y="1770"/>
                    <a:pt x="6251" y="1735"/>
                    <a:pt x="6355" y="1697"/>
                  </a:cubicBezTo>
                  <a:lnTo>
                    <a:pt x="6355" y="1697"/>
                  </a:lnTo>
                  <a:cubicBezTo>
                    <a:pt x="5573" y="2473"/>
                    <a:pt x="4862" y="3328"/>
                    <a:pt x="4273" y="4256"/>
                  </a:cubicBezTo>
                  <a:cubicBezTo>
                    <a:pt x="4191" y="4221"/>
                    <a:pt x="4105" y="4210"/>
                    <a:pt x="4017" y="4210"/>
                  </a:cubicBezTo>
                  <a:cubicBezTo>
                    <a:pt x="3951" y="4210"/>
                    <a:pt x="3883" y="4216"/>
                    <a:pt x="3814" y="4221"/>
                  </a:cubicBezTo>
                  <a:cubicBezTo>
                    <a:pt x="3594" y="4236"/>
                    <a:pt x="3374" y="4256"/>
                    <a:pt x="3155" y="4285"/>
                  </a:cubicBezTo>
                  <a:cubicBezTo>
                    <a:pt x="2748" y="4337"/>
                    <a:pt x="2323" y="4395"/>
                    <a:pt x="1951" y="4578"/>
                  </a:cubicBezTo>
                  <a:cubicBezTo>
                    <a:pt x="1270" y="4911"/>
                    <a:pt x="930" y="5610"/>
                    <a:pt x="381" y="6098"/>
                  </a:cubicBezTo>
                  <a:cubicBezTo>
                    <a:pt x="303" y="6175"/>
                    <a:pt x="312" y="6349"/>
                    <a:pt x="448" y="6359"/>
                  </a:cubicBezTo>
                  <a:cubicBezTo>
                    <a:pt x="562" y="6367"/>
                    <a:pt x="676" y="6372"/>
                    <a:pt x="791" y="6372"/>
                  </a:cubicBezTo>
                  <a:cubicBezTo>
                    <a:pt x="1402" y="6372"/>
                    <a:pt x="2010" y="6251"/>
                    <a:pt x="2571" y="6003"/>
                  </a:cubicBezTo>
                  <a:cubicBezTo>
                    <a:pt x="2893" y="5860"/>
                    <a:pt x="3199" y="5682"/>
                    <a:pt x="3479" y="5468"/>
                  </a:cubicBezTo>
                  <a:cubicBezTo>
                    <a:pt x="3553" y="5411"/>
                    <a:pt x="3619" y="5346"/>
                    <a:pt x="3689" y="5285"/>
                  </a:cubicBezTo>
                  <a:lnTo>
                    <a:pt x="3689" y="5285"/>
                  </a:lnTo>
                  <a:cubicBezTo>
                    <a:pt x="3348" y="5953"/>
                    <a:pt x="3067" y="6652"/>
                    <a:pt x="2862" y="7378"/>
                  </a:cubicBezTo>
                  <a:cubicBezTo>
                    <a:pt x="2634" y="8188"/>
                    <a:pt x="2515" y="9026"/>
                    <a:pt x="2511" y="9857"/>
                  </a:cubicBezTo>
                  <a:cubicBezTo>
                    <a:pt x="2010" y="9982"/>
                    <a:pt x="1553" y="10301"/>
                    <a:pt x="1214" y="10677"/>
                  </a:cubicBezTo>
                  <a:cubicBezTo>
                    <a:pt x="773" y="11166"/>
                    <a:pt x="497" y="11774"/>
                    <a:pt x="251" y="12378"/>
                  </a:cubicBezTo>
                  <a:cubicBezTo>
                    <a:pt x="183" y="12543"/>
                    <a:pt x="0" y="12900"/>
                    <a:pt x="272" y="12993"/>
                  </a:cubicBezTo>
                  <a:cubicBezTo>
                    <a:pt x="295" y="13001"/>
                    <a:pt x="319" y="13004"/>
                    <a:pt x="344" y="13004"/>
                  </a:cubicBezTo>
                  <a:cubicBezTo>
                    <a:pt x="437" y="13004"/>
                    <a:pt x="537" y="12957"/>
                    <a:pt x="618" y="12925"/>
                  </a:cubicBezTo>
                  <a:cubicBezTo>
                    <a:pt x="745" y="12876"/>
                    <a:pt x="868" y="12816"/>
                    <a:pt x="987" y="12749"/>
                  </a:cubicBezTo>
                  <a:cubicBezTo>
                    <a:pt x="1445" y="12493"/>
                    <a:pt x="1837" y="12121"/>
                    <a:pt x="2129" y="11687"/>
                  </a:cubicBezTo>
                  <a:cubicBezTo>
                    <a:pt x="2294" y="11442"/>
                    <a:pt x="2431" y="11179"/>
                    <a:pt x="2535" y="10903"/>
                  </a:cubicBezTo>
                  <a:cubicBezTo>
                    <a:pt x="2544" y="10880"/>
                    <a:pt x="2552" y="10854"/>
                    <a:pt x="2563" y="10827"/>
                  </a:cubicBezTo>
                  <a:cubicBezTo>
                    <a:pt x="2672" y="11826"/>
                    <a:pt x="2961" y="12796"/>
                    <a:pt x="3449" y="13674"/>
                  </a:cubicBezTo>
                  <a:cubicBezTo>
                    <a:pt x="3359" y="13714"/>
                    <a:pt x="3312" y="13805"/>
                    <a:pt x="3256" y="13898"/>
                  </a:cubicBezTo>
                  <a:cubicBezTo>
                    <a:pt x="3171" y="14044"/>
                    <a:pt x="3093" y="14193"/>
                    <a:pt x="3021" y="14348"/>
                  </a:cubicBezTo>
                  <a:cubicBezTo>
                    <a:pt x="2889" y="14628"/>
                    <a:pt x="2784" y="14920"/>
                    <a:pt x="2698" y="15217"/>
                  </a:cubicBezTo>
                  <a:cubicBezTo>
                    <a:pt x="2520" y="15841"/>
                    <a:pt x="2456" y="16493"/>
                    <a:pt x="2495" y="17142"/>
                  </a:cubicBezTo>
                  <a:cubicBezTo>
                    <a:pt x="2500" y="17220"/>
                    <a:pt x="2571" y="17267"/>
                    <a:pt x="2641" y="17267"/>
                  </a:cubicBezTo>
                  <a:cubicBezTo>
                    <a:pt x="2682" y="17267"/>
                    <a:pt x="2722" y="17251"/>
                    <a:pt x="2750" y="17217"/>
                  </a:cubicBezTo>
                  <a:cubicBezTo>
                    <a:pt x="3196" y="16659"/>
                    <a:pt x="3554" y="16017"/>
                    <a:pt x="3750" y="15328"/>
                  </a:cubicBezTo>
                  <a:cubicBezTo>
                    <a:pt x="3837" y="15019"/>
                    <a:pt x="3882" y="14697"/>
                    <a:pt x="3860" y="14375"/>
                  </a:cubicBezTo>
                  <a:cubicBezTo>
                    <a:pt x="3859" y="14354"/>
                    <a:pt x="3856" y="14331"/>
                    <a:pt x="3854" y="14308"/>
                  </a:cubicBezTo>
                  <a:lnTo>
                    <a:pt x="3854" y="14308"/>
                  </a:lnTo>
                  <a:cubicBezTo>
                    <a:pt x="4099" y="14654"/>
                    <a:pt x="4376" y="14983"/>
                    <a:pt x="4695" y="15285"/>
                  </a:cubicBezTo>
                  <a:cubicBezTo>
                    <a:pt x="5298" y="15860"/>
                    <a:pt x="6035" y="16337"/>
                    <a:pt x="6831" y="16631"/>
                  </a:cubicBezTo>
                  <a:cubicBezTo>
                    <a:pt x="6805" y="16777"/>
                    <a:pt x="6790" y="16925"/>
                    <a:pt x="6778" y="17075"/>
                  </a:cubicBezTo>
                  <a:cubicBezTo>
                    <a:pt x="6746" y="17064"/>
                    <a:pt x="6709" y="17059"/>
                    <a:pt x="6669" y="17059"/>
                  </a:cubicBezTo>
                  <a:cubicBezTo>
                    <a:pt x="6516" y="17059"/>
                    <a:pt x="6327" y="17130"/>
                    <a:pt x="6231" y="17164"/>
                  </a:cubicBezTo>
                  <a:cubicBezTo>
                    <a:pt x="5822" y="17304"/>
                    <a:pt x="5456" y="17564"/>
                    <a:pt x="5175" y="17888"/>
                  </a:cubicBezTo>
                  <a:cubicBezTo>
                    <a:pt x="4856" y="18259"/>
                    <a:pt x="4646" y="18722"/>
                    <a:pt x="4593" y="19209"/>
                  </a:cubicBezTo>
                  <a:cubicBezTo>
                    <a:pt x="4585" y="19292"/>
                    <a:pt x="4646" y="19380"/>
                    <a:pt x="4734" y="19380"/>
                  </a:cubicBezTo>
                  <a:cubicBezTo>
                    <a:pt x="4741" y="19380"/>
                    <a:pt x="4748" y="19380"/>
                    <a:pt x="4755" y="19379"/>
                  </a:cubicBezTo>
                  <a:cubicBezTo>
                    <a:pt x="5263" y="19297"/>
                    <a:pt x="5699" y="19021"/>
                    <a:pt x="6050" y="18654"/>
                  </a:cubicBezTo>
                  <a:cubicBezTo>
                    <a:pt x="6244" y="18452"/>
                    <a:pt x="6405" y="18222"/>
                    <a:pt x="6549" y="17982"/>
                  </a:cubicBezTo>
                  <a:cubicBezTo>
                    <a:pt x="6624" y="17856"/>
                    <a:pt x="6701" y="17727"/>
                    <a:pt x="6766" y="17591"/>
                  </a:cubicBezTo>
                  <a:cubicBezTo>
                    <a:pt x="6785" y="18136"/>
                    <a:pt x="6889" y="18680"/>
                    <a:pt x="7047" y="19171"/>
                  </a:cubicBezTo>
                  <a:cubicBezTo>
                    <a:pt x="7178" y="19577"/>
                    <a:pt x="7353" y="19954"/>
                    <a:pt x="7558" y="20310"/>
                  </a:cubicBezTo>
                  <a:cubicBezTo>
                    <a:pt x="7529" y="20296"/>
                    <a:pt x="7498" y="20290"/>
                    <a:pt x="7467" y="20290"/>
                  </a:cubicBezTo>
                  <a:cubicBezTo>
                    <a:pt x="7275" y="20290"/>
                    <a:pt x="7069" y="20526"/>
                    <a:pt x="6977" y="20658"/>
                  </a:cubicBezTo>
                  <a:cubicBezTo>
                    <a:pt x="6804" y="20908"/>
                    <a:pt x="6706" y="21200"/>
                    <a:pt x="6633" y="21493"/>
                  </a:cubicBezTo>
                  <a:cubicBezTo>
                    <a:pt x="6460" y="22191"/>
                    <a:pt x="6482" y="22923"/>
                    <a:pt x="6536" y="23635"/>
                  </a:cubicBezTo>
                  <a:cubicBezTo>
                    <a:pt x="6543" y="23721"/>
                    <a:pt x="6609" y="23763"/>
                    <a:pt x="6679" y="23763"/>
                  </a:cubicBezTo>
                  <a:cubicBezTo>
                    <a:pt x="6723" y="23763"/>
                    <a:pt x="6769" y="23746"/>
                    <a:pt x="6802" y="23713"/>
                  </a:cubicBezTo>
                  <a:cubicBezTo>
                    <a:pt x="7256" y="23269"/>
                    <a:pt x="7624" y="22718"/>
                    <a:pt x="7830" y="22114"/>
                  </a:cubicBezTo>
                  <a:cubicBezTo>
                    <a:pt x="7931" y="21821"/>
                    <a:pt x="7988" y="21519"/>
                    <a:pt x="7980" y="21209"/>
                  </a:cubicBezTo>
                  <a:cubicBezTo>
                    <a:pt x="7977" y="21126"/>
                    <a:pt x="7971" y="21021"/>
                    <a:pt x="7958" y="20914"/>
                  </a:cubicBezTo>
                  <a:lnTo>
                    <a:pt x="7958" y="20914"/>
                  </a:lnTo>
                  <a:cubicBezTo>
                    <a:pt x="8600" y="21765"/>
                    <a:pt x="9455" y="22435"/>
                    <a:pt x="10421" y="22900"/>
                  </a:cubicBezTo>
                  <a:cubicBezTo>
                    <a:pt x="10421" y="22901"/>
                    <a:pt x="10421" y="22901"/>
                    <a:pt x="10420" y="22902"/>
                  </a:cubicBezTo>
                  <a:cubicBezTo>
                    <a:pt x="10409" y="22969"/>
                    <a:pt x="10443" y="23045"/>
                    <a:pt x="10503" y="23065"/>
                  </a:cubicBezTo>
                  <a:cubicBezTo>
                    <a:pt x="10495" y="23089"/>
                    <a:pt x="10492" y="23119"/>
                    <a:pt x="10487" y="23136"/>
                  </a:cubicBezTo>
                  <a:cubicBezTo>
                    <a:pt x="10466" y="23217"/>
                    <a:pt x="10447" y="23296"/>
                    <a:pt x="10432" y="23376"/>
                  </a:cubicBezTo>
                  <a:cubicBezTo>
                    <a:pt x="10403" y="23530"/>
                    <a:pt x="10386" y="23684"/>
                    <a:pt x="10379" y="23839"/>
                  </a:cubicBezTo>
                  <a:cubicBezTo>
                    <a:pt x="10367" y="24156"/>
                    <a:pt x="10393" y="24471"/>
                    <a:pt x="10464" y="24781"/>
                  </a:cubicBezTo>
                  <a:cubicBezTo>
                    <a:pt x="10607" y="25398"/>
                    <a:pt x="10906" y="25970"/>
                    <a:pt x="11342" y="26431"/>
                  </a:cubicBezTo>
                  <a:cubicBezTo>
                    <a:pt x="11378" y="26469"/>
                    <a:pt x="11420" y="26489"/>
                    <a:pt x="11461" y="26489"/>
                  </a:cubicBezTo>
                  <a:cubicBezTo>
                    <a:pt x="11500" y="26489"/>
                    <a:pt x="11539" y="26472"/>
                    <a:pt x="11575" y="26437"/>
                  </a:cubicBezTo>
                  <a:cubicBezTo>
                    <a:pt x="12093" y="25929"/>
                    <a:pt x="12231" y="25141"/>
                    <a:pt x="11949" y="24475"/>
                  </a:cubicBezTo>
                  <a:cubicBezTo>
                    <a:pt x="11818" y="24164"/>
                    <a:pt x="11610" y="23892"/>
                    <a:pt x="11397" y="23632"/>
                  </a:cubicBezTo>
                  <a:cubicBezTo>
                    <a:pt x="11288" y="23496"/>
                    <a:pt x="11176" y="23364"/>
                    <a:pt x="11069" y="23227"/>
                  </a:cubicBezTo>
                  <a:cubicBezTo>
                    <a:pt x="11052" y="23204"/>
                    <a:pt x="11036" y="23181"/>
                    <a:pt x="11020" y="23157"/>
                  </a:cubicBezTo>
                  <a:lnTo>
                    <a:pt x="11020" y="23157"/>
                  </a:lnTo>
                  <a:cubicBezTo>
                    <a:pt x="11671" y="23402"/>
                    <a:pt x="12357" y="23561"/>
                    <a:pt x="13053" y="23619"/>
                  </a:cubicBezTo>
                  <a:cubicBezTo>
                    <a:pt x="13075" y="23799"/>
                    <a:pt x="13310" y="23963"/>
                    <a:pt x="13450" y="24043"/>
                  </a:cubicBezTo>
                  <a:cubicBezTo>
                    <a:pt x="13838" y="24264"/>
                    <a:pt x="14316" y="24319"/>
                    <a:pt x="14767" y="24319"/>
                  </a:cubicBezTo>
                  <a:cubicBezTo>
                    <a:pt x="14857" y="24319"/>
                    <a:pt x="14945" y="24317"/>
                    <a:pt x="15032" y="24314"/>
                  </a:cubicBezTo>
                  <a:cubicBezTo>
                    <a:pt x="16158" y="24267"/>
                    <a:pt x="17259" y="23803"/>
                    <a:pt x="18093" y="23048"/>
                  </a:cubicBezTo>
                  <a:cubicBezTo>
                    <a:pt x="18173" y="22976"/>
                    <a:pt x="18184" y="22833"/>
                    <a:pt x="18067" y="22786"/>
                  </a:cubicBezTo>
                  <a:cubicBezTo>
                    <a:pt x="17490" y="22550"/>
                    <a:pt x="16872" y="22431"/>
                    <a:pt x="16251" y="22431"/>
                  </a:cubicBezTo>
                  <a:cubicBezTo>
                    <a:pt x="16008" y="22431"/>
                    <a:pt x="15765" y="22449"/>
                    <a:pt x="15524" y="22486"/>
                  </a:cubicBezTo>
                  <a:cubicBezTo>
                    <a:pt x="15103" y="22550"/>
                    <a:pt x="14688" y="22667"/>
                    <a:pt x="14299" y="22838"/>
                  </a:cubicBezTo>
                  <a:cubicBezTo>
                    <a:pt x="13991" y="22973"/>
                    <a:pt x="13665" y="23139"/>
                    <a:pt x="13405" y="23366"/>
                  </a:cubicBezTo>
                  <a:cubicBezTo>
                    <a:pt x="12511" y="23308"/>
                    <a:pt x="11630" y="23137"/>
                    <a:pt x="10791" y="22780"/>
                  </a:cubicBezTo>
                  <a:cubicBezTo>
                    <a:pt x="10247" y="22546"/>
                    <a:pt x="9739" y="22240"/>
                    <a:pt x="9282" y="21874"/>
                  </a:cubicBezTo>
                  <a:lnTo>
                    <a:pt x="9282" y="21874"/>
                  </a:lnTo>
                  <a:cubicBezTo>
                    <a:pt x="9638" y="22010"/>
                    <a:pt x="10035" y="22063"/>
                    <a:pt x="10430" y="22063"/>
                  </a:cubicBezTo>
                  <a:cubicBezTo>
                    <a:pt x="10733" y="22063"/>
                    <a:pt x="11034" y="22032"/>
                    <a:pt x="11313" y="21982"/>
                  </a:cubicBezTo>
                  <a:cubicBezTo>
                    <a:pt x="12053" y="21851"/>
                    <a:pt x="12755" y="21542"/>
                    <a:pt x="13352" y="21086"/>
                  </a:cubicBezTo>
                  <a:cubicBezTo>
                    <a:pt x="13445" y="21015"/>
                    <a:pt x="13444" y="20848"/>
                    <a:pt x="13324" y="20803"/>
                  </a:cubicBezTo>
                  <a:cubicBezTo>
                    <a:pt x="12844" y="20623"/>
                    <a:pt x="12337" y="20533"/>
                    <a:pt x="11828" y="20533"/>
                  </a:cubicBezTo>
                  <a:cubicBezTo>
                    <a:pt x="11546" y="20533"/>
                    <a:pt x="11264" y="20560"/>
                    <a:pt x="10985" y="20617"/>
                  </a:cubicBezTo>
                  <a:cubicBezTo>
                    <a:pt x="10608" y="20694"/>
                    <a:pt x="10239" y="20816"/>
                    <a:pt x="9895" y="20991"/>
                  </a:cubicBezTo>
                  <a:cubicBezTo>
                    <a:pt x="9716" y="21081"/>
                    <a:pt x="9544" y="21183"/>
                    <a:pt x="9379" y="21298"/>
                  </a:cubicBezTo>
                  <a:cubicBezTo>
                    <a:pt x="9237" y="21397"/>
                    <a:pt x="9077" y="21497"/>
                    <a:pt x="9051" y="21680"/>
                  </a:cubicBezTo>
                  <a:cubicBezTo>
                    <a:pt x="8616" y="21296"/>
                    <a:pt x="8232" y="20852"/>
                    <a:pt x="7923" y="20351"/>
                  </a:cubicBezTo>
                  <a:cubicBezTo>
                    <a:pt x="7551" y="19747"/>
                    <a:pt x="7288" y="19070"/>
                    <a:pt x="7166" y="18370"/>
                  </a:cubicBezTo>
                  <a:lnTo>
                    <a:pt x="7166" y="18370"/>
                  </a:lnTo>
                  <a:cubicBezTo>
                    <a:pt x="7293" y="18555"/>
                    <a:pt x="7525" y="18654"/>
                    <a:pt x="7723" y="18743"/>
                  </a:cubicBezTo>
                  <a:cubicBezTo>
                    <a:pt x="7942" y="18840"/>
                    <a:pt x="8177" y="18910"/>
                    <a:pt x="8409" y="18960"/>
                  </a:cubicBezTo>
                  <a:cubicBezTo>
                    <a:pt x="8682" y="19020"/>
                    <a:pt x="8963" y="19051"/>
                    <a:pt x="9243" y="19051"/>
                  </a:cubicBezTo>
                  <a:cubicBezTo>
                    <a:pt x="9461" y="19051"/>
                    <a:pt x="9678" y="19033"/>
                    <a:pt x="9890" y="18995"/>
                  </a:cubicBezTo>
                  <a:cubicBezTo>
                    <a:pt x="10072" y="18963"/>
                    <a:pt x="10347" y="18938"/>
                    <a:pt x="10450" y="18757"/>
                  </a:cubicBezTo>
                  <a:cubicBezTo>
                    <a:pt x="10553" y="18577"/>
                    <a:pt x="10417" y="18408"/>
                    <a:pt x="10257" y="18327"/>
                  </a:cubicBezTo>
                  <a:cubicBezTo>
                    <a:pt x="10019" y="18208"/>
                    <a:pt x="9747" y="18128"/>
                    <a:pt x="9498" y="18031"/>
                  </a:cubicBezTo>
                  <a:cubicBezTo>
                    <a:pt x="9235" y="17930"/>
                    <a:pt x="8970" y="17821"/>
                    <a:pt x="8694" y="17756"/>
                  </a:cubicBezTo>
                  <a:cubicBezTo>
                    <a:pt x="8551" y="17723"/>
                    <a:pt x="8406" y="17709"/>
                    <a:pt x="8260" y="17709"/>
                  </a:cubicBezTo>
                  <a:cubicBezTo>
                    <a:pt x="8116" y="17709"/>
                    <a:pt x="7972" y="17723"/>
                    <a:pt x="7830" y="17750"/>
                  </a:cubicBezTo>
                  <a:cubicBezTo>
                    <a:pt x="7682" y="17777"/>
                    <a:pt x="7538" y="17815"/>
                    <a:pt x="7393" y="17855"/>
                  </a:cubicBezTo>
                  <a:cubicBezTo>
                    <a:pt x="7297" y="17883"/>
                    <a:pt x="7193" y="17901"/>
                    <a:pt x="7110" y="17954"/>
                  </a:cubicBezTo>
                  <a:cubicBezTo>
                    <a:pt x="7079" y="17610"/>
                    <a:pt x="7079" y="17264"/>
                    <a:pt x="7123" y="16918"/>
                  </a:cubicBezTo>
                  <a:cubicBezTo>
                    <a:pt x="7131" y="16858"/>
                    <a:pt x="7140" y="16796"/>
                    <a:pt x="7152" y="16737"/>
                  </a:cubicBezTo>
                  <a:cubicBezTo>
                    <a:pt x="7499" y="16840"/>
                    <a:pt x="7854" y="16911"/>
                    <a:pt x="8213" y="16935"/>
                  </a:cubicBezTo>
                  <a:cubicBezTo>
                    <a:pt x="8288" y="16940"/>
                    <a:pt x="8364" y="16943"/>
                    <a:pt x="8440" y="16943"/>
                  </a:cubicBezTo>
                  <a:cubicBezTo>
                    <a:pt x="8895" y="16943"/>
                    <a:pt x="9373" y="16845"/>
                    <a:pt x="9710" y="16529"/>
                  </a:cubicBezTo>
                  <a:cubicBezTo>
                    <a:pt x="10091" y="16171"/>
                    <a:pt x="10138" y="15621"/>
                    <a:pt x="9840" y="15195"/>
                  </a:cubicBezTo>
                  <a:cubicBezTo>
                    <a:pt x="9575" y="14816"/>
                    <a:pt x="9098" y="14574"/>
                    <a:pt x="8637" y="14574"/>
                  </a:cubicBezTo>
                  <a:cubicBezTo>
                    <a:pt x="8621" y="14574"/>
                    <a:pt x="8605" y="14574"/>
                    <a:pt x="8589" y="14575"/>
                  </a:cubicBezTo>
                  <a:cubicBezTo>
                    <a:pt x="8017" y="14598"/>
                    <a:pt x="7541" y="15016"/>
                    <a:pt x="7255" y="15483"/>
                  </a:cubicBezTo>
                  <a:cubicBezTo>
                    <a:pt x="7109" y="15721"/>
                    <a:pt x="7001" y="15979"/>
                    <a:pt x="6922" y="16247"/>
                  </a:cubicBezTo>
                  <a:cubicBezTo>
                    <a:pt x="6125" y="15949"/>
                    <a:pt x="5403" y="15457"/>
                    <a:pt x="4806" y="14852"/>
                  </a:cubicBezTo>
                  <a:lnTo>
                    <a:pt x="4806" y="14852"/>
                  </a:lnTo>
                  <a:cubicBezTo>
                    <a:pt x="5096" y="14944"/>
                    <a:pt x="5390" y="14976"/>
                    <a:pt x="5700" y="14981"/>
                  </a:cubicBezTo>
                  <a:cubicBezTo>
                    <a:pt x="5748" y="14982"/>
                    <a:pt x="5797" y="14982"/>
                    <a:pt x="5846" y="14982"/>
                  </a:cubicBezTo>
                  <a:cubicBezTo>
                    <a:pt x="6139" y="14982"/>
                    <a:pt x="6437" y="14960"/>
                    <a:pt x="6717" y="14874"/>
                  </a:cubicBezTo>
                  <a:cubicBezTo>
                    <a:pt x="7298" y="14695"/>
                    <a:pt x="7716" y="14218"/>
                    <a:pt x="8073" y="13751"/>
                  </a:cubicBezTo>
                  <a:cubicBezTo>
                    <a:pt x="8128" y="13678"/>
                    <a:pt x="8091" y="13563"/>
                    <a:pt x="7995" y="13551"/>
                  </a:cubicBezTo>
                  <a:cubicBezTo>
                    <a:pt x="7851" y="13531"/>
                    <a:pt x="7706" y="13524"/>
                    <a:pt x="7562" y="13524"/>
                  </a:cubicBezTo>
                  <a:cubicBezTo>
                    <a:pt x="7327" y="13524"/>
                    <a:pt x="7091" y="13543"/>
                    <a:pt x="6858" y="13561"/>
                  </a:cubicBezTo>
                  <a:cubicBezTo>
                    <a:pt x="6501" y="13588"/>
                    <a:pt x="6145" y="13628"/>
                    <a:pt x="5801" y="13724"/>
                  </a:cubicBezTo>
                  <a:cubicBezTo>
                    <a:pt x="5467" y="13818"/>
                    <a:pt x="5147" y="13972"/>
                    <a:pt x="4872" y="14184"/>
                  </a:cubicBezTo>
                  <a:cubicBezTo>
                    <a:pt x="4744" y="14283"/>
                    <a:pt x="4626" y="14397"/>
                    <a:pt x="4539" y="14535"/>
                  </a:cubicBezTo>
                  <a:cubicBezTo>
                    <a:pt x="4535" y="14541"/>
                    <a:pt x="4534" y="14546"/>
                    <a:pt x="4532" y="14551"/>
                  </a:cubicBezTo>
                  <a:cubicBezTo>
                    <a:pt x="3719" y="13609"/>
                    <a:pt x="3233" y="12491"/>
                    <a:pt x="3023" y="11314"/>
                  </a:cubicBezTo>
                  <a:lnTo>
                    <a:pt x="3023" y="11314"/>
                  </a:lnTo>
                  <a:cubicBezTo>
                    <a:pt x="3288" y="11610"/>
                    <a:pt x="3704" y="11789"/>
                    <a:pt x="4070" y="11888"/>
                  </a:cubicBezTo>
                  <a:cubicBezTo>
                    <a:pt x="4275" y="11944"/>
                    <a:pt x="4486" y="11970"/>
                    <a:pt x="4697" y="11970"/>
                  </a:cubicBezTo>
                  <a:cubicBezTo>
                    <a:pt x="4997" y="11970"/>
                    <a:pt x="5297" y="11917"/>
                    <a:pt x="5580" y="11817"/>
                  </a:cubicBezTo>
                  <a:cubicBezTo>
                    <a:pt x="5796" y="11740"/>
                    <a:pt x="6050" y="11632"/>
                    <a:pt x="6223" y="11477"/>
                  </a:cubicBezTo>
                  <a:cubicBezTo>
                    <a:pt x="6411" y="11311"/>
                    <a:pt x="6266" y="11141"/>
                    <a:pt x="6110" y="11027"/>
                  </a:cubicBezTo>
                  <a:cubicBezTo>
                    <a:pt x="5738" y="10758"/>
                    <a:pt x="5305" y="10583"/>
                    <a:pt x="4853" y="10507"/>
                  </a:cubicBezTo>
                  <a:cubicBezTo>
                    <a:pt x="4685" y="10478"/>
                    <a:pt x="4516" y="10464"/>
                    <a:pt x="4346" y="10464"/>
                  </a:cubicBezTo>
                  <a:cubicBezTo>
                    <a:pt x="4050" y="10464"/>
                    <a:pt x="3754" y="10507"/>
                    <a:pt x="3469" y="10591"/>
                  </a:cubicBezTo>
                  <a:cubicBezTo>
                    <a:pt x="3362" y="10622"/>
                    <a:pt x="3256" y="10662"/>
                    <a:pt x="3153" y="10706"/>
                  </a:cubicBezTo>
                  <a:cubicBezTo>
                    <a:pt x="3088" y="10735"/>
                    <a:pt x="3007" y="10763"/>
                    <a:pt x="2948" y="10812"/>
                  </a:cubicBezTo>
                  <a:cubicBezTo>
                    <a:pt x="2828" y="9731"/>
                    <a:pt x="2929" y="8615"/>
                    <a:pt x="3219" y="7549"/>
                  </a:cubicBezTo>
                  <a:cubicBezTo>
                    <a:pt x="3299" y="7251"/>
                    <a:pt x="3398" y="6960"/>
                    <a:pt x="3505" y="6675"/>
                  </a:cubicBezTo>
                  <a:cubicBezTo>
                    <a:pt x="3542" y="6768"/>
                    <a:pt x="3589" y="6853"/>
                    <a:pt x="3657" y="6944"/>
                  </a:cubicBezTo>
                  <a:cubicBezTo>
                    <a:pt x="3762" y="7085"/>
                    <a:pt x="3876" y="7218"/>
                    <a:pt x="3996" y="7347"/>
                  </a:cubicBezTo>
                  <a:cubicBezTo>
                    <a:pt x="4226" y="7593"/>
                    <a:pt x="4485" y="7811"/>
                    <a:pt x="4764" y="7998"/>
                  </a:cubicBezTo>
                  <a:cubicBezTo>
                    <a:pt x="5126" y="8240"/>
                    <a:pt x="5641" y="8562"/>
                    <a:pt x="6120" y="8562"/>
                  </a:cubicBezTo>
                  <a:cubicBezTo>
                    <a:pt x="6269" y="8562"/>
                    <a:pt x="6414" y="8531"/>
                    <a:pt x="6550" y="8457"/>
                  </a:cubicBezTo>
                  <a:cubicBezTo>
                    <a:pt x="6616" y="8421"/>
                    <a:pt x="6661" y="8352"/>
                    <a:pt x="6630" y="8274"/>
                  </a:cubicBezTo>
                  <a:cubicBezTo>
                    <a:pt x="6402" y="7711"/>
                    <a:pt x="5962" y="7286"/>
                    <a:pt x="5470" y="6944"/>
                  </a:cubicBezTo>
                  <a:cubicBezTo>
                    <a:pt x="5222" y="6772"/>
                    <a:pt x="4965" y="6617"/>
                    <a:pt x="4705" y="6465"/>
                  </a:cubicBezTo>
                  <a:cubicBezTo>
                    <a:pt x="4506" y="6349"/>
                    <a:pt x="4202" y="6159"/>
                    <a:pt x="3937" y="6159"/>
                  </a:cubicBezTo>
                  <a:cubicBezTo>
                    <a:pt x="3918" y="6159"/>
                    <a:pt x="3899" y="6160"/>
                    <a:pt x="3881" y="6162"/>
                  </a:cubicBezTo>
                  <a:cubicBezTo>
                    <a:pt x="3855" y="6152"/>
                    <a:pt x="3830" y="6142"/>
                    <a:pt x="3804" y="6137"/>
                  </a:cubicBezTo>
                  <a:cubicBezTo>
                    <a:pt x="3779" y="6132"/>
                    <a:pt x="3753" y="6131"/>
                    <a:pt x="3729" y="6126"/>
                  </a:cubicBezTo>
                  <a:cubicBezTo>
                    <a:pt x="4285" y="4869"/>
                    <a:pt x="5075" y="3745"/>
                    <a:pt x="5978" y="2706"/>
                  </a:cubicBezTo>
                  <a:lnTo>
                    <a:pt x="5978" y="2706"/>
                  </a:lnTo>
                  <a:cubicBezTo>
                    <a:pt x="5903" y="2976"/>
                    <a:pt x="5924" y="3268"/>
                    <a:pt x="5961" y="3548"/>
                  </a:cubicBezTo>
                  <a:cubicBezTo>
                    <a:pt x="6010" y="3933"/>
                    <a:pt x="6124" y="4305"/>
                    <a:pt x="6266" y="4665"/>
                  </a:cubicBezTo>
                  <a:cubicBezTo>
                    <a:pt x="6409" y="5023"/>
                    <a:pt x="6581" y="5368"/>
                    <a:pt x="6754" y="5711"/>
                  </a:cubicBezTo>
                  <a:cubicBezTo>
                    <a:pt x="6910" y="6017"/>
                    <a:pt x="7061" y="6314"/>
                    <a:pt x="7363" y="6497"/>
                  </a:cubicBezTo>
                  <a:cubicBezTo>
                    <a:pt x="7381" y="6507"/>
                    <a:pt x="7401" y="6512"/>
                    <a:pt x="7422" y="6512"/>
                  </a:cubicBezTo>
                  <a:cubicBezTo>
                    <a:pt x="7481" y="6512"/>
                    <a:pt x="7544" y="6473"/>
                    <a:pt x="7565" y="6422"/>
                  </a:cubicBezTo>
                  <a:cubicBezTo>
                    <a:pt x="7883" y="5635"/>
                    <a:pt x="7938" y="4767"/>
                    <a:pt x="7721" y="3947"/>
                  </a:cubicBezTo>
                  <a:cubicBezTo>
                    <a:pt x="7621" y="3566"/>
                    <a:pt x="7463" y="3184"/>
                    <a:pt x="7213" y="2877"/>
                  </a:cubicBezTo>
                  <a:cubicBezTo>
                    <a:pt x="7012" y="2629"/>
                    <a:pt x="6688" y="2353"/>
                    <a:pt x="6348" y="2353"/>
                  </a:cubicBezTo>
                  <a:cubicBezTo>
                    <a:pt x="6329" y="2353"/>
                    <a:pt x="6310" y="2353"/>
                    <a:pt x="6291" y="2355"/>
                  </a:cubicBezTo>
                  <a:cubicBezTo>
                    <a:pt x="6973" y="1604"/>
                    <a:pt x="7708" y="894"/>
                    <a:pt x="8445" y="203"/>
                  </a:cubicBezTo>
                  <a:cubicBezTo>
                    <a:pt x="8526" y="127"/>
                    <a:pt x="8468" y="1"/>
                    <a:pt x="8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3511475" y="4298900"/>
              <a:ext cx="53250" cy="58300"/>
            </a:xfrm>
            <a:custGeom>
              <a:rect b="b" l="l" r="r" t="t"/>
              <a:pathLst>
                <a:path extrusionOk="0" h="2332" w="2130">
                  <a:moveTo>
                    <a:pt x="1663" y="1"/>
                  </a:moveTo>
                  <a:cubicBezTo>
                    <a:pt x="1566" y="1"/>
                    <a:pt x="1477" y="45"/>
                    <a:pt x="1400" y="119"/>
                  </a:cubicBezTo>
                  <a:cubicBezTo>
                    <a:pt x="1318" y="198"/>
                    <a:pt x="1244" y="284"/>
                    <a:pt x="1179" y="378"/>
                  </a:cubicBezTo>
                  <a:cubicBezTo>
                    <a:pt x="1144" y="428"/>
                    <a:pt x="1113" y="481"/>
                    <a:pt x="1081" y="535"/>
                  </a:cubicBezTo>
                  <a:cubicBezTo>
                    <a:pt x="957" y="453"/>
                    <a:pt x="827" y="385"/>
                    <a:pt x="690" y="331"/>
                  </a:cubicBezTo>
                  <a:cubicBezTo>
                    <a:pt x="644" y="313"/>
                    <a:pt x="597" y="304"/>
                    <a:pt x="550" y="304"/>
                  </a:cubicBezTo>
                  <a:cubicBezTo>
                    <a:pt x="433" y="304"/>
                    <a:pt x="322" y="361"/>
                    <a:pt x="256" y="468"/>
                  </a:cubicBezTo>
                  <a:cubicBezTo>
                    <a:pt x="174" y="600"/>
                    <a:pt x="184" y="824"/>
                    <a:pt x="329" y="918"/>
                  </a:cubicBezTo>
                  <a:cubicBezTo>
                    <a:pt x="379" y="950"/>
                    <a:pt x="425" y="989"/>
                    <a:pt x="472" y="1026"/>
                  </a:cubicBezTo>
                  <a:cubicBezTo>
                    <a:pt x="398" y="1050"/>
                    <a:pt x="324" y="1075"/>
                    <a:pt x="251" y="1100"/>
                  </a:cubicBezTo>
                  <a:cubicBezTo>
                    <a:pt x="85" y="1156"/>
                    <a:pt x="1" y="1346"/>
                    <a:pt x="39" y="1508"/>
                  </a:cubicBezTo>
                  <a:cubicBezTo>
                    <a:pt x="78" y="1664"/>
                    <a:pt x="219" y="1775"/>
                    <a:pt x="378" y="1775"/>
                  </a:cubicBezTo>
                  <a:cubicBezTo>
                    <a:pt x="390" y="1775"/>
                    <a:pt x="402" y="1774"/>
                    <a:pt x="415" y="1773"/>
                  </a:cubicBezTo>
                  <a:cubicBezTo>
                    <a:pt x="513" y="1762"/>
                    <a:pt x="611" y="1744"/>
                    <a:pt x="706" y="1721"/>
                  </a:cubicBezTo>
                  <a:cubicBezTo>
                    <a:pt x="712" y="1819"/>
                    <a:pt x="717" y="1918"/>
                    <a:pt x="724" y="2015"/>
                  </a:cubicBezTo>
                  <a:cubicBezTo>
                    <a:pt x="734" y="2182"/>
                    <a:pt x="908" y="2332"/>
                    <a:pt x="1078" y="2332"/>
                  </a:cubicBezTo>
                  <a:cubicBezTo>
                    <a:pt x="1119" y="2332"/>
                    <a:pt x="1160" y="2323"/>
                    <a:pt x="1198" y="2304"/>
                  </a:cubicBezTo>
                  <a:cubicBezTo>
                    <a:pt x="1369" y="2216"/>
                    <a:pt x="1479" y="2090"/>
                    <a:pt x="1516" y="1899"/>
                  </a:cubicBezTo>
                  <a:cubicBezTo>
                    <a:pt x="1536" y="1801"/>
                    <a:pt x="1531" y="1700"/>
                    <a:pt x="1526" y="1601"/>
                  </a:cubicBezTo>
                  <a:lnTo>
                    <a:pt x="1526" y="1601"/>
                  </a:lnTo>
                  <a:lnTo>
                    <a:pt x="1709" y="1612"/>
                  </a:lnTo>
                  <a:cubicBezTo>
                    <a:pt x="1720" y="1613"/>
                    <a:pt x="1730" y="1613"/>
                    <a:pt x="1740" y="1613"/>
                  </a:cubicBezTo>
                  <a:cubicBezTo>
                    <a:pt x="1915" y="1613"/>
                    <a:pt x="2091" y="1507"/>
                    <a:pt x="2111" y="1318"/>
                  </a:cubicBezTo>
                  <a:cubicBezTo>
                    <a:pt x="2129" y="1142"/>
                    <a:pt x="2012" y="929"/>
                    <a:pt x="1816" y="918"/>
                  </a:cubicBezTo>
                  <a:lnTo>
                    <a:pt x="1772" y="913"/>
                  </a:lnTo>
                  <a:cubicBezTo>
                    <a:pt x="1878" y="751"/>
                    <a:pt x="1949" y="566"/>
                    <a:pt x="1983" y="376"/>
                  </a:cubicBezTo>
                  <a:cubicBezTo>
                    <a:pt x="2008" y="240"/>
                    <a:pt x="1921" y="77"/>
                    <a:pt x="1790" y="26"/>
                  </a:cubicBezTo>
                  <a:cubicBezTo>
                    <a:pt x="1747" y="9"/>
                    <a:pt x="1704" y="1"/>
                    <a:pt x="1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3581350" y="4723525"/>
              <a:ext cx="46250" cy="38850"/>
            </a:xfrm>
            <a:custGeom>
              <a:rect b="b" l="l" r="r" t="t"/>
              <a:pathLst>
                <a:path extrusionOk="0" h="1554" w="1850">
                  <a:moveTo>
                    <a:pt x="872" y="0"/>
                  </a:moveTo>
                  <a:cubicBezTo>
                    <a:pt x="862" y="0"/>
                    <a:pt x="852" y="1"/>
                    <a:pt x="842" y="2"/>
                  </a:cubicBezTo>
                  <a:cubicBezTo>
                    <a:pt x="724" y="13"/>
                    <a:pt x="593" y="123"/>
                    <a:pt x="604" y="254"/>
                  </a:cubicBezTo>
                  <a:cubicBezTo>
                    <a:pt x="608" y="300"/>
                    <a:pt x="606" y="346"/>
                    <a:pt x="606" y="391"/>
                  </a:cubicBezTo>
                  <a:cubicBezTo>
                    <a:pt x="556" y="357"/>
                    <a:pt x="507" y="325"/>
                    <a:pt x="457" y="291"/>
                  </a:cubicBezTo>
                  <a:cubicBezTo>
                    <a:pt x="416" y="264"/>
                    <a:pt x="370" y="251"/>
                    <a:pt x="324" y="251"/>
                  </a:cubicBezTo>
                  <a:cubicBezTo>
                    <a:pt x="243" y="251"/>
                    <a:pt x="162" y="289"/>
                    <a:pt x="111" y="352"/>
                  </a:cubicBezTo>
                  <a:cubicBezTo>
                    <a:pt x="28" y="455"/>
                    <a:pt x="33" y="605"/>
                    <a:pt x="126" y="703"/>
                  </a:cubicBezTo>
                  <a:cubicBezTo>
                    <a:pt x="176" y="758"/>
                    <a:pt x="233" y="807"/>
                    <a:pt x="293" y="855"/>
                  </a:cubicBezTo>
                  <a:cubicBezTo>
                    <a:pt x="236" y="905"/>
                    <a:pt x="179" y="953"/>
                    <a:pt x="122" y="1003"/>
                  </a:cubicBezTo>
                  <a:cubicBezTo>
                    <a:pt x="1" y="1107"/>
                    <a:pt x="14" y="1352"/>
                    <a:pt x="168" y="1423"/>
                  </a:cubicBezTo>
                  <a:cubicBezTo>
                    <a:pt x="237" y="1456"/>
                    <a:pt x="306" y="1474"/>
                    <a:pt x="375" y="1474"/>
                  </a:cubicBezTo>
                  <a:cubicBezTo>
                    <a:pt x="436" y="1474"/>
                    <a:pt x="497" y="1460"/>
                    <a:pt x="560" y="1431"/>
                  </a:cubicBezTo>
                  <a:cubicBezTo>
                    <a:pt x="629" y="1396"/>
                    <a:pt x="687" y="1347"/>
                    <a:pt x="744" y="1297"/>
                  </a:cubicBezTo>
                  <a:cubicBezTo>
                    <a:pt x="771" y="1337"/>
                    <a:pt x="797" y="1375"/>
                    <a:pt x="823" y="1413"/>
                  </a:cubicBezTo>
                  <a:cubicBezTo>
                    <a:pt x="875" y="1495"/>
                    <a:pt x="968" y="1554"/>
                    <a:pt x="1064" y="1554"/>
                  </a:cubicBezTo>
                  <a:cubicBezTo>
                    <a:pt x="1105" y="1554"/>
                    <a:pt x="1146" y="1543"/>
                    <a:pt x="1186" y="1519"/>
                  </a:cubicBezTo>
                  <a:cubicBezTo>
                    <a:pt x="1301" y="1448"/>
                    <a:pt x="1374" y="1279"/>
                    <a:pt x="1291" y="1154"/>
                  </a:cubicBezTo>
                  <a:cubicBezTo>
                    <a:pt x="1286" y="1145"/>
                    <a:pt x="1279" y="1135"/>
                    <a:pt x="1274" y="1126"/>
                  </a:cubicBezTo>
                  <a:cubicBezTo>
                    <a:pt x="1421" y="1115"/>
                    <a:pt x="1567" y="1073"/>
                    <a:pt x="1698" y="1006"/>
                  </a:cubicBezTo>
                  <a:cubicBezTo>
                    <a:pt x="1793" y="958"/>
                    <a:pt x="1850" y="829"/>
                    <a:pt x="1822" y="727"/>
                  </a:cubicBezTo>
                  <a:cubicBezTo>
                    <a:pt x="1787" y="610"/>
                    <a:pt x="1701" y="550"/>
                    <a:pt x="1584" y="534"/>
                  </a:cubicBezTo>
                  <a:cubicBezTo>
                    <a:pt x="1518" y="523"/>
                    <a:pt x="1450" y="518"/>
                    <a:pt x="1383" y="518"/>
                  </a:cubicBezTo>
                  <a:cubicBezTo>
                    <a:pt x="1364" y="518"/>
                    <a:pt x="1345" y="518"/>
                    <a:pt x="1325" y="519"/>
                  </a:cubicBezTo>
                  <a:cubicBezTo>
                    <a:pt x="1278" y="521"/>
                    <a:pt x="1232" y="526"/>
                    <a:pt x="1186" y="532"/>
                  </a:cubicBezTo>
                  <a:cubicBezTo>
                    <a:pt x="1177" y="420"/>
                    <a:pt x="1158" y="307"/>
                    <a:pt x="1127" y="201"/>
                  </a:cubicBezTo>
                  <a:cubicBezTo>
                    <a:pt x="1093" y="82"/>
                    <a:pt x="993" y="0"/>
                    <a:pt x="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3546750" y="4647500"/>
              <a:ext cx="53250" cy="58300"/>
            </a:xfrm>
            <a:custGeom>
              <a:rect b="b" l="l" r="r" t="t"/>
              <a:pathLst>
                <a:path extrusionOk="0" h="2332" w="2130">
                  <a:moveTo>
                    <a:pt x="1663" y="0"/>
                  </a:moveTo>
                  <a:cubicBezTo>
                    <a:pt x="1566" y="0"/>
                    <a:pt x="1478" y="45"/>
                    <a:pt x="1402" y="118"/>
                  </a:cubicBezTo>
                  <a:cubicBezTo>
                    <a:pt x="1319" y="198"/>
                    <a:pt x="1245" y="284"/>
                    <a:pt x="1179" y="378"/>
                  </a:cubicBezTo>
                  <a:cubicBezTo>
                    <a:pt x="1145" y="428"/>
                    <a:pt x="1113" y="480"/>
                    <a:pt x="1082" y="535"/>
                  </a:cubicBezTo>
                  <a:cubicBezTo>
                    <a:pt x="958" y="453"/>
                    <a:pt x="828" y="384"/>
                    <a:pt x="691" y="331"/>
                  </a:cubicBezTo>
                  <a:cubicBezTo>
                    <a:pt x="645" y="313"/>
                    <a:pt x="598" y="304"/>
                    <a:pt x="551" y="304"/>
                  </a:cubicBezTo>
                  <a:cubicBezTo>
                    <a:pt x="434" y="304"/>
                    <a:pt x="323" y="360"/>
                    <a:pt x="256" y="468"/>
                  </a:cubicBezTo>
                  <a:cubicBezTo>
                    <a:pt x="174" y="600"/>
                    <a:pt x="186" y="823"/>
                    <a:pt x="329" y="917"/>
                  </a:cubicBezTo>
                  <a:cubicBezTo>
                    <a:pt x="381" y="950"/>
                    <a:pt x="426" y="989"/>
                    <a:pt x="473" y="1026"/>
                  </a:cubicBezTo>
                  <a:cubicBezTo>
                    <a:pt x="399" y="1050"/>
                    <a:pt x="324" y="1075"/>
                    <a:pt x="251" y="1100"/>
                  </a:cubicBezTo>
                  <a:cubicBezTo>
                    <a:pt x="86" y="1156"/>
                    <a:pt x="1" y="1346"/>
                    <a:pt x="41" y="1508"/>
                  </a:cubicBezTo>
                  <a:cubicBezTo>
                    <a:pt x="79" y="1664"/>
                    <a:pt x="219" y="1775"/>
                    <a:pt x="379" y="1775"/>
                  </a:cubicBezTo>
                  <a:cubicBezTo>
                    <a:pt x="391" y="1775"/>
                    <a:pt x="403" y="1774"/>
                    <a:pt x="416" y="1773"/>
                  </a:cubicBezTo>
                  <a:cubicBezTo>
                    <a:pt x="514" y="1762"/>
                    <a:pt x="611" y="1743"/>
                    <a:pt x="707" y="1720"/>
                  </a:cubicBezTo>
                  <a:cubicBezTo>
                    <a:pt x="712" y="1818"/>
                    <a:pt x="718" y="1917"/>
                    <a:pt x="725" y="2014"/>
                  </a:cubicBezTo>
                  <a:cubicBezTo>
                    <a:pt x="736" y="2182"/>
                    <a:pt x="908" y="2332"/>
                    <a:pt x="1078" y="2332"/>
                  </a:cubicBezTo>
                  <a:cubicBezTo>
                    <a:pt x="1120" y="2332"/>
                    <a:pt x="1161" y="2323"/>
                    <a:pt x="1199" y="2303"/>
                  </a:cubicBezTo>
                  <a:cubicBezTo>
                    <a:pt x="1370" y="2216"/>
                    <a:pt x="1480" y="2090"/>
                    <a:pt x="1517" y="1899"/>
                  </a:cubicBezTo>
                  <a:cubicBezTo>
                    <a:pt x="1537" y="1801"/>
                    <a:pt x="1532" y="1700"/>
                    <a:pt x="1527" y="1600"/>
                  </a:cubicBezTo>
                  <a:lnTo>
                    <a:pt x="1527" y="1600"/>
                  </a:lnTo>
                  <a:lnTo>
                    <a:pt x="1710" y="1612"/>
                  </a:lnTo>
                  <a:cubicBezTo>
                    <a:pt x="1721" y="1613"/>
                    <a:pt x="1732" y="1613"/>
                    <a:pt x="1744" y="1613"/>
                  </a:cubicBezTo>
                  <a:cubicBezTo>
                    <a:pt x="1919" y="1613"/>
                    <a:pt x="2092" y="1506"/>
                    <a:pt x="2112" y="1318"/>
                  </a:cubicBezTo>
                  <a:cubicBezTo>
                    <a:pt x="2130" y="1142"/>
                    <a:pt x="2013" y="929"/>
                    <a:pt x="1816" y="917"/>
                  </a:cubicBezTo>
                  <a:lnTo>
                    <a:pt x="1773" y="913"/>
                  </a:lnTo>
                  <a:cubicBezTo>
                    <a:pt x="1878" y="750"/>
                    <a:pt x="1950" y="566"/>
                    <a:pt x="1985" y="376"/>
                  </a:cubicBezTo>
                  <a:cubicBezTo>
                    <a:pt x="2009" y="239"/>
                    <a:pt x="1921" y="77"/>
                    <a:pt x="1791" y="26"/>
                  </a:cubicBezTo>
                  <a:cubicBezTo>
                    <a:pt x="1747" y="8"/>
                    <a:pt x="1704" y="0"/>
                    <a:pt x="1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4" name="Google Shape;1764;p40"/>
          <p:cNvGrpSpPr/>
          <p:nvPr/>
        </p:nvGrpSpPr>
        <p:grpSpPr>
          <a:xfrm>
            <a:off x="8382805" y="3250605"/>
            <a:ext cx="454965" cy="911373"/>
            <a:chOff x="3758325" y="4087550"/>
            <a:chExt cx="265100" cy="531475"/>
          </a:xfrm>
        </p:grpSpPr>
        <p:sp>
          <p:nvSpPr>
            <p:cNvPr id="1765" name="Google Shape;1765;p40"/>
            <p:cNvSpPr/>
            <p:nvPr/>
          </p:nvSpPr>
          <p:spPr>
            <a:xfrm>
              <a:off x="3762900" y="4118200"/>
              <a:ext cx="243275" cy="500825"/>
            </a:xfrm>
            <a:custGeom>
              <a:rect b="b" l="l" r="r" t="t"/>
              <a:pathLst>
                <a:path extrusionOk="0" h="20033" w="9731">
                  <a:moveTo>
                    <a:pt x="2369" y="0"/>
                  </a:moveTo>
                  <a:cubicBezTo>
                    <a:pt x="2348" y="0"/>
                    <a:pt x="2333" y="25"/>
                    <a:pt x="2344" y="44"/>
                  </a:cubicBezTo>
                  <a:cubicBezTo>
                    <a:pt x="2582" y="467"/>
                    <a:pt x="2887" y="844"/>
                    <a:pt x="3113" y="1277"/>
                  </a:cubicBezTo>
                  <a:cubicBezTo>
                    <a:pt x="3336" y="1704"/>
                    <a:pt x="3510" y="2154"/>
                    <a:pt x="3671" y="2609"/>
                  </a:cubicBezTo>
                  <a:cubicBezTo>
                    <a:pt x="3905" y="3272"/>
                    <a:pt x="4120" y="3945"/>
                    <a:pt x="4323" y="4620"/>
                  </a:cubicBezTo>
                  <a:cubicBezTo>
                    <a:pt x="3532" y="3661"/>
                    <a:pt x="2263" y="3115"/>
                    <a:pt x="1029" y="3115"/>
                  </a:cubicBezTo>
                  <a:cubicBezTo>
                    <a:pt x="974" y="3115"/>
                    <a:pt x="919" y="3116"/>
                    <a:pt x="864" y="3119"/>
                  </a:cubicBezTo>
                  <a:cubicBezTo>
                    <a:pt x="723" y="3124"/>
                    <a:pt x="670" y="3291"/>
                    <a:pt x="760" y="3389"/>
                  </a:cubicBezTo>
                  <a:cubicBezTo>
                    <a:pt x="1208" y="3881"/>
                    <a:pt x="1755" y="4287"/>
                    <a:pt x="2357" y="4573"/>
                  </a:cubicBezTo>
                  <a:cubicBezTo>
                    <a:pt x="2654" y="4713"/>
                    <a:pt x="2966" y="4826"/>
                    <a:pt x="3284" y="4907"/>
                  </a:cubicBezTo>
                  <a:cubicBezTo>
                    <a:pt x="3436" y="4946"/>
                    <a:pt x="3591" y="4977"/>
                    <a:pt x="3747" y="5002"/>
                  </a:cubicBezTo>
                  <a:cubicBezTo>
                    <a:pt x="3842" y="5017"/>
                    <a:pt x="3947" y="5041"/>
                    <a:pt x="4048" y="5041"/>
                  </a:cubicBezTo>
                  <a:cubicBezTo>
                    <a:pt x="4106" y="5041"/>
                    <a:pt x="4164" y="5033"/>
                    <a:pt x="4217" y="5011"/>
                  </a:cubicBezTo>
                  <a:cubicBezTo>
                    <a:pt x="4223" y="5007"/>
                    <a:pt x="4227" y="5002"/>
                    <a:pt x="4233" y="4998"/>
                  </a:cubicBezTo>
                  <a:cubicBezTo>
                    <a:pt x="4259" y="5028"/>
                    <a:pt x="4286" y="5055"/>
                    <a:pt x="4312" y="5086"/>
                  </a:cubicBezTo>
                  <a:cubicBezTo>
                    <a:pt x="4338" y="5117"/>
                    <a:pt x="4370" y="5130"/>
                    <a:pt x="4403" y="5130"/>
                  </a:cubicBezTo>
                  <a:cubicBezTo>
                    <a:pt x="4426" y="5130"/>
                    <a:pt x="4449" y="5123"/>
                    <a:pt x="4470" y="5112"/>
                  </a:cubicBezTo>
                  <a:cubicBezTo>
                    <a:pt x="4490" y="5185"/>
                    <a:pt x="4514" y="5257"/>
                    <a:pt x="4535" y="5330"/>
                  </a:cubicBezTo>
                  <a:cubicBezTo>
                    <a:pt x="4650" y="5744"/>
                    <a:pt x="4751" y="6161"/>
                    <a:pt x="4842" y="6582"/>
                  </a:cubicBezTo>
                  <a:cubicBezTo>
                    <a:pt x="4839" y="6664"/>
                    <a:pt x="4831" y="6743"/>
                    <a:pt x="4837" y="6824"/>
                  </a:cubicBezTo>
                  <a:cubicBezTo>
                    <a:pt x="4839" y="6873"/>
                    <a:pt x="4871" y="6909"/>
                    <a:pt x="4911" y="6925"/>
                  </a:cubicBezTo>
                  <a:cubicBezTo>
                    <a:pt x="4988" y="7323"/>
                    <a:pt x="5053" y="7722"/>
                    <a:pt x="5098" y="8125"/>
                  </a:cubicBezTo>
                  <a:cubicBezTo>
                    <a:pt x="5150" y="8580"/>
                    <a:pt x="5178" y="9038"/>
                    <a:pt x="5179" y="9497"/>
                  </a:cubicBezTo>
                  <a:cubicBezTo>
                    <a:pt x="5179" y="9912"/>
                    <a:pt x="5069" y="10387"/>
                    <a:pt x="5170" y="10790"/>
                  </a:cubicBezTo>
                  <a:cubicBezTo>
                    <a:pt x="5088" y="11108"/>
                    <a:pt x="5019" y="11431"/>
                    <a:pt x="4957" y="11754"/>
                  </a:cubicBezTo>
                  <a:cubicBezTo>
                    <a:pt x="4948" y="11727"/>
                    <a:pt x="4942" y="11698"/>
                    <a:pt x="4934" y="11673"/>
                  </a:cubicBezTo>
                  <a:cubicBezTo>
                    <a:pt x="4871" y="11459"/>
                    <a:pt x="4779" y="11252"/>
                    <a:pt x="4662" y="11062"/>
                  </a:cubicBezTo>
                  <a:cubicBezTo>
                    <a:pt x="4428" y="10681"/>
                    <a:pt x="4096" y="10372"/>
                    <a:pt x="3696" y="10174"/>
                  </a:cubicBezTo>
                  <a:cubicBezTo>
                    <a:pt x="3675" y="10164"/>
                    <a:pt x="3652" y="10159"/>
                    <a:pt x="3629" y="10159"/>
                  </a:cubicBezTo>
                  <a:cubicBezTo>
                    <a:pt x="3566" y="10159"/>
                    <a:pt x="3504" y="10196"/>
                    <a:pt x="3492" y="10265"/>
                  </a:cubicBezTo>
                  <a:cubicBezTo>
                    <a:pt x="3415" y="10727"/>
                    <a:pt x="3523" y="11195"/>
                    <a:pt x="3770" y="11591"/>
                  </a:cubicBezTo>
                  <a:cubicBezTo>
                    <a:pt x="3890" y="11783"/>
                    <a:pt x="4044" y="11957"/>
                    <a:pt x="4223" y="12097"/>
                  </a:cubicBezTo>
                  <a:cubicBezTo>
                    <a:pt x="4364" y="12205"/>
                    <a:pt x="4573" y="12364"/>
                    <a:pt x="4767" y="12364"/>
                  </a:cubicBezTo>
                  <a:cubicBezTo>
                    <a:pt x="4795" y="12364"/>
                    <a:pt x="4823" y="12361"/>
                    <a:pt x="4850" y="12354"/>
                  </a:cubicBezTo>
                  <a:cubicBezTo>
                    <a:pt x="4852" y="12354"/>
                    <a:pt x="4852" y="12353"/>
                    <a:pt x="4853" y="12353"/>
                  </a:cubicBezTo>
                  <a:lnTo>
                    <a:pt x="4853" y="12353"/>
                  </a:lnTo>
                  <a:cubicBezTo>
                    <a:pt x="4693" y="13396"/>
                    <a:pt x="4635" y="14452"/>
                    <a:pt x="4702" y="15505"/>
                  </a:cubicBezTo>
                  <a:cubicBezTo>
                    <a:pt x="4435" y="15149"/>
                    <a:pt x="4120" y="14820"/>
                    <a:pt x="3835" y="14476"/>
                  </a:cubicBezTo>
                  <a:cubicBezTo>
                    <a:pt x="3888" y="14341"/>
                    <a:pt x="3906" y="14183"/>
                    <a:pt x="3927" y="14063"/>
                  </a:cubicBezTo>
                  <a:cubicBezTo>
                    <a:pt x="3967" y="13832"/>
                    <a:pt x="3987" y="13596"/>
                    <a:pt x="3984" y="13362"/>
                  </a:cubicBezTo>
                  <a:cubicBezTo>
                    <a:pt x="3978" y="12895"/>
                    <a:pt x="3886" y="12427"/>
                    <a:pt x="3710" y="11993"/>
                  </a:cubicBezTo>
                  <a:cubicBezTo>
                    <a:pt x="3686" y="11933"/>
                    <a:pt x="3627" y="11896"/>
                    <a:pt x="3569" y="11896"/>
                  </a:cubicBezTo>
                  <a:cubicBezTo>
                    <a:pt x="3525" y="11896"/>
                    <a:pt x="3483" y="11917"/>
                    <a:pt x="3457" y="11965"/>
                  </a:cubicBezTo>
                  <a:cubicBezTo>
                    <a:pt x="3247" y="12368"/>
                    <a:pt x="3147" y="12820"/>
                    <a:pt x="3163" y="13274"/>
                  </a:cubicBezTo>
                  <a:cubicBezTo>
                    <a:pt x="3166" y="13402"/>
                    <a:pt x="3184" y="13529"/>
                    <a:pt x="3206" y="13656"/>
                  </a:cubicBezTo>
                  <a:cubicBezTo>
                    <a:pt x="3027" y="13409"/>
                    <a:pt x="2853" y="13159"/>
                    <a:pt x="2685" y="12905"/>
                  </a:cubicBezTo>
                  <a:cubicBezTo>
                    <a:pt x="2582" y="12750"/>
                    <a:pt x="2487" y="12590"/>
                    <a:pt x="2391" y="12432"/>
                  </a:cubicBezTo>
                  <a:cubicBezTo>
                    <a:pt x="2393" y="12428"/>
                    <a:pt x="2396" y="12423"/>
                    <a:pt x="2398" y="12418"/>
                  </a:cubicBezTo>
                  <a:cubicBezTo>
                    <a:pt x="2464" y="12304"/>
                    <a:pt x="2522" y="12184"/>
                    <a:pt x="2576" y="12063"/>
                  </a:cubicBezTo>
                  <a:cubicBezTo>
                    <a:pt x="2685" y="11808"/>
                    <a:pt x="2770" y="11542"/>
                    <a:pt x="2821" y="11270"/>
                  </a:cubicBezTo>
                  <a:cubicBezTo>
                    <a:pt x="2924" y="10731"/>
                    <a:pt x="2908" y="10175"/>
                    <a:pt x="2775" y="9643"/>
                  </a:cubicBezTo>
                  <a:cubicBezTo>
                    <a:pt x="2758" y="9574"/>
                    <a:pt x="2705" y="9544"/>
                    <a:pt x="2650" y="9544"/>
                  </a:cubicBezTo>
                  <a:cubicBezTo>
                    <a:pt x="2598" y="9544"/>
                    <a:pt x="2544" y="9570"/>
                    <a:pt x="2512" y="9615"/>
                  </a:cubicBezTo>
                  <a:cubicBezTo>
                    <a:pt x="2130" y="10150"/>
                    <a:pt x="1909" y="10774"/>
                    <a:pt x="1856" y="11430"/>
                  </a:cubicBezTo>
                  <a:cubicBezTo>
                    <a:pt x="1854" y="11459"/>
                    <a:pt x="1856" y="11490"/>
                    <a:pt x="1855" y="11520"/>
                  </a:cubicBezTo>
                  <a:cubicBezTo>
                    <a:pt x="1551" y="10983"/>
                    <a:pt x="1252" y="10442"/>
                    <a:pt x="924" y="9917"/>
                  </a:cubicBezTo>
                  <a:cubicBezTo>
                    <a:pt x="918" y="9909"/>
                    <a:pt x="910" y="9905"/>
                    <a:pt x="902" y="9905"/>
                  </a:cubicBezTo>
                  <a:cubicBezTo>
                    <a:pt x="885" y="9905"/>
                    <a:pt x="869" y="9919"/>
                    <a:pt x="875" y="9938"/>
                  </a:cubicBezTo>
                  <a:cubicBezTo>
                    <a:pt x="1096" y="10718"/>
                    <a:pt x="1463" y="11464"/>
                    <a:pt x="1873" y="12176"/>
                  </a:cubicBezTo>
                  <a:cubicBezTo>
                    <a:pt x="1885" y="12236"/>
                    <a:pt x="1902" y="12295"/>
                    <a:pt x="1933" y="12339"/>
                  </a:cubicBezTo>
                  <a:cubicBezTo>
                    <a:pt x="1951" y="12364"/>
                    <a:pt x="1974" y="12380"/>
                    <a:pt x="1997" y="12390"/>
                  </a:cubicBezTo>
                  <a:cubicBezTo>
                    <a:pt x="2022" y="12432"/>
                    <a:pt x="2048" y="12474"/>
                    <a:pt x="2073" y="12516"/>
                  </a:cubicBezTo>
                  <a:cubicBezTo>
                    <a:pt x="2071" y="12539"/>
                    <a:pt x="2071" y="12562"/>
                    <a:pt x="2079" y="12585"/>
                  </a:cubicBezTo>
                  <a:cubicBezTo>
                    <a:pt x="2089" y="12614"/>
                    <a:pt x="2116" y="12636"/>
                    <a:pt x="2147" y="12641"/>
                  </a:cubicBezTo>
                  <a:cubicBezTo>
                    <a:pt x="2236" y="12783"/>
                    <a:pt x="2324" y="12927"/>
                    <a:pt x="2413" y="13068"/>
                  </a:cubicBezTo>
                  <a:cubicBezTo>
                    <a:pt x="2454" y="13132"/>
                    <a:pt x="2496" y="13193"/>
                    <a:pt x="2538" y="13257"/>
                  </a:cubicBezTo>
                  <a:cubicBezTo>
                    <a:pt x="2236" y="13106"/>
                    <a:pt x="1898" y="13013"/>
                    <a:pt x="1572" y="12966"/>
                  </a:cubicBezTo>
                  <a:cubicBezTo>
                    <a:pt x="1417" y="12943"/>
                    <a:pt x="1260" y="12932"/>
                    <a:pt x="1103" y="12932"/>
                  </a:cubicBezTo>
                  <a:cubicBezTo>
                    <a:pt x="774" y="12932"/>
                    <a:pt x="445" y="12981"/>
                    <a:pt x="129" y="13073"/>
                  </a:cubicBezTo>
                  <a:cubicBezTo>
                    <a:pt x="6" y="13110"/>
                    <a:pt x="1" y="13269"/>
                    <a:pt x="102" y="13333"/>
                  </a:cubicBezTo>
                  <a:cubicBezTo>
                    <a:pt x="540" y="13610"/>
                    <a:pt x="1035" y="13802"/>
                    <a:pt x="1547" y="13888"/>
                  </a:cubicBezTo>
                  <a:cubicBezTo>
                    <a:pt x="1771" y="13926"/>
                    <a:pt x="2000" y="13946"/>
                    <a:pt x="2228" y="13946"/>
                  </a:cubicBezTo>
                  <a:cubicBezTo>
                    <a:pt x="2255" y="13946"/>
                    <a:pt x="2282" y="13946"/>
                    <a:pt x="2309" y="13945"/>
                  </a:cubicBezTo>
                  <a:cubicBezTo>
                    <a:pt x="2434" y="13943"/>
                    <a:pt x="2558" y="13934"/>
                    <a:pt x="2681" y="13918"/>
                  </a:cubicBezTo>
                  <a:cubicBezTo>
                    <a:pt x="2763" y="13908"/>
                    <a:pt x="2860" y="13896"/>
                    <a:pt x="2940" y="13858"/>
                  </a:cubicBezTo>
                  <a:cubicBezTo>
                    <a:pt x="3095" y="14081"/>
                    <a:pt x="3252" y="14301"/>
                    <a:pt x="3416" y="14519"/>
                  </a:cubicBezTo>
                  <a:cubicBezTo>
                    <a:pt x="3759" y="14976"/>
                    <a:pt x="4109" y="15493"/>
                    <a:pt x="4543" y="15867"/>
                  </a:cubicBezTo>
                  <a:cubicBezTo>
                    <a:pt x="4576" y="15896"/>
                    <a:pt x="4616" y="15908"/>
                    <a:pt x="4655" y="15908"/>
                  </a:cubicBezTo>
                  <a:cubicBezTo>
                    <a:pt x="4679" y="15908"/>
                    <a:pt x="4704" y="15903"/>
                    <a:pt x="4727" y="15894"/>
                  </a:cubicBezTo>
                  <a:lnTo>
                    <a:pt x="4727" y="15894"/>
                  </a:lnTo>
                  <a:cubicBezTo>
                    <a:pt x="4519" y="15979"/>
                    <a:pt x="4608" y="16545"/>
                    <a:pt x="4814" y="17230"/>
                  </a:cubicBezTo>
                  <a:cubicBezTo>
                    <a:pt x="4543" y="17100"/>
                    <a:pt x="4230" y="17030"/>
                    <a:pt x="3951" y="17001"/>
                  </a:cubicBezTo>
                  <a:cubicBezTo>
                    <a:pt x="3860" y="16992"/>
                    <a:pt x="3769" y="16987"/>
                    <a:pt x="3678" y="16987"/>
                  </a:cubicBezTo>
                  <a:cubicBezTo>
                    <a:pt x="3324" y="16987"/>
                    <a:pt x="2971" y="17055"/>
                    <a:pt x="2644" y="17193"/>
                  </a:cubicBezTo>
                  <a:cubicBezTo>
                    <a:pt x="2528" y="17242"/>
                    <a:pt x="2504" y="17389"/>
                    <a:pt x="2616" y="17460"/>
                  </a:cubicBezTo>
                  <a:cubicBezTo>
                    <a:pt x="3015" y="17717"/>
                    <a:pt x="3471" y="17886"/>
                    <a:pt x="3941" y="17953"/>
                  </a:cubicBezTo>
                  <a:cubicBezTo>
                    <a:pt x="4101" y="17976"/>
                    <a:pt x="4262" y="17987"/>
                    <a:pt x="4424" y="17987"/>
                  </a:cubicBezTo>
                  <a:cubicBezTo>
                    <a:pt x="4496" y="17987"/>
                    <a:pt x="4568" y="17985"/>
                    <a:pt x="4640" y="17980"/>
                  </a:cubicBezTo>
                  <a:cubicBezTo>
                    <a:pt x="4769" y="17971"/>
                    <a:pt x="4912" y="17960"/>
                    <a:pt x="5043" y="17922"/>
                  </a:cubicBezTo>
                  <a:cubicBezTo>
                    <a:pt x="5387" y="18881"/>
                    <a:pt x="5830" y="19849"/>
                    <a:pt x="5940" y="19997"/>
                  </a:cubicBezTo>
                  <a:cubicBezTo>
                    <a:pt x="5959" y="20022"/>
                    <a:pt x="5986" y="20033"/>
                    <a:pt x="6013" y="20033"/>
                  </a:cubicBezTo>
                  <a:cubicBezTo>
                    <a:pt x="6066" y="20033"/>
                    <a:pt x="6118" y="19989"/>
                    <a:pt x="6101" y="19919"/>
                  </a:cubicBezTo>
                  <a:cubicBezTo>
                    <a:pt x="5906" y="19126"/>
                    <a:pt x="5603" y="18374"/>
                    <a:pt x="5393" y="17588"/>
                  </a:cubicBezTo>
                  <a:cubicBezTo>
                    <a:pt x="5432" y="17551"/>
                    <a:pt x="5471" y="17510"/>
                    <a:pt x="5510" y="17464"/>
                  </a:cubicBezTo>
                  <a:cubicBezTo>
                    <a:pt x="5689" y="17261"/>
                    <a:pt x="5856" y="17048"/>
                    <a:pt x="6013" y="16829"/>
                  </a:cubicBezTo>
                  <a:cubicBezTo>
                    <a:pt x="6333" y="16386"/>
                    <a:pt x="6610" y="15911"/>
                    <a:pt x="6836" y="15415"/>
                  </a:cubicBezTo>
                  <a:cubicBezTo>
                    <a:pt x="6870" y="15424"/>
                    <a:pt x="6904" y="15428"/>
                    <a:pt x="6939" y="15428"/>
                  </a:cubicBezTo>
                  <a:cubicBezTo>
                    <a:pt x="7131" y="15428"/>
                    <a:pt x="7335" y="15302"/>
                    <a:pt x="7494" y="15211"/>
                  </a:cubicBezTo>
                  <a:cubicBezTo>
                    <a:pt x="7717" y="15085"/>
                    <a:pt x="7924" y="14928"/>
                    <a:pt x="8104" y="14747"/>
                  </a:cubicBezTo>
                  <a:cubicBezTo>
                    <a:pt x="8467" y="14391"/>
                    <a:pt x="8730" y="13940"/>
                    <a:pt x="8864" y="13449"/>
                  </a:cubicBezTo>
                  <a:cubicBezTo>
                    <a:pt x="8888" y="13362"/>
                    <a:pt x="8812" y="13270"/>
                    <a:pt x="8726" y="13270"/>
                  </a:cubicBezTo>
                  <a:cubicBezTo>
                    <a:pt x="8712" y="13270"/>
                    <a:pt x="8699" y="13273"/>
                    <a:pt x="8685" y="13278"/>
                  </a:cubicBezTo>
                  <a:cubicBezTo>
                    <a:pt x="8274" y="13429"/>
                    <a:pt x="7898" y="13652"/>
                    <a:pt x="7564" y="13933"/>
                  </a:cubicBezTo>
                  <a:cubicBezTo>
                    <a:pt x="7467" y="14013"/>
                    <a:pt x="7377" y="14101"/>
                    <a:pt x="7290" y="14190"/>
                  </a:cubicBezTo>
                  <a:cubicBezTo>
                    <a:pt x="7483" y="13510"/>
                    <a:pt x="7585" y="12802"/>
                    <a:pt x="7533" y="12105"/>
                  </a:cubicBezTo>
                  <a:cubicBezTo>
                    <a:pt x="7530" y="12079"/>
                    <a:pt x="7506" y="12063"/>
                    <a:pt x="7483" y="12063"/>
                  </a:cubicBezTo>
                  <a:cubicBezTo>
                    <a:pt x="7465" y="12063"/>
                    <a:pt x="7448" y="12074"/>
                    <a:pt x="7444" y="12097"/>
                  </a:cubicBezTo>
                  <a:cubicBezTo>
                    <a:pt x="7282" y="13073"/>
                    <a:pt x="7101" y="14035"/>
                    <a:pt x="6699" y="14946"/>
                  </a:cubicBezTo>
                  <a:cubicBezTo>
                    <a:pt x="6643" y="15073"/>
                    <a:pt x="6579" y="15197"/>
                    <a:pt x="6518" y="15321"/>
                  </a:cubicBezTo>
                  <a:cubicBezTo>
                    <a:pt x="6535" y="14961"/>
                    <a:pt x="6458" y="14605"/>
                    <a:pt x="6303" y="14281"/>
                  </a:cubicBezTo>
                  <a:cubicBezTo>
                    <a:pt x="6284" y="14242"/>
                    <a:pt x="6249" y="14225"/>
                    <a:pt x="6212" y="14225"/>
                  </a:cubicBezTo>
                  <a:cubicBezTo>
                    <a:pt x="6169" y="14225"/>
                    <a:pt x="6125" y="14248"/>
                    <a:pt x="6104" y="14284"/>
                  </a:cubicBezTo>
                  <a:cubicBezTo>
                    <a:pt x="5861" y="14680"/>
                    <a:pt x="5720" y="15129"/>
                    <a:pt x="5687" y="15592"/>
                  </a:cubicBezTo>
                  <a:cubicBezTo>
                    <a:pt x="5671" y="15797"/>
                    <a:pt x="5657" y="16026"/>
                    <a:pt x="5754" y="16215"/>
                  </a:cubicBezTo>
                  <a:cubicBezTo>
                    <a:pt x="5786" y="16276"/>
                    <a:pt x="5839" y="16348"/>
                    <a:pt x="5904" y="16384"/>
                  </a:cubicBezTo>
                  <a:cubicBezTo>
                    <a:pt x="5801" y="16533"/>
                    <a:pt x="5694" y="16682"/>
                    <a:pt x="5580" y="16824"/>
                  </a:cubicBezTo>
                  <a:cubicBezTo>
                    <a:pt x="5506" y="16916"/>
                    <a:pt x="5431" y="17007"/>
                    <a:pt x="5353" y="17098"/>
                  </a:cubicBezTo>
                  <a:cubicBezTo>
                    <a:pt x="5348" y="17104"/>
                    <a:pt x="5323" y="17130"/>
                    <a:pt x="5291" y="17166"/>
                  </a:cubicBezTo>
                  <a:cubicBezTo>
                    <a:pt x="5277" y="17096"/>
                    <a:pt x="5260" y="17027"/>
                    <a:pt x="5247" y="16957"/>
                  </a:cubicBezTo>
                  <a:cubicBezTo>
                    <a:pt x="5054" y="15900"/>
                    <a:pt x="5004" y="14816"/>
                    <a:pt x="5063" y="13745"/>
                  </a:cubicBezTo>
                  <a:cubicBezTo>
                    <a:pt x="5132" y="12502"/>
                    <a:pt x="5370" y="11282"/>
                    <a:pt x="5725" y="10096"/>
                  </a:cubicBezTo>
                  <a:cubicBezTo>
                    <a:pt x="5743" y="10099"/>
                    <a:pt x="5761" y="10101"/>
                    <a:pt x="5780" y="10101"/>
                  </a:cubicBezTo>
                  <a:cubicBezTo>
                    <a:pt x="5878" y="10101"/>
                    <a:pt x="5980" y="10059"/>
                    <a:pt x="6069" y="10028"/>
                  </a:cubicBezTo>
                  <a:cubicBezTo>
                    <a:pt x="6216" y="9978"/>
                    <a:pt x="6360" y="9918"/>
                    <a:pt x="6500" y="9852"/>
                  </a:cubicBezTo>
                  <a:cubicBezTo>
                    <a:pt x="6792" y="9714"/>
                    <a:pt x="7063" y="9537"/>
                    <a:pt x="7314" y="9331"/>
                  </a:cubicBezTo>
                  <a:cubicBezTo>
                    <a:pt x="7816" y="8919"/>
                    <a:pt x="8214" y="8381"/>
                    <a:pt x="8457" y="7777"/>
                  </a:cubicBezTo>
                  <a:cubicBezTo>
                    <a:pt x="8494" y="7685"/>
                    <a:pt x="8438" y="7555"/>
                    <a:pt x="8333" y="7555"/>
                  </a:cubicBezTo>
                  <a:cubicBezTo>
                    <a:pt x="8318" y="7555"/>
                    <a:pt x="8302" y="7557"/>
                    <a:pt x="8285" y="7564"/>
                  </a:cubicBezTo>
                  <a:cubicBezTo>
                    <a:pt x="7684" y="7785"/>
                    <a:pt x="7100" y="8068"/>
                    <a:pt x="6568" y="8428"/>
                  </a:cubicBezTo>
                  <a:cubicBezTo>
                    <a:pt x="6445" y="8512"/>
                    <a:pt x="6325" y="8599"/>
                    <a:pt x="6206" y="8690"/>
                  </a:cubicBezTo>
                  <a:cubicBezTo>
                    <a:pt x="6433" y="8104"/>
                    <a:pt x="6686" y="7526"/>
                    <a:pt x="6962" y="6962"/>
                  </a:cubicBezTo>
                  <a:cubicBezTo>
                    <a:pt x="6990" y="6971"/>
                    <a:pt x="7019" y="6974"/>
                    <a:pt x="7048" y="6974"/>
                  </a:cubicBezTo>
                  <a:cubicBezTo>
                    <a:pt x="7109" y="6974"/>
                    <a:pt x="7172" y="6959"/>
                    <a:pt x="7235" y="6945"/>
                  </a:cubicBezTo>
                  <a:cubicBezTo>
                    <a:pt x="7378" y="6914"/>
                    <a:pt x="7520" y="6873"/>
                    <a:pt x="7659" y="6823"/>
                  </a:cubicBezTo>
                  <a:cubicBezTo>
                    <a:pt x="7929" y="6729"/>
                    <a:pt x="8190" y="6606"/>
                    <a:pt x="8435" y="6457"/>
                  </a:cubicBezTo>
                  <a:cubicBezTo>
                    <a:pt x="8927" y="6156"/>
                    <a:pt x="9344" y="5753"/>
                    <a:pt x="9665" y="5274"/>
                  </a:cubicBezTo>
                  <a:cubicBezTo>
                    <a:pt x="9730" y="5177"/>
                    <a:pt x="9637" y="5048"/>
                    <a:pt x="9531" y="5048"/>
                  </a:cubicBezTo>
                  <a:cubicBezTo>
                    <a:pt x="9529" y="5048"/>
                    <a:pt x="9527" y="5048"/>
                    <a:pt x="9526" y="5048"/>
                  </a:cubicBezTo>
                  <a:cubicBezTo>
                    <a:pt x="8990" y="5066"/>
                    <a:pt x="8466" y="5221"/>
                    <a:pt x="8003" y="5491"/>
                  </a:cubicBezTo>
                  <a:cubicBezTo>
                    <a:pt x="7850" y="5580"/>
                    <a:pt x="7708" y="5686"/>
                    <a:pt x="7571" y="5799"/>
                  </a:cubicBezTo>
                  <a:cubicBezTo>
                    <a:pt x="7698" y="5566"/>
                    <a:pt x="7828" y="5334"/>
                    <a:pt x="7963" y="5105"/>
                  </a:cubicBezTo>
                  <a:cubicBezTo>
                    <a:pt x="8330" y="4486"/>
                    <a:pt x="8753" y="3897"/>
                    <a:pt x="9077" y="3255"/>
                  </a:cubicBezTo>
                  <a:cubicBezTo>
                    <a:pt x="9101" y="3208"/>
                    <a:pt x="9061" y="3158"/>
                    <a:pt x="9017" y="3158"/>
                  </a:cubicBezTo>
                  <a:cubicBezTo>
                    <a:pt x="9002" y="3158"/>
                    <a:pt x="8986" y="3164"/>
                    <a:pt x="8973" y="3178"/>
                  </a:cubicBezTo>
                  <a:cubicBezTo>
                    <a:pt x="8124" y="4094"/>
                    <a:pt x="7489" y="5282"/>
                    <a:pt x="6905" y="6378"/>
                  </a:cubicBezTo>
                  <a:cubicBezTo>
                    <a:pt x="6433" y="7261"/>
                    <a:pt x="6029" y="8183"/>
                    <a:pt x="5689" y="9127"/>
                  </a:cubicBezTo>
                  <a:cubicBezTo>
                    <a:pt x="5590" y="9230"/>
                    <a:pt x="5511" y="9354"/>
                    <a:pt x="5568" y="9467"/>
                  </a:cubicBezTo>
                  <a:cubicBezTo>
                    <a:pt x="5556" y="9502"/>
                    <a:pt x="5542" y="9537"/>
                    <a:pt x="5531" y="9571"/>
                  </a:cubicBezTo>
                  <a:cubicBezTo>
                    <a:pt x="5531" y="9543"/>
                    <a:pt x="5530" y="9513"/>
                    <a:pt x="5530" y="9486"/>
                  </a:cubicBezTo>
                  <a:cubicBezTo>
                    <a:pt x="5527" y="9007"/>
                    <a:pt x="5495" y="8528"/>
                    <a:pt x="5434" y="8054"/>
                  </a:cubicBezTo>
                  <a:cubicBezTo>
                    <a:pt x="5381" y="7619"/>
                    <a:pt x="5304" y="7187"/>
                    <a:pt x="5215" y="6757"/>
                  </a:cubicBezTo>
                  <a:cubicBezTo>
                    <a:pt x="5374" y="6597"/>
                    <a:pt x="5511" y="6406"/>
                    <a:pt x="5646" y="6233"/>
                  </a:cubicBezTo>
                  <a:cubicBezTo>
                    <a:pt x="5828" y="5997"/>
                    <a:pt x="6000" y="5751"/>
                    <a:pt x="6140" y="5487"/>
                  </a:cubicBezTo>
                  <a:cubicBezTo>
                    <a:pt x="6411" y="4977"/>
                    <a:pt x="6548" y="4422"/>
                    <a:pt x="6446" y="3848"/>
                  </a:cubicBezTo>
                  <a:cubicBezTo>
                    <a:pt x="6433" y="3771"/>
                    <a:pt x="6366" y="3734"/>
                    <a:pt x="6297" y="3734"/>
                  </a:cubicBezTo>
                  <a:cubicBezTo>
                    <a:pt x="6251" y="3734"/>
                    <a:pt x="6205" y="3750"/>
                    <a:pt x="6174" y="3781"/>
                  </a:cubicBezTo>
                  <a:cubicBezTo>
                    <a:pt x="5762" y="4179"/>
                    <a:pt x="5424" y="4653"/>
                    <a:pt x="5193" y="5178"/>
                  </a:cubicBezTo>
                  <a:cubicBezTo>
                    <a:pt x="5111" y="5365"/>
                    <a:pt x="5042" y="5560"/>
                    <a:pt x="4983" y="5759"/>
                  </a:cubicBezTo>
                  <a:cubicBezTo>
                    <a:pt x="4932" y="5565"/>
                    <a:pt x="4879" y="5372"/>
                    <a:pt x="4824" y="5179"/>
                  </a:cubicBezTo>
                  <a:cubicBezTo>
                    <a:pt x="4660" y="4612"/>
                    <a:pt x="4478" y="4049"/>
                    <a:pt x="4284" y="3490"/>
                  </a:cubicBezTo>
                  <a:cubicBezTo>
                    <a:pt x="4324" y="3432"/>
                    <a:pt x="4323" y="3347"/>
                    <a:pt x="4291" y="3292"/>
                  </a:cubicBezTo>
                  <a:cubicBezTo>
                    <a:pt x="4292" y="3291"/>
                    <a:pt x="4292" y="3290"/>
                    <a:pt x="4294" y="3288"/>
                  </a:cubicBezTo>
                  <a:cubicBezTo>
                    <a:pt x="4315" y="3241"/>
                    <a:pt x="4348" y="3196"/>
                    <a:pt x="4373" y="3150"/>
                  </a:cubicBezTo>
                  <a:cubicBezTo>
                    <a:pt x="4432" y="3042"/>
                    <a:pt x="4488" y="2932"/>
                    <a:pt x="4542" y="2821"/>
                  </a:cubicBezTo>
                  <a:cubicBezTo>
                    <a:pt x="4651" y="2593"/>
                    <a:pt x="4748" y="2359"/>
                    <a:pt x="4831" y="2123"/>
                  </a:cubicBezTo>
                  <a:cubicBezTo>
                    <a:pt x="4999" y="1648"/>
                    <a:pt x="5110" y="1158"/>
                    <a:pt x="5168" y="658"/>
                  </a:cubicBezTo>
                  <a:cubicBezTo>
                    <a:pt x="5181" y="551"/>
                    <a:pt x="5100" y="445"/>
                    <a:pt x="4999" y="445"/>
                  </a:cubicBezTo>
                  <a:cubicBezTo>
                    <a:pt x="4972" y="445"/>
                    <a:pt x="4942" y="453"/>
                    <a:pt x="4913" y="472"/>
                  </a:cubicBezTo>
                  <a:cubicBezTo>
                    <a:pt x="4463" y="756"/>
                    <a:pt x="4145" y="1199"/>
                    <a:pt x="3987" y="1702"/>
                  </a:cubicBezTo>
                  <a:cubicBezTo>
                    <a:pt x="3916" y="1927"/>
                    <a:pt x="3879" y="2166"/>
                    <a:pt x="3886" y="2403"/>
                  </a:cubicBezTo>
                  <a:cubicBezTo>
                    <a:pt x="3873" y="2369"/>
                    <a:pt x="3862" y="2333"/>
                    <a:pt x="3848" y="2300"/>
                  </a:cubicBezTo>
                  <a:cubicBezTo>
                    <a:pt x="3536" y="1509"/>
                    <a:pt x="3138" y="475"/>
                    <a:pt x="2383" y="5"/>
                  </a:cubicBezTo>
                  <a:cubicBezTo>
                    <a:pt x="2378" y="2"/>
                    <a:pt x="2373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3969250" y="4166925"/>
              <a:ext cx="54175" cy="50625"/>
            </a:xfrm>
            <a:custGeom>
              <a:rect b="b" l="l" r="r" t="t"/>
              <a:pathLst>
                <a:path extrusionOk="0" h="2025" w="2167">
                  <a:moveTo>
                    <a:pt x="679" y="0"/>
                  </a:moveTo>
                  <a:cubicBezTo>
                    <a:pt x="491" y="0"/>
                    <a:pt x="303" y="117"/>
                    <a:pt x="266" y="314"/>
                  </a:cubicBezTo>
                  <a:cubicBezTo>
                    <a:pt x="194" y="699"/>
                    <a:pt x="123" y="1085"/>
                    <a:pt x="53" y="1470"/>
                  </a:cubicBezTo>
                  <a:cubicBezTo>
                    <a:pt x="0" y="1765"/>
                    <a:pt x="216" y="2024"/>
                    <a:pt x="499" y="2024"/>
                  </a:cubicBezTo>
                  <a:cubicBezTo>
                    <a:pt x="538" y="2024"/>
                    <a:pt x="580" y="2019"/>
                    <a:pt x="622" y="2008"/>
                  </a:cubicBezTo>
                  <a:cubicBezTo>
                    <a:pt x="926" y="1929"/>
                    <a:pt x="1224" y="1804"/>
                    <a:pt x="1493" y="1644"/>
                  </a:cubicBezTo>
                  <a:cubicBezTo>
                    <a:pt x="1642" y="1557"/>
                    <a:pt x="1777" y="1452"/>
                    <a:pt x="1902" y="1332"/>
                  </a:cubicBezTo>
                  <a:cubicBezTo>
                    <a:pt x="1977" y="1259"/>
                    <a:pt x="2055" y="1185"/>
                    <a:pt x="2092" y="1087"/>
                  </a:cubicBezTo>
                  <a:cubicBezTo>
                    <a:pt x="2116" y="1029"/>
                    <a:pt x="2145" y="972"/>
                    <a:pt x="2156" y="909"/>
                  </a:cubicBezTo>
                  <a:cubicBezTo>
                    <a:pt x="2166" y="853"/>
                    <a:pt x="2166" y="794"/>
                    <a:pt x="2165" y="738"/>
                  </a:cubicBezTo>
                  <a:cubicBezTo>
                    <a:pt x="2159" y="557"/>
                    <a:pt x="2005" y="408"/>
                    <a:pt x="1825" y="408"/>
                  </a:cubicBezTo>
                  <a:cubicBezTo>
                    <a:pt x="1822" y="408"/>
                    <a:pt x="1819" y="408"/>
                    <a:pt x="1816" y="408"/>
                  </a:cubicBezTo>
                  <a:cubicBezTo>
                    <a:pt x="1649" y="414"/>
                    <a:pt x="1497" y="455"/>
                    <a:pt x="1361" y="556"/>
                  </a:cubicBezTo>
                  <a:cubicBezTo>
                    <a:pt x="1274" y="623"/>
                    <a:pt x="1182" y="683"/>
                    <a:pt x="1093" y="748"/>
                  </a:cubicBezTo>
                  <a:cubicBezTo>
                    <a:pt x="1074" y="762"/>
                    <a:pt x="1055" y="773"/>
                    <a:pt x="1036" y="787"/>
                  </a:cubicBezTo>
                  <a:cubicBezTo>
                    <a:pt x="1046" y="691"/>
                    <a:pt x="1057" y="597"/>
                    <a:pt x="1067" y="502"/>
                  </a:cubicBezTo>
                  <a:cubicBezTo>
                    <a:pt x="1080" y="392"/>
                    <a:pt x="1079" y="295"/>
                    <a:pt x="1018" y="196"/>
                  </a:cubicBezTo>
                  <a:cubicBezTo>
                    <a:pt x="966" y="109"/>
                    <a:pt x="862" y="27"/>
                    <a:pt x="761" y="8"/>
                  </a:cubicBezTo>
                  <a:cubicBezTo>
                    <a:pt x="734" y="3"/>
                    <a:pt x="706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3758325" y="4337475"/>
              <a:ext cx="48050" cy="55975"/>
            </a:xfrm>
            <a:custGeom>
              <a:rect b="b" l="l" r="r" t="t"/>
              <a:pathLst>
                <a:path extrusionOk="0" h="2239" w="1922">
                  <a:moveTo>
                    <a:pt x="1441" y="1"/>
                  </a:moveTo>
                  <a:cubicBezTo>
                    <a:pt x="1370" y="1"/>
                    <a:pt x="1301" y="18"/>
                    <a:pt x="1253" y="56"/>
                  </a:cubicBezTo>
                  <a:cubicBezTo>
                    <a:pt x="1159" y="125"/>
                    <a:pt x="1078" y="188"/>
                    <a:pt x="1022" y="293"/>
                  </a:cubicBezTo>
                  <a:cubicBezTo>
                    <a:pt x="979" y="376"/>
                    <a:pt x="927" y="478"/>
                    <a:pt x="911" y="567"/>
                  </a:cubicBezTo>
                  <a:cubicBezTo>
                    <a:pt x="886" y="687"/>
                    <a:pt x="876" y="813"/>
                    <a:pt x="856" y="934"/>
                  </a:cubicBezTo>
                  <a:cubicBezTo>
                    <a:pt x="845" y="921"/>
                    <a:pt x="833" y="911"/>
                    <a:pt x="823" y="897"/>
                  </a:cubicBezTo>
                  <a:cubicBezTo>
                    <a:pt x="821" y="896"/>
                    <a:pt x="820" y="895"/>
                    <a:pt x="820" y="893"/>
                  </a:cubicBezTo>
                  <a:cubicBezTo>
                    <a:pt x="810" y="881"/>
                    <a:pt x="799" y="866"/>
                    <a:pt x="790" y="854"/>
                  </a:cubicBezTo>
                  <a:cubicBezTo>
                    <a:pt x="764" y="819"/>
                    <a:pt x="740" y="782"/>
                    <a:pt x="716" y="745"/>
                  </a:cubicBezTo>
                  <a:cubicBezTo>
                    <a:pt x="654" y="647"/>
                    <a:pt x="578" y="568"/>
                    <a:pt x="505" y="479"/>
                  </a:cubicBezTo>
                  <a:cubicBezTo>
                    <a:pt x="459" y="423"/>
                    <a:pt x="381" y="399"/>
                    <a:pt x="306" y="399"/>
                  </a:cubicBezTo>
                  <a:cubicBezTo>
                    <a:pt x="262" y="399"/>
                    <a:pt x="219" y="407"/>
                    <a:pt x="184" y="423"/>
                  </a:cubicBezTo>
                  <a:cubicBezTo>
                    <a:pt x="70" y="473"/>
                    <a:pt x="13" y="577"/>
                    <a:pt x="7" y="698"/>
                  </a:cubicBezTo>
                  <a:cubicBezTo>
                    <a:pt x="0" y="850"/>
                    <a:pt x="22" y="985"/>
                    <a:pt x="80" y="1126"/>
                  </a:cubicBezTo>
                  <a:cubicBezTo>
                    <a:pt x="136" y="1257"/>
                    <a:pt x="194" y="1394"/>
                    <a:pt x="276" y="1511"/>
                  </a:cubicBezTo>
                  <a:cubicBezTo>
                    <a:pt x="437" y="1739"/>
                    <a:pt x="621" y="1924"/>
                    <a:pt x="840" y="2086"/>
                  </a:cubicBezTo>
                  <a:lnTo>
                    <a:pt x="840" y="2086"/>
                  </a:lnTo>
                  <a:lnTo>
                    <a:pt x="870" y="2113"/>
                  </a:lnTo>
                  <a:cubicBezTo>
                    <a:pt x="962" y="2196"/>
                    <a:pt x="1084" y="2239"/>
                    <a:pt x="1205" y="2239"/>
                  </a:cubicBezTo>
                  <a:cubicBezTo>
                    <a:pt x="1366" y="2239"/>
                    <a:pt x="1523" y="2163"/>
                    <a:pt x="1602" y="2002"/>
                  </a:cubicBezTo>
                  <a:cubicBezTo>
                    <a:pt x="1674" y="1856"/>
                    <a:pt x="1721" y="1705"/>
                    <a:pt x="1758" y="1543"/>
                  </a:cubicBezTo>
                  <a:cubicBezTo>
                    <a:pt x="1789" y="1417"/>
                    <a:pt x="1816" y="1288"/>
                    <a:pt x="1841" y="1159"/>
                  </a:cubicBezTo>
                  <a:cubicBezTo>
                    <a:pt x="1853" y="1095"/>
                    <a:pt x="1866" y="1032"/>
                    <a:pt x="1877" y="966"/>
                  </a:cubicBezTo>
                  <a:cubicBezTo>
                    <a:pt x="1894" y="871"/>
                    <a:pt x="1921" y="766"/>
                    <a:pt x="1919" y="669"/>
                  </a:cubicBezTo>
                  <a:cubicBezTo>
                    <a:pt x="1916" y="578"/>
                    <a:pt x="1897" y="478"/>
                    <a:pt x="1876" y="386"/>
                  </a:cubicBezTo>
                  <a:cubicBezTo>
                    <a:pt x="1851" y="271"/>
                    <a:pt x="1781" y="194"/>
                    <a:pt x="1709" y="108"/>
                  </a:cubicBezTo>
                  <a:cubicBezTo>
                    <a:pt x="1653" y="38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3930850" y="4400050"/>
              <a:ext cx="47475" cy="48875"/>
            </a:xfrm>
            <a:custGeom>
              <a:rect b="b" l="l" r="r" t="t"/>
              <a:pathLst>
                <a:path extrusionOk="0" h="1955" w="1899">
                  <a:moveTo>
                    <a:pt x="301" y="1"/>
                  </a:moveTo>
                  <a:cubicBezTo>
                    <a:pt x="274" y="1"/>
                    <a:pt x="247" y="5"/>
                    <a:pt x="219" y="15"/>
                  </a:cubicBezTo>
                  <a:cubicBezTo>
                    <a:pt x="88" y="59"/>
                    <a:pt x="9" y="172"/>
                    <a:pt x="5" y="309"/>
                  </a:cubicBezTo>
                  <a:cubicBezTo>
                    <a:pt x="4" y="361"/>
                    <a:pt x="0" y="415"/>
                    <a:pt x="0" y="468"/>
                  </a:cubicBezTo>
                  <a:cubicBezTo>
                    <a:pt x="2" y="543"/>
                    <a:pt x="23" y="619"/>
                    <a:pt x="39" y="692"/>
                  </a:cubicBezTo>
                  <a:cubicBezTo>
                    <a:pt x="61" y="794"/>
                    <a:pt x="82" y="896"/>
                    <a:pt x="106" y="999"/>
                  </a:cubicBezTo>
                  <a:cubicBezTo>
                    <a:pt x="151" y="1209"/>
                    <a:pt x="201" y="1418"/>
                    <a:pt x="243" y="1627"/>
                  </a:cubicBezTo>
                  <a:cubicBezTo>
                    <a:pt x="273" y="1783"/>
                    <a:pt x="430" y="1909"/>
                    <a:pt x="577" y="1943"/>
                  </a:cubicBezTo>
                  <a:cubicBezTo>
                    <a:pt x="611" y="1951"/>
                    <a:pt x="644" y="1955"/>
                    <a:pt x="677" y="1955"/>
                  </a:cubicBezTo>
                  <a:cubicBezTo>
                    <a:pt x="801" y="1955"/>
                    <a:pt x="914" y="1902"/>
                    <a:pt x="1010" y="1815"/>
                  </a:cubicBezTo>
                  <a:cubicBezTo>
                    <a:pt x="1057" y="1772"/>
                    <a:pt x="1108" y="1732"/>
                    <a:pt x="1146" y="1683"/>
                  </a:cubicBezTo>
                  <a:cubicBezTo>
                    <a:pt x="1182" y="1639"/>
                    <a:pt x="1213" y="1595"/>
                    <a:pt x="1247" y="1550"/>
                  </a:cubicBezTo>
                  <a:cubicBezTo>
                    <a:pt x="1318" y="1455"/>
                    <a:pt x="1391" y="1361"/>
                    <a:pt x="1463" y="1266"/>
                  </a:cubicBezTo>
                  <a:cubicBezTo>
                    <a:pt x="1556" y="1145"/>
                    <a:pt x="1665" y="1023"/>
                    <a:pt x="1745" y="893"/>
                  </a:cubicBezTo>
                  <a:cubicBezTo>
                    <a:pt x="1774" y="848"/>
                    <a:pt x="1800" y="799"/>
                    <a:pt x="1823" y="750"/>
                  </a:cubicBezTo>
                  <a:cubicBezTo>
                    <a:pt x="1898" y="595"/>
                    <a:pt x="1886" y="470"/>
                    <a:pt x="1853" y="309"/>
                  </a:cubicBezTo>
                  <a:cubicBezTo>
                    <a:pt x="1821" y="154"/>
                    <a:pt x="1638" y="12"/>
                    <a:pt x="1475" y="12"/>
                  </a:cubicBezTo>
                  <a:cubicBezTo>
                    <a:pt x="1465" y="12"/>
                    <a:pt x="1455" y="13"/>
                    <a:pt x="1445" y="14"/>
                  </a:cubicBezTo>
                  <a:cubicBezTo>
                    <a:pt x="1290" y="32"/>
                    <a:pt x="1160" y="61"/>
                    <a:pt x="1040" y="175"/>
                  </a:cubicBezTo>
                  <a:cubicBezTo>
                    <a:pt x="1000" y="213"/>
                    <a:pt x="963" y="254"/>
                    <a:pt x="927" y="293"/>
                  </a:cubicBezTo>
                  <a:cubicBezTo>
                    <a:pt x="869" y="364"/>
                    <a:pt x="816" y="441"/>
                    <a:pt x="765" y="520"/>
                  </a:cubicBezTo>
                  <a:cubicBezTo>
                    <a:pt x="759" y="506"/>
                    <a:pt x="754" y="495"/>
                    <a:pt x="749" y="481"/>
                  </a:cubicBezTo>
                  <a:cubicBezTo>
                    <a:pt x="720" y="412"/>
                    <a:pt x="696" y="337"/>
                    <a:pt x="655" y="275"/>
                  </a:cubicBezTo>
                  <a:cubicBezTo>
                    <a:pt x="626" y="230"/>
                    <a:pt x="591" y="188"/>
                    <a:pt x="558" y="146"/>
                  </a:cubicBezTo>
                  <a:cubicBezTo>
                    <a:pt x="498" y="64"/>
                    <a:pt x="404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3791000" y="4087550"/>
              <a:ext cx="48525" cy="53775"/>
            </a:xfrm>
            <a:custGeom>
              <a:rect b="b" l="l" r="r" t="t"/>
              <a:pathLst>
                <a:path extrusionOk="0" h="2151" w="1941">
                  <a:moveTo>
                    <a:pt x="608" y="593"/>
                  </a:moveTo>
                  <a:cubicBezTo>
                    <a:pt x="608" y="594"/>
                    <a:pt x="608" y="595"/>
                    <a:pt x="608" y="596"/>
                  </a:cubicBezTo>
                  <a:lnTo>
                    <a:pt x="608" y="596"/>
                  </a:lnTo>
                  <a:cubicBezTo>
                    <a:pt x="608" y="595"/>
                    <a:pt x="608" y="594"/>
                    <a:pt x="608" y="593"/>
                  </a:cubicBezTo>
                  <a:close/>
                  <a:moveTo>
                    <a:pt x="1054" y="0"/>
                  </a:moveTo>
                  <a:cubicBezTo>
                    <a:pt x="1049" y="0"/>
                    <a:pt x="1043" y="1"/>
                    <a:pt x="1038" y="1"/>
                  </a:cubicBezTo>
                  <a:cubicBezTo>
                    <a:pt x="883" y="10"/>
                    <a:pt x="779" y="95"/>
                    <a:pt x="697" y="219"/>
                  </a:cubicBezTo>
                  <a:cubicBezTo>
                    <a:pt x="685" y="237"/>
                    <a:pt x="674" y="254"/>
                    <a:pt x="662" y="272"/>
                  </a:cubicBezTo>
                  <a:cubicBezTo>
                    <a:pt x="597" y="384"/>
                    <a:pt x="596" y="500"/>
                    <a:pt x="613" y="621"/>
                  </a:cubicBezTo>
                  <a:lnTo>
                    <a:pt x="613" y="621"/>
                  </a:lnTo>
                  <a:cubicBezTo>
                    <a:pt x="611" y="613"/>
                    <a:pt x="610" y="605"/>
                    <a:pt x="608" y="596"/>
                  </a:cubicBezTo>
                  <a:lnTo>
                    <a:pt x="608" y="596"/>
                  </a:lnTo>
                  <a:cubicBezTo>
                    <a:pt x="617" y="644"/>
                    <a:pt x="623" y="691"/>
                    <a:pt x="631" y="740"/>
                  </a:cubicBezTo>
                  <a:cubicBezTo>
                    <a:pt x="641" y="803"/>
                    <a:pt x="662" y="859"/>
                    <a:pt x="684" y="913"/>
                  </a:cubicBezTo>
                  <a:cubicBezTo>
                    <a:pt x="684" y="913"/>
                    <a:pt x="683" y="913"/>
                    <a:pt x="683" y="912"/>
                  </a:cubicBezTo>
                  <a:cubicBezTo>
                    <a:pt x="676" y="898"/>
                    <a:pt x="669" y="882"/>
                    <a:pt x="663" y="868"/>
                  </a:cubicBezTo>
                  <a:lnTo>
                    <a:pt x="663" y="868"/>
                  </a:lnTo>
                  <a:cubicBezTo>
                    <a:pt x="668" y="881"/>
                    <a:pt x="673" y="896"/>
                    <a:pt x="678" y="909"/>
                  </a:cubicBezTo>
                  <a:cubicBezTo>
                    <a:pt x="629" y="886"/>
                    <a:pt x="580" y="864"/>
                    <a:pt x="533" y="838"/>
                  </a:cubicBezTo>
                  <a:cubicBezTo>
                    <a:pt x="480" y="810"/>
                    <a:pt x="422" y="797"/>
                    <a:pt x="365" y="797"/>
                  </a:cubicBezTo>
                  <a:cubicBezTo>
                    <a:pt x="255" y="797"/>
                    <a:pt x="147" y="848"/>
                    <a:pt x="78" y="941"/>
                  </a:cubicBezTo>
                  <a:cubicBezTo>
                    <a:pt x="32" y="1002"/>
                    <a:pt x="1" y="1081"/>
                    <a:pt x="6" y="1160"/>
                  </a:cubicBezTo>
                  <a:cubicBezTo>
                    <a:pt x="12" y="1245"/>
                    <a:pt x="43" y="1352"/>
                    <a:pt x="115" y="1405"/>
                  </a:cubicBezTo>
                  <a:cubicBezTo>
                    <a:pt x="423" y="1632"/>
                    <a:pt x="742" y="1832"/>
                    <a:pt x="1087" y="2002"/>
                  </a:cubicBezTo>
                  <a:lnTo>
                    <a:pt x="1106" y="2018"/>
                  </a:lnTo>
                  <a:cubicBezTo>
                    <a:pt x="1169" y="2077"/>
                    <a:pt x="1242" y="2117"/>
                    <a:pt x="1326" y="2138"/>
                  </a:cubicBezTo>
                  <a:cubicBezTo>
                    <a:pt x="1363" y="2146"/>
                    <a:pt x="1400" y="2150"/>
                    <a:pt x="1436" y="2150"/>
                  </a:cubicBezTo>
                  <a:cubicBezTo>
                    <a:pt x="1480" y="2150"/>
                    <a:pt x="1523" y="2144"/>
                    <a:pt x="1566" y="2132"/>
                  </a:cubicBezTo>
                  <a:cubicBezTo>
                    <a:pt x="1728" y="2082"/>
                    <a:pt x="1853" y="1949"/>
                    <a:pt x="1893" y="1784"/>
                  </a:cubicBezTo>
                  <a:cubicBezTo>
                    <a:pt x="1919" y="1676"/>
                    <a:pt x="1930" y="1565"/>
                    <a:pt x="1936" y="1455"/>
                  </a:cubicBezTo>
                  <a:cubicBezTo>
                    <a:pt x="1941" y="1336"/>
                    <a:pt x="1928" y="1226"/>
                    <a:pt x="1905" y="1110"/>
                  </a:cubicBezTo>
                  <a:cubicBezTo>
                    <a:pt x="1875" y="955"/>
                    <a:pt x="1833" y="804"/>
                    <a:pt x="1781" y="657"/>
                  </a:cubicBezTo>
                  <a:cubicBezTo>
                    <a:pt x="1769" y="620"/>
                    <a:pt x="1755" y="585"/>
                    <a:pt x="1742" y="550"/>
                  </a:cubicBezTo>
                  <a:cubicBezTo>
                    <a:pt x="1727" y="515"/>
                    <a:pt x="1712" y="481"/>
                    <a:pt x="1697" y="445"/>
                  </a:cubicBezTo>
                  <a:cubicBezTo>
                    <a:pt x="1659" y="359"/>
                    <a:pt x="1629" y="323"/>
                    <a:pt x="1560" y="242"/>
                  </a:cubicBezTo>
                  <a:cubicBezTo>
                    <a:pt x="1536" y="215"/>
                    <a:pt x="1513" y="188"/>
                    <a:pt x="1489" y="162"/>
                  </a:cubicBezTo>
                  <a:cubicBezTo>
                    <a:pt x="1379" y="44"/>
                    <a:pt x="1241" y="6"/>
                    <a:pt x="1088" y="1"/>
                  </a:cubicBezTo>
                  <a:cubicBezTo>
                    <a:pt x="1077" y="1"/>
                    <a:pt x="1065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0" name="Google Shape;1770;p40"/>
          <p:cNvSpPr/>
          <p:nvPr/>
        </p:nvSpPr>
        <p:spPr>
          <a:xfrm>
            <a:off x="424702" y="746271"/>
            <a:ext cx="387346" cy="394575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40"/>
          <p:cNvSpPr/>
          <p:nvPr/>
        </p:nvSpPr>
        <p:spPr>
          <a:xfrm rot="4271478">
            <a:off x="920631" y="1567382"/>
            <a:ext cx="331559" cy="478253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40"/>
          <p:cNvSpPr/>
          <p:nvPr/>
        </p:nvSpPr>
        <p:spPr>
          <a:xfrm>
            <a:off x="8190092" y="3848403"/>
            <a:ext cx="290381" cy="355006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40"/>
          <p:cNvSpPr/>
          <p:nvPr/>
        </p:nvSpPr>
        <p:spPr>
          <a:xfrm flipH="1">
            <a:off x="1413807" y="90129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40"/>
          <p:cNvSpPr/>
          <p:nvPr/>
        </p:nvSpPr>
        <p:spPr>
          <a:xfrm>
            <a:off x="7782019" y="4789020"/>
            <a:ext cx="203970" cy="301333"/>
          </a:xfrm>
          <a:custGeom>
            <a:rect b="b" l="l" r="r" t="t"/>
            <a:pathLst>
              <a:path extrusionOk="0" h="7029" w="4754">
                <a:moveTo>
                  <a:pt x="2599" y="3387"/>
                </a:moveTo>
                <a:cubicBezTo>
                  <a:pt x="2781" y="3387"/>
                  <a:pt x="2858" y="3639"/>
                  <a:pt x="2782" y="3819"/>
                </a:cubicBezTo>
                <a:cubicBezTo>
                  <a:pt x="2736" y="3928"/>
                  <a:pt x="2668" y="4016"/>
                  <a:pt x="2580" y="4094"/>
                </a:cubicBezTo>
                <a:cubicBezTo>
                  <a:pt x="2453" y="4203"/>
                  <a:pt x="2326" y="4271"/>
                  <a:pt x="2199" y="4313"/>
                </a:cubicBezTo>
                <a:cubicBezTo>
                  <a:pt x="2198" y="4274"/>
                  <a:pt x="2192" y="4238"/>
                  <a:pt x="2193" y="4200"/>
                </a:cubicBezTo>
                <a:cubicBezTo>
                  <a:pt x="2194" y="3961"/>
                  <a:pt x="2218" y="3564"/>
                  <a:pt x="2463" y="3427"/>
                </a:cubicBezTo>
                <a:cubicBezTo>
                  <a:pt x="2513" y="3399"/>
                  <a:pt x="2558" y="3387"/>
                  <a:pt x="2599" y="3387"/>
                </a:cubicBezTo>
                <a:close/>
                <a:moveTo>
                  <a:pt x="1052" y="0"/>
                </a:moveTo>
                <a:cubicBezTo>
                  <a:pt x="1045" y="0"/>
                  <a:pt x="1037" y="2"/>
                  <a:pt x="1031" y="7"/>
                </a:cubicBezTo>
                <a:cubicBezTo>
                  <a:pt x="197" y="653"/>
                  <a:pt x="0" y="1961"/>
                  <a:pt x="230" y="2939"/>
                </a:cubicBezTo>
                <a:cubicBezTo>
                  <a:pt x="417" y="3740"/>
                  <a:pt x="1021" y="4608"/>
                  <a:pt x="1900" y="4608"/>
                </a:cubicBezTo>
                <a:cubicBezTo>
                  <a:pt x="1918" y="4608"/>
                  <a:pt x="1936" y="4607"/>
                  <a:pt x="1954" y="4607"/>
                </a:cubicBezTo>
                <a:cubicBezTo>
                  <a:pt x="2000" y="4888"/>
                  <a:pt x="2073" y="5144"/>
                  <a:pt x="2145" y="5304"/>
                </a:cubicBezTo>
                <a:cubicBezTo>
                  <a:pt x="2370" y="5809"/>
                  <a:pt x="2738" y="6248"/>
                  <a:pt x="3192" y="6563"/>
                </a:cubicBezTo>
                <a:cubicBezTo>
                  <a:pt x="3503" y="6781"/>
                  <a:pt x="3967" y="7028"/>
                  <a:pt x="4386" y="7028"/>
                </a:cubicBezTo>
                <a:cubicBezTo>
                  <a:pt x="4483" y="7028"/>
                  <a:pt x="4578" y="7015"/>
                  <a:pt x="4669" y="6985"/>
                </a:cubicBezTo>
                <a:cubicBezTo>
                  <a:pt x="4725" y="6967"/>
                  <a:pt x="4753" y="6871"/>
                  <a:pt x="4684" y="6840"/>
                </a:cubicBezTo>
                <a:cubicBezTo>
                  <a:pt x="4287" y="6671"/>
                  <a:pt x="3871" y="6647"/>
                  <a:pt x="3489" y="6416"/>
                </a:cubicBezTo>
                <a:cubicBezTo>
                  <a:pt x="3110" y="6188"/>
                  <a:pt x="2791" y="5865"/>
                  <a:pt x="2562" y="5488"/>
                </a:cubicBezTo>
                <a:cubicBezTo>
                  <a:pt x="2390" y="5206"/>
                  <a:pt x="2271" y="4893"/>
                  <a:pt x="2219" y="4568"/>
                </a:cubicBezTo>
                <a:cubicBezTo>
                  <a:pt x="2574" y="4483"/>
                  <a:pt x="2906" y="4255"/>
                  <a:pt x="3047" y="3911"/>
                </a:cubicBezTo>
                <a:cubicBezTo>
                  <a:pt x="3190" y="3560"/>
                  <a:pt x="3082" y="3120"/>
                  <a:pt x="2649" y="3100"/>
                </a:cubicBezTo>
                <a:cubicBezTo>
                  <a:pt x="2636" y="3099"/>
                  <a:pt x="2622" y="3099"/>
                  <a:pt x="2609" y="3099"/>
                </a:cubicBezTo>
                <a:cubicBezTo>
                  <a:pt x="1990" y="3099"/>
                  <a:pt x="1866" y="3739"/>
                  <a:pt x="1921" y="4354"/>
                </a:cubicBezTo>
                <a:cubicBezTo>
                  <a:pt x="1250" y="4346"/>
                  <a:pt x="660" y="3553"/>
                  <a:pt x="497" y="2918"/>
                </a:cubicBezTo>
                <a:cubicBezTo>
                  <a:pt x="227" y="1865"/>
                  <a:pt x="609" y="963"/>
                  <a:pt x="1077" y="43"/>
                </a:cubicBezTo>
                <a:cubicBezTo>
                  <a:pt x="1089" y="20"/>
                  <a:pt x="1072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5" name="Google Shape;1775;p40"/>
          <p:cNvGrpSpPr/>
          <p:nvPr/>
        </p:nvGrpSpPr>
        <p:grpSpPr>
          <a:xfrm>
            <a:off x="1129105" y="4233417"/>
            <a:ext cx="841539" cy="740151"/>
            <a:chOff x="3559000" y="2930025"/>
            <a:chExt cx="490350" cy="431625"/>
          </a:xfrm>
        </p:grpSpPr>
        <p:sp>
          <p:nvSpPr>
            <p:cNvPr id="1776" name="Google Shape;1776;p40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0" name="Google Shape;1790;p40"/>
          <p:cNvGrpSpPr/>
          <p:nvPr/>
        </p:nvGrpSpPr>
        <p:grpSpPr>
          <a:xfrm>
            <a:off x="8190094" y="1096240"/>
            <a:ext cx="925032" cy="1040498"/>
            <a:chOff x="2229825" y="3477650"/>
            <a:chExt cx="539000" cy="606775"/>
          </a:xfrm>
        </p:grpSpPr>
        <p:sp>
          <p:nvSpPr>
            <p:cNvPr id="1791" name="Google Shape;1791;p40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5" name="Google Shape;1805;p40"/>
          <p:cNvSpPr/>
          <p:nvPr/>
        </p:nvSpPr>
        <p:spPr>
          <a:xfrm flipH="1" rot="-4504721">
            <a:off x="870325" y="3848401"/>
            <a:ext cx="290376" cy="355014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40"/>
          <p:cNvSpPr/>
          <p:nvPr/>
        </p:nvSpPr>
        <p:spPr>
          <a:xfrm flipH="1">
            <a:off x="454771" y="2988646"/>
            <a:ext cx="171105" cy="393204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40"/>
          <p:cNvSpPr/>
          <p:nvPr/>
        </p:nvSpPr>
        <p:spPr>
          <a:xfrm rot="2472493">
            <a:off x="8795545" y="1866832"/>
            <a:ext cx="171101" cy="393206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40"/>
          <p:cNvSpPr/>
          <p:nvPr/>
        </p:nvSpPr>
        <p:spPr>
          <a:xfrm rot="3635010">
            <a:off x="7635048" y="145061"/>
            <a:ext cx="290374" cy="354993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40"/>
          <p:cNvSpPr/>
          <p:nvPr/>
        </p:nvSpPr>
        <p:spPr>
          <a:xfrm rot="10800000">
            <a:off x="8802832" y="789517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41"/>
          <p:cNvSpPr txBox="1"/>
          <p:nvPr>
            <p:ph type="title"/>
          </p:nvPr>
        </p:nvSpPr>
        <p:spPr>
          <a:xfrm>
            <a:off x="667400" y="150825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Get Started!</a:t>
            </a:r>
            <a:endParaRPr sz="4200"/>
          </a:p>
        </p:txBody>
      </p:sp>
      <p:sp>
        <p:nvSpPr>
          <p:cNvPr id="1815" name="Google Shape;1815;p41"/>
          <p:cNvSpPr txBox="1"/>
          <p:nvPr/>
        </p:nvSpPr>
        <p:spPr>
          <a:xfrm>
            <a:off x="262900" y="3427425"/>
            <a:ext cx="90246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Ask </a:t>
            </a:r>
            <a:r>
              <a:rPr lang="en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questions</a:t>
            </a:r>
            <a:r>
              <a:rPr lang="en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work together, and problem solve!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16" name="Google Shape;18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338" y="1264025"/>
            <a:ext cx="3462934" cy="194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1" name="Google Shape;1821;p42"/>
          <p:cNvGrpSpPr/>
          <p:nvPr/>
        </p:nvGrpSpPr>
        <p:grpSpPr>
          <a:xfrm flipH="1">
            <a:off x="8124977" y="111541"/>
            <a:ext cx="695276" cy="704547"/>
            <a:chOff x="7798013" y="1377963"/>
            <a:chExt cx="405125" cy="410863"/>
          </a:xfrm>
        </p:grpSpPr>
        <p:sp>
          <p:nvSpPr>
            <p:cNvPr id="1822" name="Google Shape;1822;p42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3" name="Google Shape;1823;p42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1824" name="Google Shape;1824;p42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42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42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36" name="Google Shape;1836;p42"/>
          <p:cNvSpPr txBox="1"/>
          <p:nvPr>
            <p:ph type="title"/>
          </p:nvPr>
        </p:nvSpPr>
        <p:spPr>
          <a:xfrm>
            <a:off x="674950" y="362050"/>
            <a:ext cx="7704000" cy="6768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1837" name="Google Shape;1837;p42"/>
          <p:cNvSpPr/>
          <p:nvPr/>
        </p:nvSpPr>
        <p:spPr>
          <a:xfrm flipH="1">
            <a:off x="355496" y="2269458"/>
            <a:ext cx="171105" cy="393204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8" name="Google Shape;1838;p42"/>
          <p:cNvGrpSpPr/>
          <p:nvPr/>
        </p:nvGrpSpPr>
        <p:grpSpPr>
          <a:xfrm>
            <a:off x="355506" y="4006429"/>
            <a:ext cx="728999" cy="1041741"/>
            <a:chOff x="6032913" y="1660850"/>
            <a:chExt cx="424775" cy="607500"/>
          </a:xfrm>
        </p:grpSpPr>
        <p:sp>
          <p:nvSpPr>
            <p:cNvPr id="1839" name="Google Shape;1839;p42"/>
            <p:cNvSpPr/>
            <p:nvPr/>
          </p:nvSpPr>
          <p:spPr>
            <a:xfrm>
              <a:off x="6032938" y="1660875"/>
              <a:ext cx="424725" cy="607450"/>
            </a:xfrm>
            <a:custGeom>
              <a:rect b="b" l="l" r="r" t="t"/>
              <a:pathLst>
                <a:path extrusionOk="0" h="24298" w="16989">
                  <a:moveTo>
                    <a:pt x="9392" y="0"/>
                  </a:moveTo>
                  <a:cubicBezTo>
                    <a:pt x="9312" y="0"/>
                    <a:pt x="9233" y="21"/>
                    <a:pt x="9166" y="64"/>
                  </a:cubicBezTo>
                  <a:cubicBezTo>
                    <a:pt x="8141" y="728"/>
                    <a:pt x="7281" y="1635"/>
                    <a:pt x="6710" y="2716"/>
                  </a:cubicBezTo>
                  <a:cubicBezTo>
                    <a:pt x="6606" y="2558"/>
                    <a:pt x="6491" y="2403"/>
                    <a:pt x="6366" y="2251"/>
                  </a:cubicBezTo>
                  <a:cubicBezTo>
                    <a:pt x="6088" y="1914"/>
                    <a:pt x="5770" y="1608"/>
                    <a:pt x="5444" y="1316"/>
                  </a:cubicBezTo>
                  <a:cubicBezTo>
                    <a:pt x="5149" y="1051"/>
                    <a:pt x="4811" y="656"/>
                    <a:pt x="4386" y="656"/>
                  </a:cubicBezTo>
                  <a:cubicBezTo>
                    <a:pt x="4363" y="656"/>
                    <a:pt x="4340" y="658"/>
                    <a:pt x="4317" y="660"/>
                  </a:cubicBezTo>
                  <a:cubicBezTo>
                    <a:pt x="3381" y="753"/>
                    <a:pt x="3669" y="2193"/>
                    <a:pt x="3772" y="2778"/>
                  </a:cubicBezTo>
                  <a:cubicBezTo>
                    <a:pt x="3879" y="3384"/>
                    <a:pt x="4074" y="3976"/>
                    <a:pt x="4338" y="4535"/>
                  </a:cubicBezTo>
                  <a:cubicBezTo>
                    <a:pt x="4061" y="4485"/>
                    <a:pt x="3782" y="4460"/>
                    <a:pt x="3503" y="4460"/>
                  </a:cubicBezTo>
                  <a:cubicBezTo>
                    <a:pt x="2306" y="4460"/>
                    <a:pt x="1119" y="4918"/>
                    <a:pt x="258" y="5801"/>
                  </a:cubicBezTo>
                  <a:cubicBezTo>
                    <a:pt x="0" y="6066"/>
                    <a:pt x="148" y="6435"/>
                    <a:pt x="457" y="6559"/>
                  </a:cubicBezTo>
                  <a:cubicBezTo>
                    <a:pt x="1501" y="6976"/>
                    <a:pt x="2603" y="7173"/>
                    <a:pt x="3712" y="7173"/>
                  </a:cubicBezTo>
                  <a:cubicBezTo>
                    <a:pt x="3737" y="7173"/>
                    <a:pt x="3763" y="7173"/>
                    <a:pt x="3789" y="7173"/>
                  </a:cubicBezTo>
                  <a:lnTo>
                    <a:pt x="3789" y="7173"/>
                  </a:lnTo>
                  <a:cubicBezTo>
                    <a:pt x="3614" y="7354"/>
                    <a:pt x="3449" y="7544"/>
                    <a:pt x="3303" y="7751"/>
                  </a:cubicBezTo>
                  <a:cubicBezTo>
                    <a:pt x="3207" y="7884"/>
                    <a:pt x="3090" y="8059"/>
                    <a:pt x="2981" y="8252"/>
                  </a:cubicBezTo>
                  <a:cubicBezTo>
                    <a:pt x="1923" y="9318"/>
                    <a:pt x="1025" y="10591"/>
                    <a:pt x="970" y="12143"/>
                  </a:cubicBezTo>
                  <a:cubicBezTo>
                    <a:pt x="915" y="13719"/>
                    <a:pt x="1791" y="15213"/>
                    <a:pt x="2881" y="16288"/>
                  </a:cubicBezTo>
                  <a:cubicBezTo>
                    <a:pt x="4036" y="17429"/>
                    <a:pt x="5520" y="18126"/>
                    <a:pt x="6793" y="19113"/>
                  </a:cubicBezTo>
                  <a:cubicBezTo>
                    <a:pt x="7306" y="19511"/>
                    <a:pt x="7783" y="19981"/>
                    <a:pt x="8175" y="20501"/>
                  </a:cubicBezTo>
                  <a:cubicBezTo>
                    <a:pt x="8221" y="20570"/>
                    <a:pt x="8270" y="20638"/>
                    <a:pt x="8316" y="20709"/>
                  </a:cubicBezTo>
                  <a:cubicBezTo>
                    <a:pt x="8992" y="21754"/>
                    <a:pt x="9545" y="22932"/>
                    <a:pt x="10569" y="23690"/>
                  </a:cubicBezTo>
                  <a:cubicBezTo>
                    <a:pt x="11114" y="24093"/>
                    <a:pt x="11749" y="24297"/>
                    <a:pt x="12387" y="24297"/>
                  </a:cubicBezTo>
                  <a:cubicBezTo>
                    <a:pt x="12955" y="24297"/>
                    <a:pt x="13525" y="24135"/>
                    <a:pt x="14036" y="23807"/>
                  </a:cubicBezTo>
                  <a:cubicBezTo>
                    <a:pt x="15267" y="23015"/>
                    <a:pt x="15674" y="21680"/>
                    <a:pt x="15378" y="20289"/>
                  </a:cubicBezTo>
                  <a:cubicBezTo>
                    <a:pt x="15251" y="19690"/>
                    <a:pt x="15001" y="19115"/>
                    <a:pt x="14963" y="18499"/>
                  </a:cubicBezTo>
                  <a:cubicBezTo>
                    <a:pt x="14924" y="17890"/>
                    <a:pt x="14999" y="17295"/>
                    <a:pt x="15135" y="16704"/>
                  </a:cubicBezTo>
                  <a:cubicBezTo>
                    <a:pt x="15695" y="14259"/>
                    <a:pt x="16988" y="11816"/>
                    <a:pt x="16247" y="9259"/>
                  </a:cubicBezTo>
                  <a:cubicBezTo>
                    <a:pt x="15578" y="6955"/>
                    <a:pt x="13563" y="5479"/>
                    <a:pt x="11295" y="5034"/>
                  </a:cubicBezTo>
                  <a:cubicBezTo>
                    <a:pt x="11527" y="4831"/>
                    <a:pt x="11741" y="4606"/>
                    <a:pt x="11934" y="4363"/>
                  </a:cubicBezTo>
                  <a:cubicBezTo>
                    <a:pt x="12166" y="4070"/>
                    <a:pt x="12440" y="3742"/>
                    <a:pt x="12395" y="3342"/>
                  </a:cubicBezTo>
                  <a:cubicBezTo>
                    <a:pt x="12334" y="2803"/>
                    <a:pt x="11891" y="2657"/>
                    <a:pt x="11430" y="2657"/>
                  </a:cubicBezTo>
                  <a:cubicBezTo>
                    <a:pt x="11186" y="2657"/>
                    <a:pt x="10938" y="2698"/>
                    <a:pt x="10738" y="2743"/>
                  </a:cubicBezTo>
                  <a:cubicBezTo>
                    <a:pt x="10462" y="2805"/>
                    <a:pt x="10190" y="2883"/>
                    <a:pt x="9921" y="2970"/>
                  </a:cubicBezTo>
                  <a:cubicBezTo>
                    <a:pt x="10271" y="2103"/>
                    <a:pt x="10257" y="1094"/>
                    <a:pt x="9799" y="229"/>
                  </a:cubicBezTo>
                  <a:cubicBezTo>
                    <a:pt x="9724" y="86"/>
                    <a:pt x="9556" y="0"/>
                    <a:pt x="939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40" name="Google Shape;1840;p42"/>
            <p:cNvGrpSpPr/>
            <p:nvPr/>
          </p:nvGrpSpPr>
          <p:grpSpPr>
            <a:xfrm>
              <a:off x="6032913" y="1660850"/>
              <a:ext cx="424775" cy="607500"/>
              <a:chOff x="2150000" y="2808750"/>
              <a:chExt cx="424775" cy="607500"/>
            </a:xfrm>
          </p:grpSpPr>
          <p:sp>
            <p:nvSpPr>
              <p:cNvPr id="1841" name="Google Shape;1841;p42"/>
              <p:cNvSpPr/>
              <p:nvPr/>
            </p:nvSpPr>
            <p:spPr>
              <a:xfrm>
                <a:off x="2172900" y="2931175"/>
                <a:ext cx="401875" cy="485075"/>
              </a:xfrm>
              <a:custGeom>
                <a:rect b="b" l="l" r="r" t="t"/>
                <a:pathLst>
                  <a:path extrusionOk="0" h="19403" w="16075">
                    <a:moveTo>
                      <a:pt x="9011" y="0"/>
                    </a:moveTo>
                    <a:cubicBezTo>
                      <a:pt x="6494" y="0"/>
                      <a:pt x="4102" y="1400"/>
                      <a:pt x="2327" y="3100"/>
                    </a:cubicBezTo>
                    <a:cubicBezTo>
                      <a:pt x="1161" y="4217"/>
                      <a:pt x="116" y="5570"/>
                      <a:pt x="56" y="7249"/>
                    </a:cubicBezTo>
                    <a:cubicBezTo>
                      <a:pt x="1" y="8825"/>
                      <a:pt x="877" y="10317"/>
                      <a:pt x="1967" y="11392"/>
                    </a:cubicBezTo>
                    <a:cubicBezTo>
                      <a:pt x="3122" y="12533"/>
                      <a:pt x="4606" y="13231"/>
                      <a:pt x="5879" y="14218"/>
                    </a:cubicBezTo>
                    <a:cubicBezTo>
                      <a:pt x="6392" y="14615"/>
                      <a:pt x="6869" y="15086"/>
                      <a:pt x="7261" y="15606"/>
                    </a:cubicBezTo>
                    <a:cubicBezTo>
                      <a:pt x="7307" y="15676"/>
                      <a:pt x="7356" y="15743"/>
                      <a:pt x="7402" y="15813"/>
                    </a:cubicBezTo>
                    <a:cubicBezTo>
                      <a:pt x="8078" y="16859"/>
                      <a:pt x="8631" y="18038"/>
                      <a:pt x="9655" y="18795"/>
                    </a:cubicBezTo>
                    <a:cubicBezTo>
                      <a:pt x="10200" y="19198"/>
                      <a:pt x="10835" y="19402"/>
                      <a:pt x="11473" y="19402"/>
                    </a:cubicBezTo>
                    <a:cubicBezTo>
                      <a:pt x="12041" y="19402"/>
                      <a:pt x="12611" y="19240"/>
                      <a:pt x="13122" y="18912"/>
                    </a:cubicBezTo>
                    <a:cubicBezTo>
                      <a:pt x="14353" y="18119"/>
                      <a:pt x="14760" y="16784"/>
                      <a:pt x="14464" y="15394"/>
                    </a:cubicBezTo>
                    <a:cubicBezTo>
                      <a:pt x="14337" y="14794"/>
                      <a:pt x="14087" y="14219"/>
                      <a:pt x="14049" y="13602"/>
                    </a:cubicBezTo>
                    <a:cubicBezTo>
                      <a:pt x="14010" y="12993"/>
                      <a:pt x="14085" y="12399"/>
                      <a:pt x="14221" y="11807"/>
                    </a:cubicBezTo>
                    <a:cubicBezTo>
                      <a:pt x="14781" y="9362"/>
                      <a:pt x="16074" y="6920"/>
                      <a:pt x="15333" y="4362"/>
                    </a:cubicBezTo>
                    <a:cubicBezTo>
                      <a:pt x="14598" y="1834"/>
                      <a:pt x="12244" y="304"/>
                      <a:pt x="9713" y="37"/>
                    </a:cubicBezTo>
                    <a:cubicBezTo>
                      <a:pt x="9478" y="12"/>
                      <a:pt x="9244" y="0"/>
                      <a:pt x="90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42"/>
              <p:cNvSpPr/>
              <p:nvPr/>
            </p:nvSpPr>
            <p:spPr>
              <a:xfrm>
                <a:off x="2150000" y="2808750"/>
                <a:ext cx="311050" cy="262525"/>
              </a:xfrm>
              <a:custGeom>
                <a:rect b="b" l="l" r="r" t="t"/>
                <a:pathLst>
                  <a:path extrusionOk="0" h="10501" w="12442">
                    <a:moveTo>
                      <a:pt x="9393" y="1"/>
                    </a:moveTo>
                    <a:cubicBezTo>
                      <a:pt x="9313" y="1"/>
                      <a:pt x="9234" y="21"/>
                      <a:pt x="9167" y="65"/>
                    </a:cubicBezTo>
                    <a:cubicBezTo>
                      <a:pt x="8142" y="728"/>
                      <a:pt x="7282" y="1635"/>
                      <a:pt x="6711" y="2716"/>
                    </a:cubicBezTo>
                    <a:cubicBezTo>
                      <a:pt x="6607" y="2558"/>
                      <a:pt x="6492" y="2403"/>
                      <a:pt x="6367" y="2252"/>
                    </a:cubicBezTo>
                    <a:cubicBezTo>
                      <a:pt x="6087" y="1914"/>
                      <a:pt x="5771" y="1608"/>
                      <a:pt x="5445" y="1316"/>
                    </a:cubicBezTo>
                    <a:cubicBezTo>
                      <a:pt x="5149" y="1051"/>
                      <a:pt x="4812" y="657"/>
                      <a:pt x="4386" y="657"/>
                    </a:cubicBezTo>
                    <a:cubicBezTo>
                      <a:pt x="4364" y="657"/>
                      <a:pt x="4341" y="658"/>
                      <a:pt x="4318" y="660"/>
                    </a:cubicBezTo>
                    <a:cubicBezTo>
                      <a:pt x="3381" y="753"/>
                      <a:pt x="3670" y="2193"/>
                      <a:pt x="3772" y="2778"/>
                    </a:cubicBezTo>
                    <a:cubicBezTo>
                      <a:pt x="3880" y="3384"/>
                      <a:pt x="4075" y="3977"/>
                      <a:pt x="4338" y="4536"/>
                    </a:cubicBezTo>
                    <a:cubicBezTo>
                      <a:pt x="4062" y="4486"/>
                      <a:pt x="3783" y="4461"/>
                      <a:pt x="3504" y="4461"/>
                    </a:cubicBezTo>
                    <a:cubicBezTo>
                      <a:pt x="2307" y="4461"/>
                      <a:pt x="1119" y="4918"/>
                      <a:pt x="258" y="5802"/>
                    </a:cubicBezTo>
                    <a:cubicBezTo>
                      <a:pt x="1" y="6067"/>
                      <a:pt x="148" y="6435"/>
                      <a:pt x="458" y="6559"/>
                    </a:cubicBezTo>
                    <a:cubicBezTo>
                      <a:pt x="1500" y="6976"/>
                      <a:pt x="2604" y="7173"/>
                      <a:pt x="3713" y="7173"/>
                    </a:cubicBezTo>
                    <a:cubicBezTo>
                      <a:pt x="3738" y="7173"/>
                      <a:pt x="3764" y="7173"/>
                      <a:pt x="3790" y="7173"/>
                    </a:cubicBezTo>
                    <a:lnTo>
                      <a:pt x="3790" y="7173"/>
                    </a:lnTo>
                    <a:cubicBezTo>
                      <a:pt x="3615" y="7355"/>
                      <a:pt x="3449" y="7544"/>
                      <a:pt x="3303" y="7751"/>
                    </a:cubicBezTo>
                    <a:cubicBezTo>
                      <a:pt x="2952" y="8244"/>
                      <a:pt x="2304" y="9275"/>
                      <a:pt x="2841" y="9835"/>
                    </a:cubicBezTo>
                    <a:cubicBezTo>
                      <a:pt x="2991" y="9992"/>
                      <a:pt x="3169" y="10055"/>
                      <a:pt x="3358" y="10055"/>
                    </a:cubicBezTo>
                    <a:cubicBezTo>
                      <a:pt x="3905" y="10055"/>
                      <a:pt x="4547" y="9529"/>
                      <a:pt x="4906" y="9256"/>
                    </a:cubicBezTo>
                    <a:cubicBezTo>
                      <a:pt x="5301" y="8953"/>
                      <a:pt x="5660" y="8613"/>
                      <a:pt x="5990" y="8246"/>
                    </a:cubicBezTo>
                    <a:cubicBezTo>
                      <a:pt x="6067" y="8535"/>
                      <a:pt x="6170" y="8817"/>
                      <a:pt x="6311" y="9086"/>
                    </a:cubicBezTo>
                    <a:cubicBezTo>
                      <a:pt x="6588" y="9616"/>
                      <a:pt x="7112" y="10372"/>
                      <a:pt x="7744" y="10484"/>
                    </a:cubicBezTo>
                    <a:cubicBezTo>
                      <a:pt x="7805" y="10495"/>
                      <a:pt x="7863" y="10501"/>
                      <a:pt x="7918" y="10501"/>
                    </a:cubicBezTo>
                    <a:cubicBezTo>
                      <a:pt x="8831" y="10501"/>
                      <a:pt x="8754" y="9013"/>
                      <a:pt x="8542" y="7871"/>
                    </a:cubicBezTo>
                    <a:lnTo>
                      <a:pt x="8542" y="7871"/>
                    </a:lnTo>
                    <a:cubicBezTo>
                      <a:pt x="8789" y="8004"/>
                      <a:pt x="9044" y="8118"/>
                      <a:pt x="9315" y="8191"/>
                    </a:cubicBezTo>
                    <a:cubicBezTo>
                      <a:pt x="9527" y="8248"/>
                      <a:pt x="9771" y="8287"/>
                      <a:pt x="10016" y="8287"/>
                    </a:cubicBezTo>
                    <a:cubicBezTo>
                      <a:pt x="10371" y="8287"/>
                      <a:pt x="10726" y="8206"/>
                      <a:pt x="10981" y="7984"/>
                    </a:cubicBezTo>
                    <a:cubicBezTo>
                      <a:pt x="11734" y="7324"/>
                      <a:pt x="10826" y="6448"/>
                      <a:pt x="10011" y="5872"/>
                    </a:cubicBezTo>
                    <a:cubicBezTo>
                      <a:pt x="10394" y="5689"/>
                      <a:pt x="10759" y="5468"/>
                      <a:pt x="11096" y="5201"/>
                    </a:cubicBezTo>
                    <a:cubicBezTo>
                      <a:pt x="11406" y="4953"/>
                      <a:pt x="11688" y="4672"/>
                      <a:pt x="11936" y="4361"/>
                    </a:cubicBezTo>
                    <a:cubicBezTo>
                      <a:pt x="12168" y="4070"/>
                      <a:pt x="12442" y="3742"/>
                      <a:pt x="12396" y="3344"/>
                    </a:cubicBezTo>
                    <a:cubicBezTo>
                      <a:pt x="12335" y="2804"/>
                      <a:pt x="11892" y="2658"/>
                      <a:pt x="11432" y="2658"/>
                    </a:cubicBezTo>
                    <a:cubicBezTo>
                      <a:pt x="11188" y="2658"/>
                      <a:pt x="10939" y="2699"/>
                      <a:pt x="10739" y="2744"/>
                    </a:cubicBezTo>
                    <a:cubicBezTo>
                      <a:pt x="10462" y="2805"/>
                      <a:pt x="10191" y="2884"/>
                      <a:pt x="9922" y="2970"/>
                    </a:cubicBezTo>
                    <a:cubicBezTo>
                      <a:pt x="10272" y="2104"/>
                      <a:pt x="10258" y="1094"/>
                      <a:pt x="9800" y="229"/>
                    </a:cubicBezTo>
                    <a:cubicBezTo>
                      <a:pt x="9725" y="86"/>
                      <a:pt x="9557" y="1"/>
                      <a:pt x="9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42"/>
              <p:cNvSpPr/>
              <p:nvPr/>
            </p:nvSpPr>
            <p:spPr>
              <a:xfrm>
                <a:off x="2265125" y="2898500"/>
                <a:ext cx="125400" cy="103275"/>
              </a:xfrm>
              <a:custGeom>
                <a:rect b="b" l="l" r="r" t="t"/>
                <a:pathLst>
                  <a:path extrusionOk="0" h="4131" w="5016">
                    <a:moveTo>
                      <a:pt x="2879" y="1"/>
                    </a:moveTo>
                    <a:cubicBezTo>
                      <a:pt x="2789" y="1"/>
                      <a:pt x="2698" y="34"/>
                      <a:pt x="2623" y="106"/>
                    </a:cubicBezTo>
                    <a:cubicBezTo>
                      <a:pt x="2481" y="246"/>
                      <a:pt x="2399" y="369"/>
                      <a:pt x="2347" y="563"/>
                    </a:cubicBezTo>
                    <a:cubicBezTo>
                      <a:pt x="2305" y="716"/>
                      <a:pt x="2263" y="869"/>
                      <a:pt x="2216" y="1022"/>
                    </a:cubicBezTo>
                    <a:cubicBezTo>
                      <a:pt x="2200" y="1073"/>
                      <a:pt x="2181" y="1122"/>
                      <a:pt x="2166" y="1172"/>
                    </a:cubicBezTo>
                    <a:cubicBezTo>
                      <a:pt x="1876" y="886"/>
                      <a:pt x="1496" y="697"/>
                      <a:pt x="1076" y="673"/>
                    </a:cubicBezTo>
                    <a:cubicBezTo>
                      <a:pt x="1069" y="673"/>
                      <a:pt x="1063" y="673"/>
                      <a:pt x="1056" y="673"/>
                    </a:cubicBezTo>
                    <a:cubicBezTo>
                      <a:pt x="710" y="673"/>
                      <a:pt x="485" y="1179"/>
                      <a:pt x="770" y="1414"/>
                    </a:cubicBezTo>
                    <a:cubicBezTo>
                      <a:pt x="893" y="1515"/>
                      <a:pt x="1008" y="1626"/>
                      <a:pt x="1116" y="1738"/>
                    </a:cubicBezTo>
                    <a:cubicBezTo>
                      <a:pt x="767" y="1758"/>
                      <a:pt x="411" y="1921"/>
                      <a:pt x="145" y="2127"/>
                    </a:cubicBezTo>
                    <a:cubicBezTo>
                      <a:pt x="7" y="2234"/>
                      <a:pt x="0" y="2475"/>
                      <a:pt x="83" y="2614"/>
                    </a:cubicBezTo>
                    <a:cubicBezTo>
                      <a:pt x="158" y="2742"/>
                      <a:pt x="296" y="2811"/>
                      <a:pt x="439" y="2811"/>
                    </a:cubicBezTo>
                    <a:cubicBezTo>
                      <a:pt x="472" y="2811"/>
                      <a:pt x="505" y="2807"/>
                      <a:pt x="538" y="2800"/>
                    </a:cubicBezTo>
                    <a:cubicBezTo>
                      <a:pt x="701" y="2762"/>
                      <a:pt x="869" y="2744"/>
                      <a:pt x="1036" y="2744"/>
                    </a:cubicBezTo>
                    <a:cubicBezTo>
                      <a:pt x="1303" y="2744"/>
                      <a:pt x="1571" y="2791"/>
                      <a:pt x="1823" y="2883"/>
                    </a:cubicBezTo>
                    <a:cubicBezTo>
                      <a:pt x="1816" y="2906"/>
                      <a:pt x="1811" y="2930"/>
                      <a:pt x="1803" y="2953"/>
                    </a:cubicBezTo>
                    <a:cubicBezTo>
                      <a:pt x="1799" y="2954"/>
                      <a:pt x="1779" y="3000"/>
                      <a:pt x="1763" y="3032"/>
                    </a:cubicBezTo>
                    <a:cubicBezTo>
                      <a:pt x="1694" y="3140"/>
                      <a:pt x="1601" y="3234"/>
                      <a:pt x="1488" y="3302"/>
                    </a:cubicBezTo>
                    <a:cubicBezTo>
                      <a:pt x="1068" y="3551"/>
                      <a:pt x="1322" y="4130"/>
                      <a:pt x="1719" y="4130"/>
                    </a:cubicBezTo>
                    <a:cubicBezTo>
                      <a:pt x="1788" y="4130"/>
                      <a:pt x="1862" y="4113"/>
                      <a:pt x="1937" y="4072"/>
                    </a:cubicBezTo>
                    <a:cubicBezTo>
                      <a:pt x="2139" y="3964"/>
                      <a:pt x="2298" y="3813"/>
                      <a:pt x="2421" y="3641"/>
                    </a:cubicBezTo>
                    <a:cubicBezTo>
                      <a:pt x="2555" y="3468"/>
                      <a:pt x="2654" y="3275"/>
                      <a:pt x="2716" y="3067"/>
                    </a:cubicBezTo>
                    <a:cubicBezTo>
                      <a:pt x="2994" y="3175"/>
                      <a:pt x="3280" y="3259"/>
                      <a:pt x="3576" y="3308"/>
                    </a:cubicBezTo>
                    <a:cubicBezTo>
                      <a:pt x="3609" y="3314"/>
                      <a:pt x="3643" y="3316"/>
                      <a:pt x="3677" y="3316"/>
                    </a:cubicBezTo>
                    <a:cubicBezTo>
                      <a:pt x="3882" y="3316"/>
                      <a:pt x="4073" y="3209"/>
                      <a:pt x="4134" y="2992"/>
                    </a:cubicBezTo>
                    <a:cubicBezTo>
                      <a:pt x="4204" y="2731"/>
                      <a:pt x="4043" y="2529"/>
                      <a:pt x="3816" y="2434"/>
                    </a:cubicBezTo>
                    <a:cubicBezTo>
                      <a:pt x="3661" y="2369"/>
                      <a:pt x="3508" y="2305"/>
                      <a:pt x="3352" y="2241"/>
                    </a:cubicBezTo>
                    <a:cubicBezTo>
                      <a:pt x="3830" y="2041"/>
                      <a:pt x="4273" y="1763"/>
                      <a:pt x="4672" y="1422"/>
                    </a:cubicBezTo>
                    <a:cubicBezTo>
                      <a:pt x="5016" y="1125"/>
                      <a:pt x="4698" y="636"/>
                      <a:pt x="4320" y="636"/>
                    </a:cubicBezTo>
                    <a:cubicBezTo>
                      <a:pt x="4249" y="636"/>
                      <a:pt x="4176" y="653"/>
                      <a:pt x="4104" y="692"/>
                    </a:cubicBezTo>
                    <a:cubicBezTo>
                      <a:pt x="3771" y="875"/>
                      <a:pt x="3445" y="1069"/>
                      <a:pt x="3123" y="1272"/>
                    </a:cubicBezTo>
                    <a:cubicBezTo>
                      <a:pt x="3225" y="934"/>
                      <a:pt x="3352" y="621"/>
                      <a:pt x="3242" y="270"/>
                    </a:cubicBezTo>
                    <a:cubicBezTo>
                      <a:pt x="3189" y="101"/>
                      <a:pt x="3036" y="1"/>
                      <a:pt x="2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42"/>
              <p:cNvSpPr/>
              <p:nvPr/>
            </p:nvSpPr>
            <p:spPr>
              <a:xfrm>
                <a:off x="2263825" y="3125000"/>
                <a:ext cx="41200" cy="39000"/>
              </a:xfrm>
              <a:custGeom>
                <a:rect b="b" l="l" r="r" t="t"/>
                <a:pathLst>
                  <a:path extrusionOk="0" h="1560" w="1648">
                    <a:moveTo>
                      <a:pt x="824" y="181"/>
                    </a:moveTo>
                    <a:cubicBezTo>
                      <a:pt x="839" y="194"/>
                      <a:pt x="855" y="207"/>
                      <a:pt x="870" y="219"/>
                    </a:cubicBezTo>
                    <a:cubicBezTo>
                      <a:pt x="855" y="206"/>
                      <a:pt x="840" y="194"/>
                      <a:pt x="824" y="181"/>
                    </a:cubicBezTo>
                    <a:close/>
                    <a:moveTo>
                      <a:pt x="440" y="0"/>
                    </a:moveTo>
                    <a:cubicBezTo>
                      <a:pt x="366" y="0"/>
                      <a:pt x="290" y="17"/>
                      <a:pt x="229" y="57"/>
                    </a:cubicBezTo>
                    <a:cubicBezTo>
                      <a:pt x="165" y="98"/>
                      <a:pt x="113" y="151"/>
                      <a:pt x="71" y="213"/>
                    </a:cubicBezTo>
                    <a:cubicBezTo>
                      <a:pt x="10" y="308"/>
                      <a:pt x="0" y="443"/>
                      <a:pt x="26" y="551"/>
                    </a:cubicBezTo>
                    <a:cubicBezTo>
                      <a:pt x="54" y="663"/>
                      <a:pt x="94" y="780"/>
                      <a:pt x="146" y="881"/>
                    </a:cubicBezTo>
                    <a:cubicBezTo>
                      <a:pt x="165" y="916"/>
                      <a:pt x="189" y="950"/>
                      <a:pt x="213" y="981"/>
                    </a:cubicBezTo>
                    <a:cubicBezTo>
                      <a:pt x="261" y="1047"/>
                      <a:pt x="311" y="1113"/>
                      <a:pt x="364" y="1174"/>
                    </a:cubicBezTo>
                    <a:cubicBezTo>
                      <a:pt x="445" y="1267"/>
                      <a:pt x="547" y="1339"/>
                      <a:pt x="651" y="1402"/>
                    </a:cubicBezTo>
                    <a:cubicBezTo>
                      <a:pt x="687" y="1423"/>
                      <a:pt x="723" y="1443"/>
                      <a:pt x="760" y="1461"/>
                    </a:cubicBezTo>
                    <a:cubicBezTo>
                      <a:pt x="797" y="1479"/>
                      <a:pt x="836" y="1495"/>
                      <a:pt x="874" y="1512"/>
                    </a:cubicBezTo>
                    <a:cubicBezTo>
                      <a:pt x="934" y="1543"/>
                      <a:pt x="996" y="1559"/>
                      <a:pt x="1065" y="1559"/>
                    </a:cubicBezTo>
                    <a:cubicBezTo>
                      <a:pt x="1071" y="1559"/>
                      <a:pt x="1078" y="1559"/>
                      <a:pt x="1084" y="1559"/>
                    </a:cubicBezTo>
                    <a:lnTo>
                      <a:pt x="1229" y="1539"/>
                    </a:lnTo>
                    <a:cubicBezTo>
                      <a:pt x="1237" y="1537"/>
                      <a:pt x="1247" y="1534"/>
                      <a:pt x="1256" y="1531"/>
                    </a:cubicBezTo>
                    <a:cubicBezTo>
                      <a:pt x="1378" y="1489"/>
                      <a:pt x="1502" y="1412"/>
                      <a:pt x="1566" y="1292"/>
                    </a:cubicBezTo>
                    <a:cubicBezTo>
                      <a:pt x="1583" y="1250"/>
                      <a:pt x="1601" y="1209"/>
                      <a:pt x="1618" y="1168"/>
                    </a:cubicBezTo>
                    <a:cubicBezTo>
                      <a:pt x="1643" y="1098"/>
                      <a:pt x="1647" y="1028"/>
                      <a:pt x="1631" y="959"/>
                    </a:cubicBezTo>
                    <a:cubicBezTo>
                      <a:pt x="1631" y="912"/>
                      <a:pt x="1620" y="869"/>
                      <a:pt x="1596" y="829"/>
                    </a:cubicBezTo>
                    <a:cubicBezTo>
                      <a:pt x="1590" y="807"/>
                      <a:pt x="1578" y="787"/>
                      <a:pt x="1568" y="767"/>
                    </a:cubicBezTo>
                    <a:cubicBezTo>
                      <a:pt x="1569" y="767"/>
                      <a:pt x="1569" y="767"/>
                      <a:pt x="1570" y="766"/>
                    </a:cubicBezTo>
                    <a:cubicBezTo>
                      <a:pt x="1568" y="761"/>
                      <a:pt x="1564" y="759"/>
                      <a:pt x="1561" y="754"/>
                    </a:cubicBezTo>
                    <a:cubicBezTo>
                      <a:pt x="1553" y="739"/>
                      <a:pt x="1543" y="725"/>
                      <a:pt x="1532" y="713"/>
                    </a:cubicBezTo>
                    <a:cubicBezTo>
                      <a:pt x="1432" y="566"/>
                      <a:pt x="1251" y="496"/>
                      <a:pt x="1111" y="390"/>
                    </a:cubicBezTo>
                    <a:lnTo>
                      <a:pt x="1111" y="390"/>
                    </a:lnTo>
                    <a:cubicBezTo>
                      <a:pt x="1148" y="419"/>
                      <a:pt x="1185" y="447"/>
                      <a:pt x="1222" y="476"/>
                    </a:cubicBezTo>
                    <a:cubicBezTo>
                      <a:pt x="1157" y="425"/>
                      <a:pt x="1093" y="378"/>
                      <a:pt x="1023" y="333"/>
                    </a:cubicBezTo>
                    <a:cubicBezTo>
                      <a:pt x="995" y="316"/>
                      <a:pt x="969" y="296"/>
                      <a:pt x="942" y="275"/>
                    </a:cubicBezTo>
                    <a:cubicBezTo>
                      <a:pt x="886" y="231"/>
                      <a:pt x="829" y="187"/>
                      <a:pt x="773" y="143"/>
                    </a:cubicBezTo>
                    <a:lnTo>
                      <a:pt x="773" y="143"/>
                    </a:lnTo>
                    <a:cubicBezTo>
                      <a:pt x="790" y="156"/>
                      <a:pt x="807" y="168"/>
                      <a:pt x="824" y="181"/>
                    </a:cubicBezTo>
                    <a:lnTo>
                      <a:pt x="824" y="181"/>
                    </a:lnTo>
                    <a:cubicBezTo>
                      <a:pt x="802" y="163"/>
                      <a:pt x="780" y="144"/>
                      <a:pt x="760" y="125"/>
                    </a:cubicBezTo>
                    <a:cubicBezTo>
                      <a:pt x="688" y="58"/>
                      <a:pt x="604" y="18"/>
                      <a:pt x="507" y="5"/>
                    </a:cubicBezTo>
                    <a:cubicBezTo>
                      <a:pt x="485" y="2"/>
                      <a:pt x="463" y="0"/>
                      <a:pt x="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42"/>
              <p:cNvSpPr/>
              <p:nvPr/>
            </p:nvSpPr>
            <p:spPr>
              <a:xfrm>
                <a:off x="2383875" y="3153725"/>
                <a:ext cx="26000" cy="33425"/>
              </a:xfrm>
              <a:custGeom>
                <a:rect b="b" l="l" r="r" t="t"/>
                <a:pathLst>
                  <a:path extrusionOk="0" h="1337" w="1040">
                    <a:moveTo>
                      <a:pt x="350" y="1"/>
                    </a:moveTo>
                    <a:cubicBezTo>
                      <a:pt x="326" y="1"/>
                      <a:pt x="301" y="4"/>
                      <a:pt x="277" y="12"/>
                    </a:cubicBezTo>
                    <a:cubicBezTo>
                      <a:pt x="202" y="37"/>
                      <a:pt x="145" y="81"/>
                      <a:pt x="100" y="148"/>
                    </a:cubicBezTo>
                    <a:cubicBezTo>
                      <a:pt x="92" y="158"/>
                      <a:pt x="85" y="170"/>
                      <a:pt x="79" y="180"/>
                    </a:cubicBezTo>
                    <a:cubicBezTo>
                      <a:pt x="65" y="205"/>
                      <a:pt x="54" y="229"/>
                      <a:pt x="44" y="255"/>
                    </a:cubicBezTo>
                    <a:cubicBezTo>
                      <a:pt x="22" y="309"/>
                      <a:pt x="16" y="361"/>
                      <a:pt x="9" y="419"/>
                    </a:cubicBezTo>
                    <a:cubicBezTo>
                      <a:pt x="2" y="482"/>
                      <a:pt x="1" y="545"/>
                      <a:pt x="6" y="610"/>
                    </a:cubicBezTo>
                    <a:cubicBezTo>
                      <a:pt x="11" y="675"/>
                      <a:pt x="21" y="740"/>
                      <a:pt x="31" y="804"/>
                    </a:cubicBezTo>
                    <a:cubicBezTo>
                      <a:pt x="42" y="872"/>
                      <a:pt x="70" y="931"/>
                      <a:pt x="99" y="993"/>
                    </a:cubicBezTo>
                    <a:cubicBezTo>
                      <a:pt x="127" y="1056"/>
                      <a:pt x="164" y="1117"/>
                      <a:pt x="215" y="1168"/>
                    </a:cubicBezTo>
                    <a:cubicBezTo>
                      <a:pt x="238" y="1191"/>
                      <a:pt x="266" y="1211"/>
                      <a:pt x="292" y="1231"/>
                    </a:cubicBezTo>
                    <a:cubicBezTo>
                      <a:pt x="347" y="1274"/>
                      <a:pt x="336" y="1269"/>
                      <a:pt x="402" y="1298"/>
                    </a:cubicBezTo>
                    <a:cubicBezTo>
                      <a:pt x="438" y="1319"/>
                      <a:pt x="477" y="1330"/>
                      <a:pt x="518" y="1330"/>
                    </a:cubicBezTo>
                    <a:cubicBezTo>
                      <a:pt x="540" y="1335"/>
                      <a:pt x="564" y="1337"/>
                      <a:pt x="587" y="1337"/>
                    </a:cubicBezTo>
                    <a:cubicBezTo>
                      <a:pt x="628" y="1332"/>
                      <a:pt x="667" y="1326"/>
                      <a:pt x="707" y="1321"/>
                    </a:cubicBezTo>
                    <a:cubicBezTo>
                      <a:pt x="766" y="1307"/>
                      <a:pt x="816" y="1281"/>
                      <a:pt x="860" y="1240"/>
                    </a:cubicBezTo>
                    <a:cubicBezTo>
                      <a:pt x="934" y="1182"/>
                      <a:pt x="999" y="1101"/>
                      <a:pt x="1022" y="1007"/>
                    </a:cubicBezTo>
                    <a:cubicBezTo>
                      <a:pt x="1029" y="965"/>
                      <a:pt x="1036" y="921"/>
                      <a:pt x="1040" y="878"/>
                    </a:cubicBezTo>
                    <a:cubicBezTo>
                      <a:pt x="1039" y="798"/>
                      <a:pt x="1018" y="720"/>
                      <a:pt x="976" y="649"/>
                    </a:cubicBezTo>
                    <a:cubicBezTo>
                      <a:pt x="971" y="635"/>
                      <a:pt x="965" y="623"/>
                      <a:pt x="958" y="611"/>
                    </a:cubicBezTo>
                    <a:cubicBezTo>
                      <a:pt x="934" y="560"/>
                      <a:pt x="892" y="516"/>
                      <a:pt x="855" y="472"/>
                    </a:cubicBezTo>
                    <a:lnTo>
                      <a:pt x="855" y="472"/>
                    </a:lnTo>
                    <a:cubicBezTo>
                      <a:pt x="831" y="441"/>
                      <a:pt x="807" y="411"/>
                      <a:pt x="779" y="383"/>
                    </a:cubicBezTo>
                    <a:lnTo>
                      <a:pt x="756" y="355"/>
                    </a:lnTo>
                    <a:cubicBezTo>
                      <a:pt x="729" y="316"/>
                      <a:pt x="701" y="277"/>
                      <a:pt x="678" y="234"/>
                    </a:cubicBezTo>
                    <a:cubicBezTo>
                      <a:pt x="615" y="120"/>
                      <a:pt x="487" y="1"/>
                      <a:pt x="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42"/>
              <p:cNvSpPr/>
              <p:nvPr/>
            </p:nvSpPr>
            <p:spPr>
              <a:xfrm>
                <a:off x="2445150" y="3069025"/>
                <a:ext cx="26925" cy="27725"/>
              </a:xfrm>
              <a:custGeom>
                <a:rect b="b" l="l" r="r" t="t"/>
                <a:pathLst>
                  <a:path extrusionOk="0" h="1109" w="1077">
                    <a:moveTo>
                      <a:pt x="423" y="0"/>
                    </a:moveTo>
                    <a:cubicBezTo>
                      <a:pt x="369" y="0"/>
                      <a:pt x="313" y="9"/>
                      <a:pt x="263" y="23"/>
                    </a:cubicBezTo>
                    <a:cubicBezTo>
                      <a:pt x="151" y="57"/>
                      <a:pt x="60" y="145"/>
                      <a:pt x="29" y="257"/>
                    </a:cubicBezTo>
                    <a:cubicBezTo>
                      <a:pt x="1" y="362"/>
                      <a:pt x="28" y="482"/>
                      <a:pt x="103" y="565"/>
                    </a:cubicBezTo>
                    <a:cubicBezTo>
                      <a:pt x="105" y="569"/>
                      <a:pt x="106" y="573"/>
                      <a:pt x="109" y="576"/>
                    </a:cubicBezTo>
                    <a:cubicBezTo>
                      <a:pt x="117" y="601"/>
                      <a:pt x="127" y="627"/>
                      <a:pt x="142" y="654"/>
                    </a:cubicBezTo>
                    <a:cubicBezTo>
                      <a:pt x="146" y="667"/>
                      <a:pt x="150" y="678"/>
                      <a:pt x="152" y="691"/>
                    </a:cubicBezTo>
                    <a:cubicBezTo>
                      <a:pt x="166" y="758"/>
                      <a:pt x="203" y="813"/>
                      <a:pt x="230" y="872"/>
                    </a:cubicBezTo>
                    <a:cubicBezTo>
                      <a:pt x="271" y="940"/>
                      <a:pt x="325" y="995"/>
                      <a:pt x="393" y="1035"/>
                    </a:cubicBezTo>
                    <a:cubicBezTo>
                      <a:pt x="413" y="1048"/>
                      <a:pt x="433" y="1053"/>
                      <a:pt x="453" y="1060"/>
                    </a:cubicBezTo>
                    <a:cubicBezTo>
                      <a:pt x="458" y="1063"/>
                      <a:pt x="463" y="1065"/>
                      <a:pt x="466" y="1068"/>
                    </a:cubicBezTo>
                    <a:cubicBezTo>
                      <a:pt x="470" y="1069"/>
                      <a:pt x="471" y="1074"/>
                      <a:pt x="475" y="1075"/>
                    </a:cubicBezTo>
                    <a:cubicBezTo>
                      <a:pt x="475" y="1074"/>
                      <a:pt x="474" y="1074"/>
                      <a:pt x="474" y="1071"/>
                    </a:cubicBezTo>
                    <a:lnTo>
                      <a:pt x="474" y="1071"/>
                    </a:lnTo>
                    <a:cubicBezTo>
                      <a:pt x="497" y="1086"/>
                      <a:pt x="523" y="1095"/>
                      <a:pt x="550" y="1100"/>
                    </a:cubicBezTo>
                    <a:cubicBezTo>
                      <a:pt x="583" y="1104"/>
                      <a:pt x="615" y="1108"/>
                      <a:pt x="646" y="1108"/>
                    </a:cubicBezTo>
                    <a:cubicBezTo>
                      <a:pt x="674" y="1108"/>
                      <a:pt x="701" y="1105"/>
                      <a:pt x="731" y="1097"/>
                    </a:cubicBezTo>
                    <a:cubicBezTo>
                      <a:pt x="793" y="1080"/>
                      <a:pt x="855" y="1042"/>
                      <a:pt x="900" y="996"/>
                    </a:cubicBezTo>
                    <a:lnTo>
                      <a:pt x="903" y="993"/>
                    </a:lnTo>
                    <a:cubicBezTo>
                      <a:pt x="946" y="960"/>
                      <a:pt x="983" y="920"/>
                      <a:pt x="1013" y="871"/>
                    </a:cubicBezTo>
                    <a:cubicBezTo>
                      <a:pt x="1054" y="800"/>
                      <a:pt x="1075" y="724"/>
                      <a:pt x="1076" y="642"/>
                    </a:cubicBezTo>
                    <a:cubicBezTo>
                      <a:pt x="1074" y="632"/>
                      <a:pt x="1073" y="624"/>
                      <a:pt x="1073" y="615"/>
                    </a:cubicBezTo>
                    <a:cubicBezTo>
                      <a:pt x="1073" y="609"/>
                      <a:pt x="1071" y="604"/>
                      <a:pt x="1071" y="599"/>
                    </a:cubicBezTo>
                    <a:cubicBezTo>
                      <a:pt x="1066" y="559"/>
                      <a:pt x="1064" y="507"/>
                      <a:pt x="1054" y="470"/>
                    </a:cubicBezTo>
                    <a:cubicBezTo>
                      <a:pt x="1046" y="438"/>
                      <a:pt x="1023" y="381"/>
                      <a:pt x="1006" y="352"/>
                    </a:cubicBezTo>
                    <a:cubicBezTo>
                      <a:pt x="1003" y="347"/>
                      <a:pt x="1001" y="344"/>
                      <a:pt x="998" y="338"/>
                    </a:cubicBezTo>
                    <a:cubicBezTo>
                      <a:pt x="972" y="299"/>
                      <a:pt x="941" y="262"/>
                      <a:pt x="913" y="227"/>
                    </a:cubicBezTo>
                    <a:cubicBezTo>
                      <a:pt x="867" y="169"/>
                      <a:pt x="807" y="127"/>
                      <a:pt x="748" y="84"/>
                    </a:cubicBezTo>
                    <a:cubicBezTo>
                      <a:pt x="743" y="81"/>
                      <a:pt x="741" y="79"/>
                      <a:pt x="737" y="76"/>
                    </a:cubicBezTo>
                    <a:cubicBezTo>
                      <a:pt x="714" y="60"/>
                      <a:pt x="657" y="38"/>
                      <a:pt x="629" y="29"/>
                    </a:cubicBezTo>
                    <a:cubicBezTo>
                      <a:pt x="621" y="26"/>
                      <a:pt x="612" y="23"/>
                      <a:pt x="605" y="22"/>
                    </a:cubicBezTo>
                    <a:cubicBezTo>
                      <a:pt x="555" y="12"/>
                      <a:pt x="505" y="6"/>
                      <a:pt x="453" y="1"/>
                    </a:cubicBezTo>
                    <a:cubicBezTo>
                      <a:pt x="443" y="1"/>
                      <a:pt x="433" y="0"/>
                      <a:pt x="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42"/>
              <p:cNvSpPr/>
              <p:nvPr/>
            </p:nvSpPr>
            <p:spPr>
              <a:xfrm>
                <a:off x="2379225" y="3264875"/>
                <a:ext cx="30325" cy="27125"/>
              </a:xfrm>
              <a:custGeom>
                <a:rect b="b" l="l" r="r" t="t"/>
                <a:pathLst>
                  <a:path extrusionOk="0" h="1085" w="1213">
                    <a:moveTo>
                      <a:pt x="374" y="0"/>
                    </a:moveTo>
                    <a:cubicBezTo>
                      <a:pt x="340" y="0"/>
                      <a:pt x="305" y="5"/>
                      <a:pt x="269" y="14"/>
                    </a:cubicBezTo>
                    <a:cubicBezTo>
                      <a:pt x="261" y="13"/>
                      <a:pt x="253" y="13"/>
                      <a:pt x="245" y="13"/>
                    </a:cubicBezTo>
                    <a:cubicBezTo>
                      <a:pt x="221" y="13"/>
                      <a:pt x="198" y="17"/>
                      <a:pt x="178" y="29"/>
                    </a:cubicBezTo>
                    <a:cubicBezTo>
                      <a:pt x="148" y="46"/>
                      <a:pt x="133" y="71"/>
                      <a:pt x="122" y="98"/>
                    </a:cubicBezTo>
                    <a:cubicBezTo>
                      <a:pt x="35" y="167"/>
                      <a:pt x="0" y="325"/>
                      <a:pt x="36" y="426"/>
                    </a:cubicBezTo>
                    <a:cubicBezTo>
                      <a:pt x="70" y="524"/>
                      <a:pt x="108" y="620"/>
                      <a:pt x="160" y="711"/>
                    </a:cubicBezTo>
                    <a:cubicBezTo>
                      <a:pt x="238" y="845"/>
                      <a:pt x="346" y="930"/>
                      <a:pt x="469" y="1021"/>
                    </a:cubicBezTo>
                    <a:cubicBezTo>
                      <a:pt x="542" y="1062"/>
                      <a:pt x="621" y="1084"/>
                      <a:pt x="706" y="1084"/>
                    </a:cubicBezTo>
                    <a:cubicBezTo>
                      <a:pt x="712" y="1085"/>
                      <a:pt x="718" y="1085"/>
                      <a:pt x="724" y="1085"/>
                    </a:cubicBezTo>
                    <a:cubicBezTo>
                      <a:pt x="782" y="1085"/>
                      <a:pt x="836" y="1071"/>
                      <a:pt x="887" y="1044"/>
                    </a:cubicBezTo>
                    <a:cubicBezTo>
                      <a:pt x="945" y="1025"/>
                      <a:pt x="995" y="992"/>
                      <a:pt x="1038" y="947"/>
                    </a:cubicBezTo>
                    <a:cubicBezTo>
                      <a:pt x="1097" y="887"/>
                      <a:pt x="1137" y="818"/>
                      <a:pt x="1160" y="739"/>
                    </a:cubicBezTo>
                    <a:cubicBezTo>
                      <a:pt x="1194" y="644"/>
                      <a:pt x="1212" y="541"/>
                      <a:pt x="1205" y="441"/>
                    </a:cubicBezTo>
                    <a:cubicBezTo>
                      <a:pt x="1203" y="410"/>
                      <a:pt x="1200" y="379"/>
                      <a:pt x="1204" y="348"/>
                    </a:cubicBezTo>
                    <a:cubicBezTo>
                      <a:pt x="1199" y="263"/>
                      <a:pt x="1179" y="184"/>
                      <a:pt x="1109" y="129"/>
                    </a:cubicBezTo>
                    <a:cubicBezTo>
                      <a:pt x="1065" y="96"/>
                      <a:pt x="1012" y="78"/>
                      <a:pt x="958" y="78"/>
                    </a:cubicBezTo>
                    <a:cubicBezTo>
                      <a:pt x="949" y="78"/>
                      <a:pt x="940" y="79"/>
                      <a:pt x="931" y="80"/>
                    </a:cubicBezTo>
                    <a:lnTo>
                      <a:pt x="852" y="87"/>
                    </a:lnTo>
                    <a:cubicBezTo>
                      <a:pt x="840" y="88"/>
                      <a:pt x="827" y="90"/>
                      <a:pt x="816" y="92"/>
                    </a:cubicBezTo>
                    <a:cubicBezTo>
                      <a:pt x="775" y="97"/>
                      <a:pt x="730" y="97"/>
                      <a:pt x="692" y="108"/>
                    </a:cubicBezTo>
                    <a:cubicBezTo>
                      <a:pt x="689" y="109"/>
                      <a:pt x="688" y="111"/>
                      <a:pt x="686" y="111"/>
                    </a:cubicBezTo>
                    <a:cubicBezTo>
                      <a:pt x="672" y="106"/>
                      <a:pt x="657" y="99"/>
                      <a:pt x="644" y="94"/>
                    </a:cubicBezTo>
                    <a:cubicBezTo>
                      <a:pt x="631" y="90"/>
                      <a:pt x="621" y="85"/>
                      <a:pt x="609" y="81"/>
                    </a:cubicBezTo>
                    <a:cubicBezTo>
                      <a:pt x="598" y="76"/>
                      <a:pt x="586" y="71"/>
                      <a:pt x="574" y="64"/>
                    </a:cubicBezTo>
                    <a:cubicBezTo>
                      <a:pt x="561" y="57"/>
                      <a:pt x="550" y="50"/>
                      <a:pt x="536" y="44"/>
                    </a:cubicBezTo>
                    <a:cubicBezTo>
                      <a:pt x="483" y="13"/>
                      <a:pt x="429" y="0"/>
                      <a:pt x="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42"/>
              <p:cNvSpPr/>
              <p:nvPr/>
            </p:nvSpPr>
            <p:spPr>
              <a:xfrm>
                <a:off x="2464575" y="3250275"/>
                <a:ext cx="22700" cy="29000"/>
              </a:xfrm>
              <a:custGeom>
                <a:rect b="b" l="l" r="r" t="t"/>
                <a:pathLst>
                  <a:path extrusionOk="0" h="1160" w="908">
                    <a:moveTo>
                      <a:pt x="372" y="0"/>
                    </a:moveTo>
                    <a:cubicBezTo>
                      <a:pt x="339" y="0"/>
                      <a:pt x="305" y="6"/>
                      <a:pt x="272" y="16"/>
                    </a:cubicBezTo>
                    <a:cubicBezTo>
                      <a:pt x="271" y="16"/>
                      <a:pt x="271" y="15"/>
                      <a:pt x="270" y="15"/>
                    </a:cubicBezTo>
                    <a:cubicBezTo>
                      <a:pt x="257" y="11"/>
                      <a:pt x="245" y="10"/>
                      <a:pt x="233" y="10"/>
                    </a:cubicBezTo>
                    <a:cubicBezTo>
                      <a:pt x="166" y="10"/>
                      <a:pt x="118" y="71"/>
                      <a:pt x="115" y="136"/>
                    </a:cubicBezTo>
                    <a:cubicBezTo>
                      <a:pt x="99" y="162"/>
                      <a:pt x="84" y="191"/>
                      <a:pt x="78" y="220"/>
                    </a:cubicBezTo>
                    <a:cubicBezTo>
                      <a:pt x="77" y="227"/>
                      <a:pt x="77" y="233"/>
                      <a:pt x="75" y="239"/>
                    </a:cubicBezTo>
                    <a:cubicBezTo>
                      <a:pt x="47" y="293"/>
                      <a:pt x="28" y="353"/>
                      <a:pt x="32" y="413"/>
                    </a:cubicBezTo>
                    <a:cubicBezTo>
                      <a:pt x="33" y="437"/>
                      <a:pt x="31" y="460"/>
                      <a:pt x="30" y="484"/>
                    </a:cubicBezTo>
                    <a:cubicBezTo>
                      <a:pt x="27" y="495"/>
                      <a:pt x="26" y="507"/>
                      <a:pt x="22" y="519"/>
                    </a:cubicBezTo>
                    <a:cubicBezTo>
                      <a:pt x="1" y="589"/>
                      <a:pt x="2" y="657"/>
                      <a:pt x="2" y="728"/>
                    </a:cubicBezTo>
                    <a:cubicBezTo>
                      <a:pt x="2" y="834"/>
                      <a:pt x="49" y="962"/>
                      <a:pt x="130" y="1035"/>
                    </a:cubicBezTo>
                    <a:cubicBezTo>
                      <a:pt x="160" y="1057"/>
                      <a:pt x="188" y="1080"/>
                      <a:pt x="219" y="1103"/>
                    </a:cubicBezTo>
                    <a:cubicBezTo>
                      <a:pt x="268" y="1134"/>
                      <a:pt x="323" y="1152"/>
                      <a:pt x="380" y="1155"/>
                    </a:cubicBezTo>
                    <a:cubicBezTo>
                      <a:pt x="402" y="1158"/>
                      <a:pt x="424" y="1160"/>
                      <a:pt x="447" y="1160"/>
                    </a:cubicBezTo>
                    <a:cubicBezTo>
                      <a:pt x="521" y="1160"/>
                      <a:pt x="596" y="1143"/>
                      <a:pt x="658" y="1103"/>
                    </a:cubicBezTo>
                    <a:cubicBezTo>
                      <a:pt x="688" y="1080"/>
                      <a:pt x="716" y="1057"/>
                      <a:pt x="746" y="1035"/>
                    </a:cubicBezTo>
                    <a:cubicBezTo>
                      <a:pt x="800" y="980"/>
                      <a:pt x="838" y="916"/>
                      <a:pt x="859" y="843"/>
                    </a:cubicBezTo>
                    <a:cubicBezTo>
                      <a:pt x="907" y="722"/>
                      <a:pt x="901" y="587"/>
                      <a:pt x="862" y="462"/>
                    </a:cubicBezTo>
                    <a:cubicBezTo>
                      <a:pt x="836" y="377"/>
                      <a:pt x="802" y="294"/>
                      <a:pt x="756" y="218"/>
                    </a:cubicBezTo>
                    <a:cubicBezTo>
                      <a:pt x="721" y="159"/>
                      <a:pt x="674" y="113"/>
                      <a:pt x="616" y="78"/>
                    </a:cubicBezTo>
                    <a:cubicBezTo>
                      <a:pt x="595" y="66"/>
                      <a:pt x="573" y="58"/>
                      <a:pt x="551" y="51"/>
                    </a:cubicBezTo>
                    <a:cubicBezTo>
                      <a:pt x="547" y="50"/>
                      <a:pt x="544" y="47"/>
                      <a:pt x="542" y="46"/>
                    </a:cubicBezTo>
                    <a:cubicBezTo>
                      <a:pt x="484" y="15"/>
                      <a:pt x="428" y="0"/>
                      <a:pt x="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42"/>
              <p:cNvSpPr/>
              <p:nvPr/>
            </p:nvSpPr>
            <p:spPr>
              <a:xfrm>
                <a:off x="2446900" y="3323025"/>
                <a:ext cx="22350" cy="27750"/>
              </a:xfrm>
              <a:custGeom>
                <a:rect b="b" l="l" r="r" t="t"/>
                <a:pathLst>
                  <a:path extrusionOk="0" h="1110" w="894">
                    <a:moveTo>
                      <a:pt x="356" y="1"/>
                    </a:moveTo>
                    <a:cubicBezTo>
                      <a:pt x="288" y="1"/>
                      <a:pt x="224" y="21"/>
                      <a:pt x="164" y="66"/>
                    </a:cubicBezTo>
                    <a:cubicBezTo>
                      <a:pt x="90" y="124"/>
                      <a:pt x="35" y="214"/>
                      <a:pt x="40" y="312"/>
                    </a:cubicBezTo>
                    <a:cubicBezTo>
                      <a:pt x="41" y="324"/>
                      <a:pt x="39" y="334"/>
                      <a:pt x="39" y="347"/>
                    </a:cubicBezTo>
                    <a:cubicBezTo>
                      <a:pt x="36" y="362"/>
                      <a:pt x="33" y="376"/>
                      <a:pt x="31" y="392"/>
                    </a:cubicBezTo>
                    <a:cubicBezTo>
                      <a:pt x="27" y="417"/>
                      <a:pt x="26" y="442"/>
                      <a:pt x="25" y="467"/>
                    </a:cubicBezTo>
                    <a:cubicBezTo>
                      <a:pt x="16" y="504"/>
                      <a:pt x="10" y="543"/>
                      <a:pt x="10" y="582"/>
                    </a:cubicBezTo>
                    <a:cubicBezTo>
                      <a:pt x="10" y="600"/>
                      <a:pt x="10" y="617"/>
                      <a:pt x="9" y="635"/>
                    </a:cubicBezTo>
                    <a:lnTo>
                      <a:pt x="9" y="635"/>
                    </a:lnTo>
                    <a:cubicBezTo>
                      <a:pt x="1" y="685"/>
                      <a:pt x="4" y="735"/>
                      <a:pt x="19" y="787"/>
                    </a:cubicBezTo>
                    <a:cubicBezTo>
                      <a:pt x="29" y="826"/>
                      <a:pt x="42" y="863"/>
                      <a:pt x="66" y="895"/>
                    </a:cubicBezTo>
                    <a:cubicBezTo>
                      <a:pt x="93" y="944"/>
                      <a:pt x="130" y="985"/>
                      <a:pt x="177" y="1016"/>
                    </a:cubicBezTo>
                    <a:cubicBezTo>
                      <a:pt x="219" y="1054"/>
                      <a:pt x="267" y="1080"/>
                      <a:pt x="323" y="1093"/>
                    </a:cubicBezTo>
                    <a:cubicBezTo>
                      <a:pt x="360" y="1099"/>
                      <a:pt x="400" y="1104"/>
                      <a:pt x="438" y="1109"/>
                    </a:cubicBezTo>
                    <a:cubicBezTo>
                      <a:pt x="516" y="1109"/>
                      <a:pt x="588" y="1089"/>
                      <a:pt x="656" y="1051"/>
                    </a:cubicBezTo>
                    <a:cubicBezTo>
                      <a:pt x="673" y="1041"/>
                      <a:pt x="733" y="995"/>
                      <a:pt x="748" y="980"/>
                    </a:cubicBezTo>
                    <a:cubicBezTo>
                      <a:pt x="770" y="950"/>
                      <a:pt x="793" y="921"/>
                      <a:pt x="816" y="891"/>
                    </a:cubicBezTo>
                    <a:cubicBezTo>
                      <a:pt x="830" y="856"/>
                      <a:pt x="844" y="822"/>
                      <a:pt x="860" y="787"/>
                    </a:cubicBezTo>
                    <a:cubicBezTo>
                      <a:pt x="863" y="777"/>
                      <a:pt x="865" y="767"/>
                      <a:pt x="868" y="759"/>
                    </a:cubicBezTo>
                    <a:cubicBezTo>
                      <a:pt x="881" y="704"/>
                      <a:pt x="886" y="650"/>
                      <a:pt x="891" y="595"/>
                    </a:cubicBezTo>
                    <a:cubicBezTo>
                      <a:pt x="891" y="592"/>
                      <a:pt x="893" y="587"/>
                      <a:pt x="893" y="582"/>
                    </a:cubicBezTo>
                    <a:lnTo>
                      <a:pt x="893" y="572"/>
                    </a:lnTo>
                    <a:cubicBezTo>
                      <a:pt x="889" y="531"/>
                      <a:pt x="884" y="493"/>
                      <a:pt x="879" y="453"/>
                    </a:cubicBezTo>
                    <a:cubicBezTo>
                      <a:pt x="876" y="446"/>
                      <a:pt x="874" y="436"/>
                      <a:pt x="869" y="429"/>
                    </a:cubicBezTo>
                    <a:cubicBezTo>
                      <a:pt x="852" y="379"/>
                      <a:pt x="832" y="328"/>
                      <a:pt x="807" y="282"/>
                    </a:cubicBezTo>
                    <a:cubicBezTo>
                      <a:pt x="761" y="197"/>
                      <a:pt x="691" y="120"/>
                      <a:pt x="603" y="76"/>
                    </a:cubicBezTo>
                    <a:cubicBezTo>
                      <a:pt x="551" y="47"/>
                      <a:pt x="495" y="23"/>
                      <a:pt x="438" y="10"/>
                    </a:cubicBezTo>
                    <a:cubicBezTo>
                      <a:pt x="410" y="4"/>
                      <a:pt x="382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50" name="Google Shape;1850;p42"/>
          <p:cNvGrpSpPr/>
          <p:nvPr/>
        </p:nvGrpSpPr>
        <p:grpSpPr>
          <a:xfrm rot="-1119589">
            <a:off x="7404006" y="105419"/>
            <a:ext cx="761398" cy="717280"/>
            <a:chOff x="3312850" y="3398925"/>
            <a:chExt cx="443650" cy="418275"/>
          </a:xfrm>
        </p:grpSpPr>
        <p:sp>
          <p:nvSpPr>
            <p:cNvPr id="1851" name="Google Shape;1851;p42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6" name="Google Shape;1856;p42"/>
          <p:cNvGrpSpPr/>
          <p:nvPr/>
        </p:nvGrpSpPr>
        <p:grpSpPr>
          <a:xfrm>
            <a:off x="286733" y="3209599"/>
            <a:ext cx="866552" cy="860487"/>
            <a:chOff x="1990400" y="4190950"/>
            <a:chExt cx="504925" cy="501800"/>
          </a:xfrm>
        </p:grpSpPr>
        <p:sp>
          <p:nvSpPr>
            <p:cNvPr id="1857" name="Google Shape;1857;p42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2" name="Google Shape;1862;p42"/>
          <p:cNvGrpSpPr/>
          <p:nvPr/>
        </p:nvGrpSpPr>
        <p:grpSpPr>
          <a:xfrm>
            <a:off x="492517" y="2345643"/>
            <a:ext cx="454965" cy="911373"/>
            <a:chOff x="3758325" y="4087550"/>
            <a:chExt cx="265100" cy="531475"/>
          </a:xfrm>
        </p:grpSpPr>
        <p:sp>
          <p:nvSpPr>
            <p:cNvPr id="1863" name="Google Shape;1863;p42"/>
            <p:cNvSpPr/>
            <p:nvPr/>
          </p:nvSpPr>
          <p:spPr>
            <a:xfrm>
              <a:off x="3762900" y="4118200"/>
              <a:ext cx="243275" cy="500825"/>
            </a:xfrm>
            <a:custGeom>
              <a:rect b="b" l="l" r="r" t="t"/>
              <a:pathLst>
                <a:path extrusionOk="0" h="20033" w="9731">
                  <a:moveTo>
                    <a:pt x="2369" y="0"/>
                  </a:moveTo>
                  <a:cubicBezTo>
                    <a:pt x="2348" y="0"/>
                    <a:pt x="2333" y="25"/>
                    <a:pt x="2344" y="44"/>
                  </a:cubicBezTo>
                  <a:cubicBezTo>
                    <a:pt x="2582" y="467"/>
                    <a:pt x="2887" y="844"/>
                    <a:pt x="3113" y="1277"/>
                  </a:cubicBezTo>
                  <a:cubicBezTo>
                    <a:pt x="3336" y="1704"/>
                    <a:pt x="3510" y="2154"/>
                    <a:pt x="3671" y="2609"/>
                  </a:cubicBezTo>
                  <a:cubicBezTo>
                    <a:pt x="3905" y="3272"/>
                    <a:pt x="4120" y="3945"/>
                    <a:pt x="4323" y="4620"/>
                  </a:cubicBezTo>
                  <a:cubicBezTo>
                    <a:pt x="3532" y="3661"/>
                    <a:pt x="2263" y="3115"/>
                    <a:pt x="1029" y="3115"/>
                  </a:cubicBezTo>
                  <a:cubicBezTo>
                    <a:pt x="974" y="3115"/>
                    <a:pt x="919" y="3116"/>
                    <a:pt x="864" y="3119"/>
                  </a:cubicBezTo>
                  <a:cubicBezTo>
                    <a:pt x="723" y="3124"/>
                    <a:pt x="670" y="3291"/>
                    <a:pt x="760" y="3389"/>
                  </a:cubicBezTo>
                  <a:cubicBezTo>
                    <a:pt x="1208" y="3881"/>
                    <a:pt x="1755" y="4287"/>
                    <a:pt x="2357" y="4573"/>
                  </a:cubicBezTo>
                  <a:cubicBezTo>
                    <a:pt x="2654" y="4713"/>
                    <a:pt x="2966" y="4826"/>
                    <a:pt x="3284" y="4907"/>
                  </a:cubicBezTo>
                  <a:cubicBezTo>
                    <a:pt x="3436" y="4946"/>
                    <a:pt x="3591" y="4977"/>
                    <a:pt x="3747" y="5002"/>
                  </a:cubicBezTo>
                  <a:cubicBezTo>
                    <a:pt x="3842" y="5017"/>
                    <a:pt x="3947" y="5041"/>
                    <a:pt x="4048" y="5041"/>
                  </a:cubicBezTo>
                  <a:cubicBezTo>
                    <a:pt x="4106" y="5041"/>
                    <a:pt x="4164" y="5033"/>
                    <a:pt x="4217" y="5011"/>
                  </a:cubicBezTo>
                  <a:cubicBezTo>
                    <a:pt x="4223" y="5007"/>
                    <a:pt x="4227" y="5002"/>
                    <a:pt x="4233" y="4998"/>
                  </a:cubicBezTo>
                  <a:cubicBezTo>
                    <a:pt x="4259" y="5028"/>
                    <a:pt x="4286" y="5055"/>
                    <a:pt x="4312" y="5086"/>
                  </a:cubicBezTo>
                  <a:cubicBezTo>
                    <a:pt x="4338" y="5117"/>
                    <a:pt x="4370" y="5130"/>
                    <a:pt x="4403" y="5130"/>
                  </a:cubicBezTo>
                  <a:cubicBezTo>
                    <a:pt x="4426" y="5130"/>
                    <a:pt x="4449" y="5123"/>
                    <a:pt x="4470" y="5112"/>
                  </a:cubicBezTo>
                  <a:cubicBezTo>
                    <a:pt x="4490" y="5185"/>
                    <a:pt x="4514" y="5257"/>
                    <a:pt x="4535" y="5330"/>
                  </a:cubicBezTo>
                  <a:cubicBezTo>
                    <a:pt x="4650" y="5744"/>
                    <a:pt x="4751" y="6161"/>
                    <a:pt x="4842" y="6582"/>
                  </a:cubicBezTo>
                  <a:cubicBezTo>
                    <a:pt x="4839" y="6664"/>
                    <a:pt x="4831" y="6743"/>
                    <a:pt x="4837" y="6824"/>
                  </a:cubicBezTo>
                  <a:cubicBezTo>
                    <a:pt x="4839" y="6873"/>
                    <a:pt x="4871" y="6909"/>
                    <a:pt x="4911" y="6925"/>
                  </a:cubicBezTo>
                  <a:cubicBezTo>
                    <a:pt x="4988" y="7323"/>
                    <a:pt x="5053" y="7722"/>
                    <a:pt x="5098" y="8125"/>
                  </a:cubicBezTo>
                  <a:cubicBezTo>
                    <a:pt x="5150" y="8580"/>
                    <a:pt x="5178" y="9038"/>
                    <a:pt x="5179" y="9497"/>
                  </a:cubicBezTo>
                  <a:cubicBezTo>
                    <a:pt x="5179" y="9912"/>
                    <a:pt x="5069" y="10387"/>
                    <a:pt x="5170" y="10790"/>
                  </a:cubicBezTo>
                  <a:cubicBezTo>
                    <a:pt x="5088" y="11108"/>
                    <a:pt x="5019" y="11431"/>
                    <a:pt x="4957" y="11754"/>
                  </a:cubicBezTo>
                  <a:cubicBezTo>
                    <a:pt x="4948" y="11727"/>
                    <a:pt x="4942" y="11698"/>
                    <a:pt x="4934" y="11673"/>
                  </a:cubicBezTo>
                  <a:cubicBezTo>
                    <a:pt x="4871" y="11459"/>
                    <a:pt x="4779" y="11252"/>
                    <a:pt x="4662" y="11062"/>
                  </a:cubicBezTo>
                  <a:cubicBezTo>
                    <a:pt x="4428" y="10681"/>
                    <a:pt x="4096" y="10372"/>
                    <a:pt x="3696" y="10174"/>
                  </a:cubicBezTo>
                  <a:cubicBezTo>
                    <a:pt x="3675" y="10164"/>
                    <a:pt x="3652" y="10159"/>
                    <a:pt x="3629" y="10159"/>
                  </a:cubicBezTo>
                  <a:cubicBezTo>
                    <a:pt x="3566" y="10159"/>
                    <a:pt x="3504" y="10196"/>
                    <a:pt x="3492" y="10265"/>
                  </a:cubicBezTo>
                  <a:cubicBezTo>
                    <a:pt x="3415" y="10727"/>
                    <a:pt x="3523" y="11195"/>
                    <a:pt x="3770" y="11591"/>
                  </a:cubicBezTo>
                  <a:cubicBezTo>
                    <a:pt x="3890" y="11783"/>
                    <a:pt x="4044" y="11957"/>
                    <a:pt x="4223" y="12097"/>
                  </a:cubicBezTo>
                  <a:cubicBezTo>
                    <a:pt x="4364" y="12205"/>
                    <a:pt x="4573" y="12364"/>
                    <a:pt x="4767" y="12364"/>
                  </a:cubicBezTo>
                  <a:cubicBezTo>
                    <a:pt x="4795" y="12364"/>
                    <a:pt x="4823" y="12361"/>
                    <a:pt x="4850" y="12354"/>
                  </a:cubicBezTo>
                  <a:cubicBezTo>
                    <a:pt x="4852" y="12354"/>
                    <a:pt x="4852" y="12353"/>
                    <a:pt x="4853" y="12353"/>
                  </a:cubicBezTo>
                  <a:lnTo>
                    <a:pt x="4853" y="12353"/>
                  </a:lnTo>
                  <a:cubicBezTo>
                    <a:pt x="4693" y="13396"/>
                    <a:pt x="4635" y="14452"/>
                    <a:pt x="4702" y="15505"/>
                  </a:cubicBezTo>
                  <a:cubicBezTo>
                    <a:pt x="4435" y="15149"/>
                    <a:pt x="4120" y="14820"/>
                    <a:pt x="3835" y="14476"/>
                  </a:cubicBezTo>
                  <a:cubicBezTo>
                    <a:pt x="3888" y="14341"/>
                    <a:pt x="3906" y="14183"/>
                    <a:pt x="3927" y="14063"/>
                  </a:cubicBezTo>
                  <a:cubicBezTo>
                    <a:pt x="3967" y="13832"/>
                    <a:pt x="3987" y="13596"/>
                    <a:pt x="3984" y="13362"/>
                  </a:cubicBezTo>
                  <a:cubicBezTo>
                    <a:pt x="3978" y="12895"/>
                    <a:pt x="3886" y="12427"/>
                    <a:pt x="3710" y="11993"/>
                  </a:cubicBezTo>
                  <a:cubicBezTo>
                    <a:pt x="3686" y="11933"/>
                    <a:pt x="3627" y="11896"/>
                    <a:pt x="3569" y="11896"/>
                  </a:cubicBezTo>
                  <a:cubicBezTo>
                    <a:pt x="3525" y="11896"/>
                    <a:pt x="3483" y="11917"/>
                    <a:pt x="3457" y="11965"/>
                  </a:cubicBezTo>
                  <a:cubicBezTo>
                    <a:pt x="3247" y="12368"/>
                    <a:pt x="3147" y="12820"/>
                    <a:pt x="3163" y="13274"/>
                  </a:cubicBezTo>
                  <a:cubicBezTo>
                    <a:pt x="3166" y="13402"/>
                    <a:pt x="3184" y="13529"/>
                    <a:pt x="3206" y="13656"/>
                  </a:cubicBezTo>
                  <a:cubicBezTo>
                    <a:pt x="3027" y="13409"/>
                    <a:pt x="2853" y="13159"/>
                    <a:pt x="2685" y="12905"/>
                  </a:cubicBezTo>
                  <a:cubicBezTo>
                    <a:pt x="2582" y="12750"/>
                    <a:pt x="2487" y="12590"/>
                    <a:pt x="2391" y="12432"/>
                  </a:cubicBezTo>
                  <a:cubicBezTo>
                    <a:pt x="2393" y="12428"/>
                    <a:pt x="2396" y="12423"/>
                    <a:pt x="2398" y="12418"/>
                  </a:cubicBezTo>
                  <a:cubicBezTo>
                    <a:pt x="2464" y="12304"/>
                    <a:pt x="2522" y="12184"/>
                    <a:pt x="2576" y="12063"/>
                  </a:cubicBezTo>
                  <a:cubicBezTo>
                    <a:pt x="2685" y="11808"/>
                    <a:pt x="2770" y="11542"/>
                    <a:pt x="2821" y="11270"/>
                  </a:cubicBezTo>
                  <a:cubicBezTo>
                    <a:pt x="2924" y="10731"/>
                    <a:pt x="2908" y="10175"/>
                    <a:pt x="2775" y="9643"/>
                  </a:cubicBezTo>
                  <a:cubicBezTo>
                    <a:pt x="2758" y="9574"/>
                    <a:pt x="2705" y="9544"/>
                    <a:pt x="2650" y="9544"/>
                  </a:cubicBezTo>
                  <a:cubicBezTo>
                    <a:pt x="2598" y="9544"/>
                    <a:pt x="2544" y="9570"/>
                    <a:pt x="2512" y="9615"/>
                  </a:cubicBezTo>
                  <a:cubicBezTo>
                    <a:pt x="2130" y="10150"/>
                    <a:pt x="1909" y="10774"/>
                    <a:pt x="1856" y="11430"/>
                  </a:cubicBezTo>
                  <a:cubicBezTo>
                    <a:pt x="1854" y="11459"/>
                    <a:pt x="1856" y="11490"/>
                    <a:pt x="1855" y="11520"/>
                  </a:cubicBezTo>
                  <a:cubicBezTo>
                    <a:pt x="1551" y="10983"/>
                    <a:pt x="1252" y="10442"/>
                    <a:pt x="924" y="9917"/>
                  </a:cubicBezTo>
                  <a:cubicBezTo>
                    <a:pt x="918" y="9909"/>
                    <a:pt x="910" y="9905"/>
                    <a:pt x="902" y="9905"/>
                  </a:cubicBezTo>
                  <a:cubicBezTo>
                    <a:pt x="885" y="9905"/>
                    <a:pt x="869" y="9919"/>
                    <a:pt x="875" y="9938"/>
                  </a:cubicBezTo>
                  <a:cubicBezTo>
                    <a:pt x="1096" y="10718"/>
                    <a:pt x="1463" y="11464"/>
                    <a:pt x="1873" y="12176"/>
                  </a:cubicBezTo>
                  <a:cubicBezTo>
                    <a:pt x="1885" y="12236"/>
                    <a:pt x="1902" y="12295"/>
                    <a:pt x="1933" y="12339"/>
                  </a:cubicBezTo>
                  <a:cubicBezTo>
                    <a:pt x="1951" y="12364"/>
                    <a:pt x="1974" y="12380"/>
                    <a:pt x="1997" y="12390"/>
                  </a:cubicBezTo>
                  <a:cubicBezTo>
                    <a:pt x="2022" y="12432"/>
                    <a:pt x="2048" y="12474"/>
                    <a:pt x="2073" y="12516"/>
                  </a:cubicBezTo>
                  <a:cubicBezTo>
                    <a:pt x="2071" y="12539"/>
                    <a:pt x="2071" y="12562"/>
                    <a:pt x="2079" y="12585"/>
                  </a:cubicBezTo>
                  <a:cubicBezTo>
                    <a:pt x="2089" y="12614"/>
                    <a:pt x="2116" y="12636"/>
                    <a:pt x="2147" y="12641"/>
                  </a:cubicBezTo>
                  <a:cubicBezTo>
                    <a:pt x="2236" y="12783"/>
                    <a:pt x="2324" y="12927"/>
                    <a:pt x="2413" y="13068"/>
                  </a:cubicBezTo>
                  <a:cubicBezTo>
                    <a:pt x="2454" y="13132"/>
                    <a:pt x="2496" y="13193"/>
                    <a:pt x="2538" y="13257"/>
                  </a:cubicBezTo>
                  <a:cubicBezTo>
                    <a:pt x="2236" y="13106"/>
                    <a:pt x="1898" y="13013"/>
                    <a:pt x="1572" y="12966"/>
                  </a:cubicBezTo>
                  <a:cubicBezTo>
                    <a:pt x="1417" y="12943"/>
                    <a:pt x="1260" y="12932"/>
                    <a:pt x="1103" y="12932"/>
                  </a:cubicBezTo>
                  <a:cubicBezTo>
                    <a:pt x="774" y="12932"/>
                    <a:pt x="445" y="12981"/>
                    <a:pt x="129" y="13073"/>
                  </a:cubicBezTo>
                  <a:cubicBezTo>
                    <a:pt x="6" y="13110"/>
                    <a:pt x="1" y="13269"/>
                    <a:pt x="102" y="13333"/>
                  </a:cubicBezTo>
                  <a:cubicBezTo>
                    <a:pt x="540" y="13610"/>
                    <a:pt x="1035" y="13802"/>
                    <a:pt x="1547" y="13888"/>
                  </a:cubicBezTo>
                  <a:cubicBezTo>
                    <a:pt x="1771" y="13926"/>
                    <a:pt x="2000" y="13946"/>
                    <a:pt x="2228" y="13946"/>
                  </a:cubicBezTo>
                  <a:cubicBezTo>
                    <a:pt x="2255" y="13946"/>
                    <a:pt x="2282" y="13946"/>
                    <a:pt x="2309" y="13945"/>
                  </a:cubicBezTo>
                  <a:cubicBezTo>
                    <a:pt x="2434" y="13943"/>
                    <a:pt x="2558" y="13934"/>
                    <a:pt x="2681" y="13918"/>
                  </a:cubicBezTo>
                  <a:cubicBezTo>
                    <a:pt x="2763" y="13908"/>
                    <a:pt x="2860" y="13896"/>
                    <a:pt x="2940" y="13858"/>
                  </a:cubicBezTo>
                  <a:cubicBezTo>
                    <a:pt x="3095" y="14081"/>
                    <a:pt x="3252" y="14301"/>
                    <a:pt x="3416" y="14519"/>
                  </a:cubicBezTo>
                  <a:cubicBezTo>
                    <a:pt x="3759" y="14976"/>
                    <a:pt x="4109" y="15493"/>
                    <a:pt x="4543" y="15867"/>
                  </a:cubicBezTo>
                  <a:cubicBezTo>
                    <a:pt x="4576" y="15896"/>
                    <a:pt x="4616" y="15908"/>
                    <a:pt x="4655" y="15908"/>
                  </a:cubicBezTo>
                  <a:cubicBezTo>
                    <a:pt x="4679" y="15908"/>
                    <a:pt x="4704" y="15903"/>
                    <a:pt x="4727" y="15894"/>
                  </a:cubicBezTo>
                  <a:lnTo>
                    <a:pt x="4727" y="15894"/>
                  </a:lnTo>
                  <a:cubicBezTo>
                    <a:pt x="4519" y="15979"/>
                    <a:pt x="4608" y="16545"/>
                    <a:pt x="4814" y="17230"/>
                  </a:cubicBezTo>
                  <a:cubicBezTo>
                    <a:pt x="4543" y="17100"/>
                    <a:pt x="4230" y="17030"/>
                    <a:pt x="3951" y="17001"/>
                  </a:cubicBezTo>
                  <a:cubicBezTo>
                    <a:pt x="3860" y="16992"/>
                    <a:pt x="3769" y="16987"/>
                    <a:pt x="3678" y="16987"/>
                  </a:cubicBezTo>
                  <a:cubicBezTo>
                    <a:pt x="3324" y="16987"/>
                    <a:pt x="2971" y="17055"/>
                    <a:pt x="2644" y="17193"/>
                  </a:cubicBezTo>
                  <a:cubicBezTo>
                    <a:pt x="2528" y="17242"/>
                    <a:pt x="2504" y="17389"/>
                    <a:pt x="2616" y="17460"/>
                  </a:cubicBezTo>
                  <a:cubicBezTo>
                    <a:pt x="3015" y="17717"/>
                    <a:pt x="3471" y="17886"/>
                    <a:pt x="3941" y="17953"/>
                  </a:cubicBezTo>
                  <a:cubicBezTo>
                    <a:pt x="4101" y="17976"/>
                    <a:pt x="4262" y="17987"/>
                    <a:pt x="4424" y="17987"/>
                  </a:cubicBezTo>
                  <a:cubicBezTo>
                    <a:pt x="4496" y="17987"/>
                    <a:pt x="4568" y="17985"/>
                    <a:pt x="4640" y="17980"/>
                  </a:cubicBezTo>
                  <a:cubicBezTo>
                    <a:pt x="4769" y="17971"/>
                    <a:pt x="4912" y="17960"/>
                    <a:pt x="5043" y="17922"/>
                  </a:cubicBezTo>
                  <a:cubicBezTo>
                    <a:pt x="5387" y="18881"/>
                    <a:pt x="5830" y="19849"/>
                    <a:pt x="5940" y="19997"/>
                  </a:cubicBezTo>
                  <a:cubicBezTo>
                    <a:pt x="5959" y="20022"/>
                    <a:pt x="5986" y="20033"/>
                    <a:pt x="6013" y="20033"/>
                  </a:cubicBezTo>
                  <a:cubicBezTo>
                    <a:pt x="6066" y="20033"/>
                    <a:pt x="6118" y="19989"/>
                    <a:pt x="6101" y="19919"/>
                  </a:cubicBezTo>
                  <a:cubicBezTo>
                    <a:pt x="5906" y="19126"/>
                    <a:pt x="5603" y="18374"/>
                    <a:pt x="5393" y="17588"/>
                  </a:cubicBezTo>
                  <a:cubicBezTo>
                    <a:pt x="5432" y="17551"/>
                    <a:pt x="5471" y="17510"/>
                    <a:pt x="5510" y="17464"/>
                  </a:cubicBezTo>
                  <a:cubicBezTo>
                    <a:pt x="5689" y="17261"/>
                    <a:pt x="5856" y="17048"/>
                    <a:pt x="6013" y="16829"/>
                  </a:cubicBezTo>
                  <a:cubicBezTo>
                    <a:pt x="6333" y="16386"/>
                    <a:pt x="6610" y="15911"/>
                    <a:pt x="6836" y="15415"/>
                  </a:cubicBezTo>
                  <a:cubicBezTo>
                    <a:pt x="6870" y="15424"/>
                    <a:pt x="6904" y="15428"/>
                    <a:pt x="6939" y="15428"/>
                  </a:cubicBezTo>
                  <a:cubicBezTo>
                    <a:pt x="7131" y="15428"/>
                    <a:pt x="7335" y="15302"/>
                    <a:pt x="7494" y="15211"/>
                  </a:cubicBezTo>
                  <a:cubicBezTo>
                    <a:pt x="7717" y="15085"/>
                    <a:pt x="7924" y="14928"/>
                    <a:pt x="8104" y="14747"/>
                  </a:cubicBezTo>
                  <a:cubicBezTo>
                    <a:pt x="8467" y="14391"/>
                    <a:pt x="8730" y="13940"/>
                    <a:pt x="8864" y="13449"/>
                  </a:cubicBezTo>
                  <a:cubicBezTo>
                    <a:pt x="8888" y="13362"/>
                    <a:pt x="8812" y="13270"/>
                    <a:pt x="8726" y="13270"/>
                  </a:cubicBezTo>
                  <a:cubicBezTo>
                    <a:pt x="8712" y="13270"/>
                    <a:pt x="8699" y="13273"/>
                    <a:pt x="8685" y="13278"/>
                  </a:cubicBezTo>
                  <a:cubicBezTo>
                    <a:pt x="8274" y="13429"/>
                    <a:pt x="7898" y="13652"/>
                    <a:pt x="7564" y="13933"/>
                  </a:cubicBezTo>
                  <a:cubicBezTo>
                    <a:pt x="7467" y="14013"/>
                    <a:pt x="7377" y="14101"/>
                    <a:pt x="7290" y="14190"/>
                  </a:cubicBezTo>
                  <a:cubicBezTo>
                    <a:pt x="7483" y="13510"/>
                    <a:pt x="7585" y="12802"/>
                    <a:pt x="7533" y="12105"/>
                  </a:cubicBezTo>
                  <a:cubicBezTo>
                    <a:pt x="7530" y="12079"/>
                    <a:pt x="7506" y="12063"/>
                    <a:pt x="7483" y="12063"/>
                  </a:cubicBezTo>
                  <a:cubicBezTo>
                    <a:pt x="7465" y="12063"/>
                    <a:pt x="7448" y="12074"/>
                    <a:pt x="7444" y="12097"/>
                  </a:cubicBezTo>
                  <a:cubicBezTo>
                    <a:pt x="7282" y="13073"/>
                    <a:pt x="7101" y="14035"/>
                    <a:pt x="6699" y="14946"/>
                  </a:cubicBezTo>
                  <a:cubicBezTo>
                    <a:pt x="6643" y="15073"/>
                    <a:pt x="6579" y="15197"/>
                    <a:pt x="6518" y="15321"/>
                  </a:cubicBezTo>
                  <a:cubicBezTo>
                    <a:pt x="6535" y="14961"/>
                    <a:pt x="6458" y="14605"/>
                    <a:pt x="6303" y="14281"/>
                  </a:cubicBezTo>
                  <a:cubicBezTo>
                    <a:pt x="6284" y="14242"/>
                    <a:pt x="6249" y="14225"/>
                    <a:pt x="6212" y="14225"/>
                  </a:cubicBezTo>
                  <a:cubicBezTo>
                    <a:pt x="6169" y="14225"/>
                    <a:pt x="6125" y="14248"/>
                    <a:pt x="6104" y="14284"/>
                  </a:cubicBezTo>
                  <a:cubicBezTo>
                    <a:pt x="5861" y="14680"/>
                    <a:pt x="5720" y="15129"/>
                    <a:pt x="5687" y="15592"/>
                  </a:cubicBezTo>
                  <a:cubicBezTo>
                    <a:pt x="5671" y="15797"/>
                    <a:pt x="5657" y="16026"/>
                    <a:pt x="5754" y="16215"/>
                  </a:cubicBezTo>
                  <a:cubicBezTo>
                    <a:pt x="5786" y="16276"/>
                    <a:pt x="5839" y="16348"/>
                    <a:pt x="5904" y="16384"/>
                  </a:cubicBezTo>
                  <a:cubicBezTo>
                    <a:pt x="5801" y="16533"/>
                    <a:pt x="5694" y="16682"/>
                    <a:pt x="5580" y="16824"/>
                  </a:cubicBezTo>
                  <a:cubicBezTo>
                    <a:pt x="5506" y="16916"/>
                    <a:pt x="5431" y="17007"/>
                    <a:pt x="5353" y="17098"/>
                  </a:cubicBezTo>
                  <a:cubicBezTo>
                    <a:pt x="5348" y="17104"/>
                    <a:pt x="5323" y="17130"/>
                    <a:pt x="5291" y="17166"/>
                  </a:cubicBezTo>
                  <a:cubicBezTo>
                    <a:pt x="5277" y="17096"/>
                    <a:pt x="5260" y="17027"/>
                    <a:pt x="5247" y="16957"/>
                  </a:cubicBezTo>
                  <a:cubicBezTo>
                    <a:pt x="5054" y="15900"/>
                    <a:pt x="5004" y="14816"/>
                    <a:pt x="5063" y="13745"/>
                  </a:cubicBezTo>
                  <a:cubicBezTo>
                    <a:pt x="5132" y="12502"/>
                    <a:pt x="5370" y="11282"/>
                    <a:pt x="5725" y="10096"/>
                  </a:cubicBezTo>
                  <a:cubicBezTo>
                    <a:pt x="5743" y="10099"/>
                    <a:pt x="5761" y="10101"/>
                    <a:pt x="5780" y="10101"/>
                  </a:cubicBezTo>
                  <a:cubicBezTo>
                    <a:pt x="5878" y="10101"/>
                    <a:pt x="5980" y="10059"/>
                    <a:pt x="6069" y="10028"/>
                  </a:cubicBezTo>
                  <a:cubicBezTo>
                    <a:pt x="6216" y="9978"/>
                    <a:pt x="6360" y="9918"/>
                    <a:pt x="6500" y="9852"/>
                  </a:cubicBezTo>
                  <a:cubicBezTo>
                    <a:pt x="6792" y="9714"/>
                    <a:pt x="7063" y="9537"/>
                    <a:pt x="7314" y="9331"/>
                  </a:cubicBezTo>
                  <a:cubicBezTo>
                    <a:pt x="7816" y="8919"/>
                    <a:pt x="8214" y="8381"/>
                    <a:pt x="8457" y="7777"/>
                  </a:cubicBezTo>
                  <a:cubicBezTo>
                    <a:pt x="8494" y="7685"/>
                    <a:pt x="8438" y="7555"/>
                    <a:pt x="8333" y="7555"/>
                  </a:cubicBezTo>
                  <a:cubicBezTo>
                    <a:pt x="8318" y="7555"/>
                    <a:pt x="8302" y="7557"/>
                    <a:pt x="8285" y="7564"/>
                  </a:cubicBezTo>
                  <a:cubicBezTo>
                    <a:pt x="7684" y="7785"/>
                    <a:pt x="7100" y="8068"/>
                    <a:pt x="6568" y="8428"/>
                  </a:cubicBezTo>
                  <a:cubicBezTo>
                    <a:pt x="6445" y="8512"/>
                    <a:pt x="6325" y="8599"/>
                    <a:pt x="6206" y="8690"/>
                  </a:cubicBezTo>
                  <a:cubicBezTo>
                    <a:pt x="6433" y="8104"/>
                    <a:pt x="6686" y="7526"/>
                    <a:pt x="6962" y="6962"/>
                  </a:cubicBezTo>
                  <a:cubicBezTo>
                    <a:pt x="6990" y="6971"/>
                    <a:pt x="7019" y="6974"/>
                    <a:pt x="7048" y="6974"/>
                  </a:cubicBezTo>
                  <a:cubicBezTo>
                    <a:pt x="7109" y="6974"/>
                    <a:pt x="7172" y="6959"/>
                    <a:pt x="7235" y="6945"/>
                  </a:cubicBezTo>
                  <a:cubicBezTo>
                    <a:pt x="7378" y="6914"/>
                    <a:pt x="7520" y="6873"/>
                    <a:pt x="7659" y="6823"/>
                  </a:cubicBezTo>
                  <a:cubicBezTo>
                    <a:pt x="7929" y="6729"/>
                    <a:pt x="8190" y="6606"/>
                    <a:pt x="8435" y="6457"/>
                  </a:cubicBezTo>
                  <a:cubicBezTo>
                    <a:pt x="8927" y="6156"/>
                    <a:pt x="9344" y="5753"/>
                    <a:pt x="9665" y="5274"/>
                  </a:cubicBezTo>
                  <a:cubicBezTo>
                    <a:pt x="9730" y="5177"/>
                    <a:pt x="9637" y="5048"/>
                    <a:pt x="9531" y="5048"/>
                  </a:cubicBezTo>
                  <a:cubicBezTo>
                    <a:pt x="9529" y="5048"/>
                    <a:pt x="9527" y="5048"/>
                    <a:pt x="9526" y="5048"/>
                  </a:cubicBezTo>
                  <a:cubicBezTo>
                    <a:pt x="8990" y="5066"/>
                    <a:pt x="8466" y="5221"/>
                    <a:pt x="8003" y="5491"/>
                  </a:cubicBezTo>
                  <a:cubicBezTo>
                    <a:pt x="7850" y="5580"/>
                    <a:pt x="7708" y="5686"/>
                    <a:pt x="7571" y="5799"/>
                  </a:cubicBezTo>
                  <a:cubicBezTo>
                    <a:pt x="7698" y="5566"/>
                    <a:pt x="7828" y="5334"/>
                    <a:pt x="7963" y="5105"/>
                  </a:cubicBezTo>
                  <a:cubicBezTo>
                    <a:pt x="8330" y="4486"/>
                    <a:pt x="8753" y="3897"/>
                    <a:pt x="9077" y="3255"/>
                  </a:cubicBezTo>
                  <a:cubicBezTo>
                    <a:pt x="9101" y="3208"/>
                    <a:pt x="9061" y="3158"/>
                    <a:pt x="9017" y="3158"/>
                  </a:cubicBezTo>
                  <a:cubicBezTo>
                    <a:pt x="9002" y="3158"/>
                    <a:pt x="8986" y="3164"/>
                    <a:pt x="8973" y="3178"/>
                  </a:cubicBezTo>
                  <a:cubicBezTo>
                    <a:pt x="8124" y="4094"/>
                    <a:pt x="7489" y="5282"/>
                    <a:pt x="6905" y="6378"/>
                  </a:cubicBezTo>
                  <a:cubicBezTo>
                    <a:pt x="6433" y="7261"/>
                    <a:pt x="6029" y="8183"/>
                    <a:pt x="5689" y="9127"/>
                  </a:cubicBezTo>
                  <a:cubicBezTo>
                    <a:pt x="5590" y="9230"/>
                    <a:pt x="5511" y="9354"/>
                    <a:pt x="5568" y="9467"/>
                  </a:cubicBezTo>
                  <a:cubicBezTo>
                    <a:pt x="5556" y="9502"/>
                    <a:pt x="5542" y="9537"/>
                    <a:pt x="5531" y="9571"/>
                  </a:cubicBezTo>
                  <a:cubicBezTo>
                    <a:pt x="5531" y="9543"/>
                    <a:pt x="5530" y="9513"/>
                    <a:pt x="5530" y="9486"/>
                  </a:cubicBezTo>
                  <a:cubicBezTo>
                    <a:pt x="5527" y="9007"/>
                    <a:pt x="5495" y="8528"/>
                    <a:pt x="5434" y="8054"/>
                  </a:cubicBezTo>
                  <a:cubicBezTo>
                    <a:pt x="5381" y="7619"/>
                    <a:pt x="5304" y="7187"/>
                    <a:pt x="5215" y="6757"/>
                  </a:cubicBezTo>
                  <a:cubicBezTo>
                    <a:pt x="5374" y="6597"/>
                    <a:pt x="5511" y="6406"/>
                    <a:pt x="5646" y="6233"/>
                  </a:cubicBezTo>
                  <a:cubicBezTo>
                    <a:pt x="5828" y="5997"/>
                    <a:pt x="6000" y="5751"/>
                    <a:pt x="6140" y="5487"/>
                  </a:cubicBezTo>
                  <a:cubicBezTo>
                    <a:pt x="6411" y="4977"/>
                    <a:pt x="6548" y="4422"/>
                    <a:pt x="6446" y="3848"/>
                  </a:cubicBezTo>
                  <a:cubicBezTo>
                    <a:pt x="6433" y="3771"/>
                    <a:pt x="6366" y="3734"/>
                    <a:pt x="6297" y="3734"/>
                  </a:cubicBezTo>
                  <a:cubicBezTo>
                    <a:pt x="6251" y="3734"/>
                    <a:pt x="6205" y="3750"/>
                    <a:pt x="6174" y="3781"/>
                  </a:cubicBezTo>
                  <a:cubicBezTo>
                    <a:pt x="5762" y="4179"/>
                    <a:pt x="5424" y="4653"/>
                    <a:pt x="5193" y="5178"/>
                  </a:cubicBezTo>
                  <a:cubicBezTo>
                    <a:pt x="5111" y="5365"/>
                    <a:pt x="5042" y="5560"/>
                    <a:pt x="4983" y="5759"/>
                  </a:cubicBezTo>
                  <a:cubicBezTo>
                    <a:pt x="4932" y="5565"/>
                    <a:pt x="4879" y="5372"/>
                    <a:pt x="4824" y="5179"/>
                  </a:cubicBezTo>
                  <a:cubicBezTo>
                    <a:pt x="4660" y="4612"/>
                    <a:pt x="4478" y="4049"/>
                    <a:pt x="4284" y="3490"/>
                  </a:cubicBezTo>
                  <a:cubicBezTo>
                    <a:pt x="4324" y="3432"/>
                    <a:pt x="4323" y="3347"/>
                    <a:pt x="4291" y="3292"/>
                  </a:cubicBezTo>
                  <a:cubicBezTo>
                    <a:pt x="4292" y="3291"/>
                    <a:pt x="4292" y="3290"/>
                    <a:pt x="4294" y="3288"/>
                  </a:cubicBezTo>
                  <a:cubicBezTo>
                    <a:pt x="4315" y="3241"/>
                    <a:pt x="4348" y="3196"/>
                    <a:pt x="4373" y="3150"/>
                  </a:cubicBezTo>
                  <a:cubicBezTo>
                    <a:pt x="4432" y="3042"/>
                    <a:pt x="4488" y="2932"/>
                    <a:pt x="4542" y="2821"/>
                  </a:cubicBezTo>
                  <a:cubicBezTo>
                    <a:pt x="4651" y="2593"/>
                    <a:pt x="4748" y="2359"/>
                    <a:pt x="4831" y="2123"/>
                  </a:cubicBezTo>
                  <a:cubicBezTo>
                    <a:pt x="4999" y="1648"/>
                    <a:pt x="5110" y="1158"/>
                    <a:pt x="5168" y="658"/>
                  </a:cubicBezTo>
                  <a:cubicBezTo>
                    <a:pt x="5181" y="551"/>
                    <a:pt x="5100" y="445"/>
                    <a:pt x="4999" y="445"/>
                  </a:cubicBezTo>
                  <a:cubicBezTo>
                    <a:pt x="4972" y="445"/>
                    <a:pt x="4942" y="453"/>
                    <a:pt x="4913" y="472"/>
                  </a:cubicBezTo>
                  <a:cubicBezTo>
                    <a:pt x="4463" y="756"/>
                    <a:pt x="4145" y="1199"/>
                    <a:pt x="3987" y="1702"/>
                  </a:cubicBezTo>
                  <a:cubicBezTo>
                    <a:pt x="3916" y="1927"/>
                    <a:pt x="3879" y="2166"/>
                    <a:pt x="3886" y="2403"/>
                  </a:cubicBezTo>
                  <a:cubicBezTo>
                    <a:pt x="3873" y="2369"/>
                    <a:pt x="3862" y="2333"/>
                    <a:pt x="3848" y="2300"/>
                  </a:cubicBezTo>
                  <a:cubicBezTo>
                    <a:pt x="3536" y="1509"/>
                    <a:pt x="3138" y="475"/>
                    <a:pt x="2383" y="5"/>
                  </a:cubicBezTo>
                  <a:cubicBezTo>
                    <a:pt x="2378" y="2"/>
                    <a:pt x="2373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3969250" y="4166925"/>
              <a:ext cx="54175" cy="50625"/>
            </a:xfrm>
            <a:custGeom>
              <a:rect b="b" l="l" r="r" t="t"/>
              <a:pathLst>
                <a:path extrusionOk="0" h="2025" w="2167">
                  <a:moveTo>
                    <a:pt x="679" y="0"/>
                  </a:moveTo>
                  <a:cubicBezTo>
                    <a:pt x="491" y="0"/>
                    <a:pt x="303" y="117"/>
                    <a:pt x="266" y="314"/>
                  </a:cubicBezTo>
                  <a:cubicBezTo>
                    <a:pt x="194" y="699"/>
                    <a:pt x="123" y="1085"/>
                    <a:pt x="53" y="1470"/>
                  </a:cubicBezTo>
                  <a:cubicBezTo>
                    <a:pt x="0" y="1765"/>
                    <a:pt x="216" y="2024"/>
                    <a:pt x="499" y="2024"/>
                  </a:cubicBezTo>
                  <a:cubicBezTo>
                    <a:pt x="538" y="2024"/>
                    <a:pt x="580" y="2019"/>
                    <a:pt x="622" y="2008"/>
                  </a:cubicBezTo>
                  <a:cubicBezTo>
                    <a:pt x="926" y="1929"/>
                    <a:pt x="1224" y="1804"/>
                    <a:pt x="1493" y="1644"/>
                  </a:cubicBezTo>
                  <a:cubicBezTo>
                    <a:pt x="1642" y="1557"/>
                    <a:pt x="1777" y="1452"/>
                    <a:pt x="1902" y="1332"/>
                  </a:cubicBezTo>
                  <a:cubicBezTo>
                    <a:pt x="1977" y="1259"/>
                    <a:pt x="2055" y="1185"/>
                    <a:pt x="2092" y="1087"/>
                  </a:cubicBezTo>
                  <a:cubicBezTo>
                    <a:pt x="2116" y="1029"/>
                    <a:pt x="2145" y="972"/>
                    <a:pt x="2156" y="909"/>
                  </a:cubicBezTo>
                  <a:cubicBezTo>
                    <a:pt x="2166" y="853"/>
                    <a:pt x="2166" y="794"/>
                    <a:pt x="2165" y="738"/>
                  </a:cubicBezTo>
                  <a:cubicBezTo>
                    <a:pt x="2159" y="557"/>
                    <a:pt x="2005" y="408"/>
                    <a:pt x="1825" y="408"/>
                  </a:cubicBezTo>
                  <a:cubicBezTo>
                    <a:pt x="1822" y="408"/>
                    <a:pt x="1819" y="408"/>
                    <a:pt x="1816" y="408"/>
                  </a:cubicBezTo>
                  <a:cubicBezTo>
                    <a:pt x="1649" y="414"/>
                    <a:pt x="1497" y="455"/>
                    <a:pt x="1361" y="556"/>
                  </a:cubicBezTo>
                  <a:cubicBezTo>
                    <a:pt x="1274" y="623"/>
                    <a:pt x="1182" y="683"/>
                    <a:pt x="1093" y="748"/>
                  </a:cubicBezTo>
                  <a:cubicBezTo>
                    <a:pt x="1074" y="762"/>
                    <a:pt x="1055" y="773"/>
                    <a:pt x="1036" y="787"/>
                  </a:cubicBezTo>
                  <a:cubicBezTo>
                    <a:pt x="1046" y="691"/>
                    <a:pt x="1057" y="597"/>
                    <a:pt x="1067" y="502"/>
                  </a:cubicBezTo>
                  <a:cubicBezTo>
                    <a:pt x="1080" y="392"/>
                    <a:pt x="1079" y="295"/>
                    <a:pt x="1018" y="196"/>
                  </a:cubicBezTo>
                  <a:cubicBezTo>
                    <a:pt x="966" y="109"/>
                    <a:pt x="862" y="27"/>
                    <a:pt x="761" y="8"/>
                  </a:cubicBezTo>
                  <a:cubicBezTo>
                    <a:pt x="734" y="3"/>
                    <a:pt x="706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3758325" y="4337475"/>
              <a:ext cx="48050" cy="55975"/>
            </a:xfrm>
            <a:custGeom>
              <a:rect b="b" l="l" r="r" t="t"/>
              <a:pathLst>
                <a:path extrusionOk="0" h="2239" w="1922">
                  <a:moveTo>
                    <a:pt x="1441" y="1"/>
                  </a:moveTo>
                  <a:cubicBezTo>
                    <a:pt x="1370" y="1"/>
                    <a:pt x="1301" y="18"/>
                    <a:pt x="1253" y="56"/>
                  </a:cubicBezTo>
                  <a:cubicBezTo>
                    <a:pt x="1159" y="125"/>
                    <a:pt x="1078" y="188"/>
                    <a:pt x="1022" y="293"/>
                  </a:cubicBezTo>
                  <a:cubicBezTo>
                    <a:pt x="979" y="376"/>
                    <a:pt x="927" y="478"/>
                    <a:pt x="911" y="567"/>
                  </a:cubicBezTo>
                  <a:cubicBezTo>
                    <a:pt x="886" y="687"/>
                    <a:pt x="876" y="813"/>
                    <a:pt x="856" y="934"/>
                  </a:cubicBezTo>
                  <a:cubicBezTo>
                    <a:pt x="845" y="921"/>
                    <a:pt x="833" y="911"/>
                    <a:pt x="823" y="897"/>
                  </a:cubicBezTo>
                  <a:cubicBezTo>
                    <a:pt x="821" y="896"/>
                    <a:pt x="820" y="895"/>
                    <a:pt x="820" y="893"/>
                  </a:cubicBezTo>
                  <a:cubicBezTo>
                    <a:pt x="810" y="881"/>
                    <a:pt x="799" y="866"/>
                    <a:pt x="790" y="854"/>
                  </a:cubicBezTo>
                  <a:cubicBezTo>
                    <a:pt x="764" y="819"/>
                    <a:pt x="740" y="782"/>
                    <a:pt x="716" y="745"/>
                  </a:cubicBezTo>
                  <a:cubicBezTo>
                    <a:pt x="654" y="647"/>
                    <a:pt x="578" y="568"/>
                    <a:pt x="505" y="479"/>
                  </a:cubicBezTo>
                  <a:cubicBezTo>
                    <a:pt x="459" y="423"/>
                    <a:pt x="381" y="399"/>
                    <a:pt x="306" y="399"/>
                  </a:cubicBezTo>
                  <a:cubicBezTo>
                    <a:pt x="262" y="399"/>
                    <a:pt x="219" y="407"/>
                    <a:pt x="184" y="423"/>
                  </a:cubicBezTo>
                  <a:cubicBezTo>
                    <a:pt x="70" y="473"/>
                    <a:pt x="13" y="577"/>
                    <a:pt x="7" y="698"/>
                  </a:cubicBezTo>
                  <a:cubicBezTo>
                    <a:pt x="0" y="850"/>
                    <a:pt x="22" y="985"/>
                    <a:pt x="80" y="1126"/>
                  </a:cubicBezTo>
                  <a:cubicBezTo>
                    <a:pt x="136" y="1257"/>
                    <a:pt x="194" y="1394"/>
                    <a:pt x="276" y="1511"/>
                  </a:cubicBezTo>
                  <a:cubicBezTo>
                    <a:pt x="437" y="1739"/>
                    <a:pt x="621" y="1924"/>
                    <a:pt x="840" y="2086"/>
                  </a:cubicBezTo>
                  <a:lnTo>
                    <a:pt x="840" y="2086"/>
                  </a:lnTo>
                  <a:lnTo>
                    <a:pt x="870" y="2113"/>
                  </a:lnTo>
                  <a:cubicBezTo>
                    <a:pt x="962" y="2196"/>
                    <a:pt x="1084" y="2239"/>
                    <a:pt x="1205" y="2239"/>
                  </a:cubicBezTo>
                  <a:cubicBezTo>
                    <a:pt x="1366" y="2239"/>
                    <a:pt x="1523" y="2163"/>
                    <a:pt x="1602" y="2002"/>
                  </a:cubicBezTo>
                  <a:cubicBezTo>
                    <a:pt x="1674" y="1856"/>
                    <a:pt x="1721" y="1705"/>
                    <a:pt x="1758" y="1543"/>
                  </a:cubicBezTo>
                  <a:cubicBezTo>
                    <a:pt x="1789" y="1417"/>
                    <a:pt x="1816" y="1288"/>
                    <a:pt x="1841" y="1159"/>
                  </a:cubicBezTo>
                  <a:cubicBezTo>
                    <a:pt x="1853" y="1095"/>
                    <a:pt x="1866" y="1032"/>
                    <a:pt x="1877" y="966"/>
                  </a:cubicBezTo>
                  <a:cubicBezTo>
                    <a:pt x="1894" y="871"/>
                    <a:pt x="1921" y="766"/>
                    <a:pt x="1919" y="669"/>
                  </a:cubicBezTo>
                  <a:cubicBezTo>
                    <a:pt x="1916" y="578"/>
                    <a:pt x="1897" y="478"/>
                    <a:pt x="1876" y="386"/>
                  </a:cubicBezTo>
                  <a:cubicBezTo>
                    <a:pt x="1851" y="271"/>
                    <a:pt x="1781" y="194"/>
                    <a:pt x="1709" y="108"/>
                  </a:cubicBezTo>
                  <a:cubicBezTo>
                    <a:pt x="1653" y="38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3930850" y="4400050"/>
              <a:ext cx="47475" cy="48875"/>
            </a:xfrm>
            <a:custGeom>
              <a:rect b="b" l="l" r="r" t="t"/>
              <a:pathLst>
                <a:path extrusionOk="0" h="1955" w="1899">
                  <a:moveTo>
                    <a:pt x="301" y="1"/>
                  </a:moveTo>
                  <a:cubicBezTo>
                    <a:pt x="274" y="1"/>
                    <a:pt x="247" y="5"/>
                    <a:pt x="219" y="15"/>
                  </a:cubicBezTo>
                  <a:cubicBezTo>
                    <a:pt x="88" y="59"/>
                    <a:pt x="9" y="172"/>
                    <a:pt x="5" y="309"/>
                  </a:cubicBezTo>
                  <a:cubicBezTo>
                    <a:pt x="4" y="361"/>
                    <a:pt x="0" y="415"/>
                    <a:pt x="0" y="468"/>
                  </a:cubicBezTo>
                  <a:cubicBezTo>
                    <a:pt x="2" y="543"/>
                    <a:pt x="23" y="619"/>
                    <a:pt x="39" y="692"/>
                  </a:cubicBezTo>
                  <a:cubicBezTo>
                    <a:pt x="61" y="794"/>
                    <a:pt x="82" y="896"/>
                    <a:pt x="106" y="999"/>
                  </a:cubicBezTo>
                  <a:cubicBezTo>
                    <a:pt x="151" y="1209"/>
                    <a:pt x="201" y="1418"/>
                    <a:pt x="243" y="1627"/>
                  </a:cubicBezTo>
                  <a:cubicBezTo>
                    <a:pt x="273" y="1783"/>
                    <a:pt x="430" y="1909"/>
                    <a:pt x="577" y="1943"/>
                  </a:cubicBezTo>
                  <a:cubicBezTo>
                    <a:pt x="611" y="1951"/>
                    <a:pt x="644" y="1955"/>
                    <a:pt x="677" y="1955"/>
                  </a:cubicBezTo>
                  <a:cubicBezTo>
                    <a:pt x="801" y="1955"/>
                    <a:pt x="914" y="1902"/>
                    <a:pt x="1010" y="1815"/>
                  </a:cubicBezTo>
                  <a:cubicBezTo>
                    <a:pt x="1057" y="1772"/>
                    <a:pt x="1108" y="1732"/>
                    <a:pt x="1146" y="1683"/>
                  </a:cubicBezTo>
                  <a:cubicBezTo>
                    <a:pt x="1182" y="1639"/>
                    <a:pt x="1213" y="1595"/>
                    <a:pt x="1247" y="1550"/>
                  </a:cubicBezTo>
                  <a:cubicBezTo>
                    <a:pt x="1318" y="1455"/>
                    <a:pt x="1391" y="1361"/>
                    <a:pt x="1463" y="1266"/>
                  </a:cubicBezTo>
                  <a:cubicBezTo>
                    <a:pt x="1556" y="1145"/>
                    <a:pt x="1665" y="1023"/>
                    <a:pt x="1745" y="893"/>
                  </a:cubicBezTo>
                  <a:cubicBezTo>
                    <a:pt x="1774" y="848"/>
                    <a:pt x="1800" y="799"/>
                    <a:pt x="1823" y="750"/>
                  </a:cubicBezTo>
                  <a:cubicBezTo>
                    <a:pt x="1898" y="595"/>
                    <a:pt x="1886" y="470"/>
                    <a:pt x="1853" y="309"/>
                  </a:cubicBezTo>
                  <a:cubicBezTo>
                    <a:pt x="1821" y="154"/>
                    <a:pt x="1638" y="12"/>
                    <a:pt x="1475" y="12"/>
                  </a:cubicBezTo>
                  <a:cubicBezTo>
                    <a:pt x="1465" y="12"/>
                    <a:pt x="1455" y="13"/>
                    <a:pt x="1445" y="14"/>
                  </a:cubicBezTo>
                  <a:cubicBezTo>
                    <a:pt x="1290" y="32"/>
                    <a:pt x="1160" y="61"/>
                    <a:pt x="1040" y="175"/>
                  </a:cubicBezTo>
                  <a:cubicBezTo>
                    <a:pt x="1000" y="213"/>
                    <a:pt x="963" y="254"/>
                    <a:pt x="927" y="293"/>
                  </a:cubicBezTo>
                  <a:cubicBezTo>
                    <a:pt x="869" y="364"/>
                    <a:pt x="816" y="441"/>
                    <a:pt x="765" y="520"/>
                  </a:cubicBezTo>
                  <a:cubicBezTo>
                    <a:pt x="759" y="506"/>
                    <a:pt x="754" y="495"/>
                    <a:pt x="749" y="481"/>
                  </a:cubicBezTo>
                  <a:cubicBezTo>
                    <a:pt x="720" y="412"/>
                    <a:pt x="696" y="337"/>
                    <a:pt x="655" y="275"/>
                  </a:cubicBezTo>
                  <a:cubicBezTo>
                    <a:pt x="626" y="230"/>
                    <a:pt x="591" y="188"/>
                    <a:pt x="558" y="146"/>
                  </a:cubicBezTo>
                  <a:cubicBezTo>
                    <a:pt x="498" y="64"/>
                    <a:pt x="404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3791000" y="4087550"/>
              <a:ext cx="48525" cy="53775"/>
            </a:xfrm>
            <a:custGeom>
              <a:rect b="b" l="l" r="r" t="t"/>
              <a:pathLst>
                <a:path extrusionOk="0" h="2151" w="1941">
                  <a:moveTo>
                    <a:pt x="608" y="593"/>
                  </a:moveTo>
                  <a:cubicBezTo>
                    <a:pt x="608" y="594"/>
                    <a:pt x="608" y="595"/>
                    <a:pt x="608" y="596"/>
                  </a:cubicBezTo>
                  <a:lnTo>
                    <a:pt x="608" y="596"/>
                  </a:lnTo>
                  <a:cubicBezTo>
                    <a:pt x="608" y="595"/>
                    <a:pt x="608" y="594"/>
                    <a:pt x="608" y="593"/>
                  </a:cubicBezTo>
                  <a:close/>
                  <a:moveTo>
                    <a:pt x="1054" y="0"/>
                  </a:moveTo>
                  <a:cubicBezTo>
                    <a:pt x="1049" y="0"/>
                    <a:pt x="1043" y="1"/>
                    <a:pt x="1038" y="1"/>
                  </a:cubicBezTo>
                  <a:cubicBezTo>
                    <a:pt x="883" y="10"/>
                    <a:pt x="779" y="95"/>
                    <a:pt x="697" y="219"/>
                  </a:cubicBezTo>
                  <a:cubicBezTo>
                    <a:pt x="685" y="237"/>
                    <a:pt x="674" y="254"/>
                    <a:pt x="662" y="272"/>
                  </a:cubicBezTo>
                  <a:cubicBezTo>
                    <a:pt x="597" y="384"/>
                    <a:pt x="596" y="500"/>
                    <a:pt x="613" y="621"/>
                  </a:cubicBezTo>
                  <a:lnTo>
                    <a:pt x="613" y="621"/>
                  </a:lnTo>
                  <a:cubicBezTo>
                    <a:pt x="611" y="613"/>
                    <a:pt x="610" y="605"/>
                    <a:pt x="608" y="596"/>
                  </a:cubicBezTo>
                  <a:lnTo>
                    <a:pt x="608" y="596"/>
                  </a:lnTo>
                  <a:cubicBezTo>
                    <a:pt x="617" y="644"/>
                    <a:pt x="623" y="691"/>
                    <a:pt x="631" y="740"/>
                  </a:cubicBezTo>
                  <a:cubicBezTo>
                    <a:pt x="641" y="803"/>
                    <a:pt x="662" y="859"/>
                    <a:pt x="684" y="913"/>
                  </a:cubicBezTo>
                  <a:cubicBezTo>
                    <a:pt x="684" y="913"/>
                    <a:pt x="683" y="913"/>
                    <a:pt x="683" y="912"/>
                  </a:cubicBezTo>
                  <a:cubicBezTo>
                    <a:pt x="676" y="898"/>
                    <a:pt x="669" y="882"/>
                    <a:pt x="663" y="868"/>
                  </a:cubicBezTo>
                  <a:lnTo>
                    <a:pt x="663" y="868"/>
                  </a:lnTo>
                  <a:cubicBezTo>
                    <a:pt x="668" y="881"/>
                    <a:pt x="673" y="896"/>
                    <a:pt x="678" y="909"/>
                  </a:cubicBezTo>
                  <a:cubicBezTo>
                    <a:pt x="629" y="886"/>
                    <a:pt x="580" y="864"/>
                    <a:pt x="533" y="838"/>
                  </a:cubicBezTo>
                  <a:cubicBezTo>
                    <a:pt x="480" y="810"/>
                    <a:pt x="422" y="797"/>
                    <a:pt x="365" y="797"/>
                  </a:cubicBezTo>
                  <a:cubicBezTo>
                    <a:pt x="255" y="797"/>
                    <a:pt x="147" y="848"/>
                    <a:pt x="78" y="941"/>
                  </a:cubicBezTo>
                  <a:cubicBezTo>
                    <a:pt x="32" y="1002"/>
                    <a:pt x="1" y="1081"/>
                    <a:pt x="6" y="1160"/>
                  </a:cubicBezTo>
                  <a:cubicBezTo>
                    <a:pt x="12" y="1245"/>
                    <a:pt x="43" y="1352"/>
                    <a:pt x="115" y="1405"/>
                  </a:cubicBezTo>
                  <a:cubicBezTo>
                    <a:pt x="423" y="1632"/>
                    <a:pt x="742" y="1832"/>
                    <a:pt x="1087" y="2002"/>
                  </a:cubicBezTo>
                  <a:lnTo>
                    <a:pt x="1106" y="2018"/>
                  </a:lnTo>
                  <a:cubicBezTo>
                    <a:pt x="1169" y="2077"/>
                    <a:pt x="1242" y="2117"/>
                    <a:pt x="1326" y="2138"/>
                  </a:cubicBezTo>
                  <a:cubicBezTo>
                    <a:pt x="1363" y="2146"/>
                    <a:pt x="1400" y="2150"/>
                    <a:pt x="1436" y="2150"/>
                  </a:cubicBezTo>
                  <a:cubicBezTo>
                    <a:pt x="1480" y="2150"/>
                    <a:pt x="1523" y="2144"/>
                    <a:pt x="1566" y="2132"/>
                  </a:cubicBezTo>
                  <a:cubicBezTo>
                    <a:pt x="1728" y="2082"/>
                    <a:pt x="1853" y="1949"/>
                    <a:pt x="1893" y="1784"/>
                  </a:cubicBezTo>
                  <a:cubicBezTo>
                    <a:pt x="1919" y="1676"/>
                    <a:pt x="1930" y="1565"/>
                    <a:pt x="1936" y="1455"/>
                  </a:cubicBezTo>
                  <a:cubicBezTo>
                    <a:pt x="1941" y="1336"/>
                    <a:pt x="1928" y="1226"/>
                    <a:pt x="1905" y="1110"/>
                  </a:cubicBezTo>
                  <a:cubicBezTo>
                    <a:pt x="1875" y="955"/>
                    <a:pt x="1833" y="804"/>
                    <a:pt x="1781" y="657"/>
                  </a:cubicBezTo>
                  <a:cubicBezTo>
                    <a:pt x="1769" y="620"/>
                    <a:pt x="1755" y="585"/>
                    <a:pt x="1742" y="550"/>
                  </a:cubicBezTo>
                  <a:cubicBezTo>
                    <a:pt x="1727" y="515"/>
                    <a:pt x="1712" y="481"/>
                    <a:pt x="1697" y="445"/>
                  </a:cubicBezTo>
                  <a:cubicBezTo>
                    <a:pt x="1659" y="359"/>
                    <a:pt x="1629" y="323"/>
                    <a:pt x="1560" y="242"/>
                  </a:cubicBezTo>
                  <a:cubicBezTo>
                    <a:pt x="1536" y="215"/>
                    <a:pt x="1513" y="188"/>
                    <a:pt x="1489" y="162"/>
                  </a:cubicBezTo>
                  <a:cubicBezTo>
                    <a:pt x="1379" y="44"/>
                    <a:pt x="1241" y="6"/>
                    <a:pt x="1088" y="1"/>
                  </a:cubicBezTo>
                  <a:cubicBezTo>
                    <a:pt x="1077" y="1"/>
                    <a:pt x="1065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8" name="Google Shape;1868;p42"/>
          <p:cNvSpPr/>
          <p:nvPr/>
        </p:nvSpPr>
        <p:spPr>
          <a:xfrm flipH="1">
            <a:off x="1740777" y="4644446"/>
            <a:ext cx="387346" cy="394575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42"/>
          <p:cNvSpPr/>
          <p:nvPr/>
        </p:nvSpPr>
        <p:spPr>
          <a:xfrm>
            <a:off x="8763940" y="866546"/>
            <a:ext cx="331570" cy="478258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42"/>
          <p:cNvSpPr/>
          <p:nvPr/>
        </p:nvSpPr>
        <p:spPr>
          <a:xfrm rot="-4308472">
            <a:off x="8251221" y="1774777"/>
            <a:ext cx="290378" cy="355005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p42"/>
          <p:cNvSpPr/>
          <p:nvPr/>
        </p:nvSpPr>
        <p:spPr>
          <a:xfrm>
            <a:off x="7205282" y="53954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42"/>
          <p:cNvSpPr/>
          <p:nvPr/>
        </p:nvSpPr>
        <p:spPr>
          <a:xfrm rot="5728803">
            <a:off x="413237" y="3770349"/>
            <a:ext cx="203976" cy="301339"/>
          </a:xfrm>
          <a:custGeom>
            <a:rect b="b" l="l" r="r" t="t"/>
            <a:pathLst>
              <a:path extrusionOk="0" h="7029" w="4754">
                <a:moveTo>
                  <a:pt x="2599" y="3387"/>
                </a:moveTo>
                <a:cubicBezTo>
                  <a:pt x="2781" y="3387"/>
                  <a:pt x="2858" y="3639"/>
                  <a:pt x="2782" y="3819"/>
                </a:cubicBezTo>
                <a:cubicBezTo>
                  <a:pt x="2736" y="3928"/>
                  <a:pt x="2668" y="4016"/>
                  <a:pt x="2580" y="4094"/>
                </a:cubicBezTo>
                <a:cubicBezTo>
                  <a:pt x="2453" y="4203"/>
                  <a:pt x="2326" y="4271"/>
                  <a:pt x="2199" y="4313"/>
                </a:cubicBezTo>
                <a:cubicBezTo>
                  <a:pt x="2198" y="4274"/>
                  <a:pt x="2192" y="4238"/>
                  <a:pt x="2193" y="4200"/>
                </a:cubicBezTo>
                <a:cubicBezTo>
                  <a:pt x="2194" y="3961"/>
                  <a:pt x="2218" y="3564"/>
                  <a:pt x="2463" y="3427"/>
                </a:cubicBezTo>
                <a:cubicBezTo>
                  <a:pt x="2513" y="3399"/>
                  <a:pt x="2558" y="3387"/>
                  <a:pt x="2599" y="3387"/>
                </a:cubicBezTo>
                <a:close/>
                <a:moveTo>
                  <a:pt x="1052" y="0"/>
                </a:moveTo>
                <a:cubicBezTo>
                  <a:pt x="1045" y="0"/>
                  <a:pt x="1037" y="2"/>
                  <a:pt x="1031" y="7"/>
                </a:cubicBezTo>
                <a:cubicBezTo>
                  <a:pt x="197" y="653"/>
                  <a:pt x="0" y="1961"/>
                  <a:pt x="230" y="2939"/>
                </a:cubicBezTo>
                <a:cubicBezTo>
                  <a:pt x="417" y="3740"/>
                  <a:pt x="1021" y="4608"/>
                  <a:pt x="1900" y="4608"/>
                </a:cubicBezTo>
                <a:cubicBezTo>
                  <a:pt x="1918" y="4608"/>
                  <a:pt x="1936" y="4607"/>
                  <a:pt x="1954" y="4607"/>
                </a:cubicBezTo>
                <a:cubicBezTo>
                  <a:pt x="2000" y="4888"/>
                  <a:pt x="2073" y="5144"/>
                  <a:pt x="2145" y="5304"/>
                </a:cubicBezTo>
                <a:cubicBezTo>
                  <a:pt x="2370" y="5809"/>
                  <a:pt x="2738" y="6248"/>
                  <a:pt x="3192" y="6563"/>
                </a:cubicBezTo>
                <a:cubicBezTo>
                  <a:pt x="3503" y="6781"/>
                  <a:pt x="3967" y="7028"/>
                  <a:pt x="4386" y="7028"/>
                </a:cubicBezTo>
                <a:cubicBezTo>
                  <a:pt x="4483" y="7028"/>
                  <a:pt x="4578" y="7015"/>
                  <a:pt x="4669" y="6985"/>
                </a:cubicBezTo>
                <a:cubicBezTo>
                  <a:pt x="4725" y="6967"/>
                  <a:pt x="4753" y="6871"/>
                  <a:pt x="4684" y="6840"/>
                </a:cubicBezTo>
                <a:cubicBezTo>
                  <a:pt x="4287" y="6671"/>
                  <a:pt x="3871" y="6647"/>
                  <a:pt x="3489" y="6416"/>
                </a:cubicBezTo>
                <a:cubicBezTo>
                  <a:pt x="3110" y="6188"/>
                  <a:pt x="2791" y="5865"/>
                  <a:pt x="2562" y="5488"/>
                </a:cubicBezTo>
                <a:cubicBezTo>
                  <a:pt x="2390" y="5206"/>
                  <a:pt x="2271" y="4893"/>
                  <a:pt x="2219" y="4568"/>
                </a:cubicBezTo>
                <a:cubicBezTo>
                  <a:pt x="2574" y="4483"/>
                  <a:pt x="2906" y="4255"/>
                  <a:pt x="3047" y="3911"/>
                </a:cubicBezTo>
                <a:cubicBezTo>
                  <a:pt x="3190" y="3560"/>
                  <a:pt x="3082" y="3120"/>
                  <a:pt x="2649" y="3100"/>
                </a:cubicBezTo>
                <a:cubicBezTo>
                  <a:pt x="2636" y="3099"/>
                  <a:pt x="2622" y="3099"/>
                  <a:pt x="2609" y="3099"/>
                </a:cubicBezTo>
                <a:cubicBezTo>
                  <a:pt x="1990" y="3099"/>
                  <a:pt x="1866" y="3739"/>
                  <a:pt x="1921" y="4354"/>
                </a:cubicBezTo>
                <a:cubicBezTo>
                  <a:pt x="1250" y="4346"/>
                  <a:pt x="660" y="3553"/>
                  <a:pt x="497" y="2918"/>
                </a:cubicBezTo>
                <a:cubicBezTo>
                  <a:pt x="227" y="1865"/>
                  <a:pt x="609" y="963"/>
                  <a:pt x="1077" y="43"/>
                </a:cubicBezTo>
                <a:cubicBezTo>
                  <a:pt x="1089" y="20"/>
                  <a:pt x="1072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3" name="Google Shape;1873;p42"/>
          <p:cNvGrpSpPr/>
          <p:nvPr/>
        </p:nvGrpSpPr>
        <p:grpSpPr>
          <a:xfrm>
            <a:off x="1104005" y="4309617"/>
            <a:ext cx="841539" cy="740151"/>
            <a:chOff x="3559000" y="2930025"/>
            <a:chExt cx="490350" cy="431625"/>
          </a:xfrm>
        </p:grpSpPr>
        <p:sp>
          <p:nvSpPr>
            <p:cNvPr id="1874" name="Google Shape;1874;p42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2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8" name="Google Shape;1888;p42"/>
          <p:cNvGrpSpPr/>
          <p:nvPr/>
        </p:nvGrpSpPr>
        <p:grpSpPr>
          <a:xfrm>
            <a:off x="7933894" y="878015"/>
            <a:ext cx="925032" cy="1040498"/>
            <a:chOff x="2229825" y="3477650"/>
            <a:chExt cx="539000" cy="606775"/>
          </a:xfrm>
        </p:grpSpPr>
        <p:sp>
          <p:nvSpPr>
            <p:cNvPr id="1889" name="Google Shape;1889;p42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2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2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2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2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2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2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2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2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2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3" name="Google Shape;1903;p42"/>
          <p:cNvSpPr txBox="1"/>
          <p:nvPr/>
        </p:nvSpPr>
        <p:spPr>
          <a:xfrm>
            <a:off x="997963" y="956300"/>
            <a:ext cx="7134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●"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Why did you need to mash the strawberries?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●"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is in the extraction buffer? Why is that significant?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○"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Remember, it’s made from salt and dishwashing detergent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●"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is the alcohol’s role in this experiment? Why does it need to be cold?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●"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makes the DNA clump together in the test tube?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8" name="Google Shape;1908;p43"/>
          <p:cNvGrpSpPr/>
          <p:nvPr/>
        </p:nvGrpSpPr>
        <p:grpSpPr>
          <a:xfrm>
            <a:off x="8304952" y="187741"/>
            <a:ext cx="695276" cy="704547"/>
            <a:chOff x="7798013" y="1377963"/>
            <a:chExt cx="405125" cy="410863"/>
          </a:xfrm>
        </p:grpSpPr>
        <p:sp>
          <p:nvSpPr>
            <p:cNvPr id="1909" name="Google Shape;1909;p43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10" name="Google Shape;1910;p43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1911" name="Google Shape;1911;p43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43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43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43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43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43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43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43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43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43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23" name="Google Shape;1923;p43"/>
          <p:cNvSpPr txBox="1"/>
          <p:nvPr>
            <p:ph idx="6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1924" name="Google Shape;1924;p43"/>
          <p:cNvSpPr/>
          <p:nvPr/>
        </p:nvSpPr>
        <p:spPr>
          <a:xfrm rot="2839984">
            <a:off x="8795557" y="1485481"/>
            <a:ext cx="171101" cy="393206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5" name="Google Shape;1925;p43"/>
          <p:cNvGrpSpPr/>
          <p:nvPr/>
        </p:nvGrpSpPr>
        <p:grpSpPr>
          <a:xfrm>
            <a:off x="339107" y="107486"/>
            <a:ext cx="703342" cy="899756"/>
            <a:chOff x="8198569" y="2407300"/>
            <a:chExt cx="409825" cy="524700"/>
          </a:xfrm>
        </p:grpSpPr>
        <p:sp>
          <p:nvSpPr>
            <p:cNvPr id="1926" name="Google Shape;1926;p43"/>
            <p:cNvSpPr/>
            <p:nvPr/>
          </p:nvSpPr>
          <p:spPr>
            <a:xfrm>
              <a:off x="8203219" y="2407300"/>
              <a:ext cx="400525" cy="524700"/>
            </a:xfrm>
            <a:custGeom>
              <a:rect b="b" l="l" r="r" t="t"/>
              <a:pathLst>
                <a:path extrusionOk="0" h="20988" w="16021">
                  <a:moveTo>
                    <a:pt x="7752" y="0"/>
                  </a:moveTo>
                  <a:cubicBezTo>
                    <a:pt x="7615" y="0"/>
                    <a:pt x="7482" y="53"/>
                    <a:pt x="7402" y="168"/>
                  </a:cubicBezTo>
                  <a:cubicBezTo>
                    <a:pt x="7046" y="680"/>
                    <a:pt x="6711" y="1207"/>
                    <a:pt x="6401" y="1747"/>
                  </a:cubicBezTo>
                  <a:cubicBezTo>
                    <a:pt x="6198" y="980"/>
                    <a:pt x="5745" y="331"/>
                    <a:pt x="4856" y="54"/>
                  </a:cubicBezTo>
                  <a:cubicBezTo>
                    <a:pt x="4822" y="43"/>
                    <a:pt x="4788" y="38"/>
                    <a:pt x="4755" y="38"/>
                  </a:cubicBezTo>
                  <a:cubicBezTo>
                    <a:pt x="4535" y="38"/>
                    <a:pt x="4335" y="250"/>
                    <a:pt x="4292" y="449"/>
                  </a:cubicBezTo>
                  <a:cubicBezTo>
                    <a:pt x="4139" y="1168"/>
                    <a:pt x="4019" y="1951"/>
                    <a:pt x="4019" y="2718"/>
                  </a:cubicBezTo>
                  <a:cubicBezTo>
                    <a:pt x="3264" y="2378"/>
                    <a:pt x="2428" y="2215"/>
                    <a:pt x="1594" y="2215"/>
                  </a:cubicBezTo>
                  <a:cubicBezTo>
                    <a:pt x="1260" y="2215"/>
                    <a:pt x="927" y="2241"/>
                    <a:pt x="600" y="2293"/>
                  </a:cubicBezTo>
                  <a:cubicBezTo>
                    <a:pt x="245" y="2347"/>
                    <a:pt x="0" y="2845"/>
                    <a:pt x="341" y="3096"/>
                  </a:cubicBezTo>
                  <a:cubicBezTo>
                    <a:pt x="1368" y="3849"/>
                    <a:pt x="2443" y="4535"/>
                    <a:pt x="3554" y="5157"/>
                  </a:cubicBezTo>
                  <a:cubicBezTo>
                    <a:pt x="3388" y="5302"/>
                    <a:pt x="3236" y="5463"/>
                    <a:pt x="3101" y="5637"/>
                  </a:cubicBezTo>
                  <a:cubicBezTo>
                    <a:pt x="1454" y="7067"/>
                    <a:pt x="994" y="9351"/>
                    <a:pt x="2862" y="12161"/>
                  </a:cubicBezTo>
                  <a:cubicBezTo>
                    <a:pt x="3881" y="13694"/>
                    <a:pt x="5139" y="15090"/>
                    <a:pt x="6374" y="16450"/>
                  </a:cubicBezTo>
                  <a:cubicBezTo>
                    <a:pt x="7046" y="17189"/>
                    <a:pt x="7736" y="17910"/>
                    <a:pt x="8446" y="18611"/>
                  </a:cubicBezTo>
                  <a:cubicBezTo>
                    <a:pt x="9114" y="19273"/>
                    <a:pt x="9786" y="20020"/>
                    <a:pt x="10579" y="20535"/>
                  </a:cubicBezTo>
                  <a:cubicBezTo>
                    <a:pt x="11058" y="20847"/>
                    <a:pt x="11581" y="20987"/>
                    <a:pt x="12102" y="20987"/>
                  </a:cubicBezTo>
                  <a:cubicBezTo>
                    <a:pt x="13161" y="20987"/>
                    <a:pt x="14209" y="20406"/>
                    <a:pt x="14845" y="19497"/>
                  </a:cubicBezTo>
                  <a:cubicBezTo>
                    <a:pt x="15917" y="17965"/>
                    <a:pt x="16020" y="15875"/>
                    <a:pt x="15961" y="14065"/>
                  </a:cubicBezTo>
                  <a:cubicBezTo>
                    <a:pt x="15903" y="12250"/>
                    <a:pt x="15535" y="10461"/>
                    <a:pt x="15040" y="8719"/>
                  </a:cubicBezTo>
                  <a:cubicBezTo>
                    <a:pt x="14539" y="6957"/>
                    <a:pt x="13675" y="5413"/>
                    <a:pt x="11916" y="4658"/>
                  </a:cubicBezTo>
                  <a:cubicBezTo>
                    <a:pt x="11547" y="4501"/>
                    <a:pt x="11168" y="4380"/>
                    <a:pt x="10781" y="4287"/>
                  </a:cubicBezTo>
                  <a:cubicBezTo>
                    <a:pt x="11047" y="4058"/>
                    <a:pt x="11230" y="3771"/>
                    <a:pt x="11200" y="3399"/>
                  </a:cubicBezTo>
                  <a:cubicBezTo>
                    <a:pt x="11150" y="2780"/>
                    <a:pt x="10667" y="2600"/>
                    <a:pt x="10159" y="2600"/>
                  </a:cubicBezTo>
                  <a:cubicBezTo>
                    <a:pt x="9922" y="2600"/>
                    <a:pt x="9680" y="2639"/>
                    <a:pt x="9473" y="2691"/>
                  </a:cubicBezTo>
                  <a:cubicBezTo>
                    <a:pt x="8992" y="2812"/>
                    <a:pt x="8511" y="2936"/>
                    <a:pt x="8030" y="3058"/>
                  </a:cubicBezTo>
                  <a:cubicBezTo>
                    <a:pt x="8392" y="2205"/>
                    <a:pt x="8461" y="1246"/>
                    <a:pt x="8224" y="321"/>
                  </a:cubicBezTo>
                  <a:cubicBezTo>
                    <a:pt x="8172" y="119"/>
                    <a:pt x="7958" y="0"/>
                    <a:pt x="775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27" name="Google Shape;1927;p43"/>
            <p:cNvGrpSpPr/>
            <p:nvPr/>
          </p:nvGrpSpPr>
          <p:grpSpPr>
            <a:xfrm>
              <a:off x="8198569" y="2407300"/>
              <a:ext cx="409825" cy="524700"/>
              <a:chOff x="5985625" y="3718875"/>
              <a:chExt cx="409825" cy="524700"/>
            </a:xfrm>
          </p:grpSpPr>
          <p:sp>
            <p:nvSpPr>
              <p:cNvPr id="1928" name="Google Shape;1928;p43"/>
              <p:cNvSpPr/>
              <p:nvPr/>
            </p:nvSpPr>
            <p:spPr>
              <a:xfrm>
                <a:off x="5985625" y="3818875"/>
                <a:ext cx="409825" cy="424700"/>
              </a:xfrm>
              <a:custGeom>
                <a:rect b="b" l="l" r="r" t="t"/>
                <a:pathLst>
                  <a:path extrusionOk="0" h="16988" w="16393">
                    <a:moveTo>
                      <a:pt x="8559" y="1"/>
                    </a:moveTo>
                    <a:cubicBezTo>
                      <a:pt x="3754" y="1"/>
                      <a:pt x="1" y="3290"/>
                      <a:pt x="3236" y="8161"/>
                    </a:cubicBezTo>
                    <a:cubicBezTo>
                      <a:pt x="4255" y="9694"/>
                      <a:pt x="5513" y="11091"/>
                      <a:pt x="6748" y="12451"/>
                    </a:cubicBezTo>
                    <a:cubicBezTo>
                      <a:pt x="7420" y="13189"/>
                      <a:pt x="8110" y="13911"/>
                      <a:pt x="8820" y="14611"/>
                    </a:cubicBezTo>
                    <a:cubicBezTo>
                      <a:pt x="9488" y="15274"/>
                      <a:pt x="10160" y="16020"/>
                      <a:pt x="10953" y="16536"/>
                    </a:cubicBezTo>
                    <a:cubicBezTo>
                      <a:pt x="11432" y="16847"/>
                      <a:pt x="11956" y="16987"/>
                      <a:pt x="12476" y="16987"/>
                    </a:cubicBezTo>
                    <a:cubicBezTo>
                      <a:pt x="13535" y="16987"/>
                      <a:pt x="14583" y="16406"/>
                      <a:pt x="15219" y="15497"/>
                    </a:cubicBezTo>
                    <a:cubicBezTo>
                      <a:pt x="16291" y="13965"/>
                      <a:pt x="16392" y="11875"/>
                      <a:pt x="16335" y="10065"/>
                    </a:cubicBezTo>
                    <a:cubicBezTo>
                      <a:pt x="16277" y="8251"/>
                      <a:pt x="15909" y="6461"/>
                      <a:pt x="15414" y="4719"/>
                    </a:cubicBezTo>
                    <a:cubicBezTo>
                      <a:pt x="14911" y="2957"/>
                      <a:pt x="14048" y="1413"/>
                      <a:pt x="12288" y="658"/>
                    </a:cubicBezTo>
                    <a:cubicBezTo>
                      <a:pt x="11277" y="224"/>
                      <a:pt x="10180" y="68"/>
                      <a:pt x="9087" y="14"/>
                    </a:cubicBezTo>
                    <a:cubicBezTo>
                      <a:pt x="8909" y="5"/>
                      <a:pt x="8733" y="1"/>
                      <a:pt x="8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43"/>
              <p:cNvSpPr/>
              <p:nvPr/>
            </p:nvSpPr>
            <p:spPr>
              <a:xfrm>
                <a:off x="5995025" y="3718875"/>
                <a:ext cx="284000" cy="228950"/>
              </a:xfrm>
              <a:custGeom>
                <a:rect b="b" l="l" r="r" t="t"/>
                <a:pathLst>
                  <a:path extrusionOk="0" h="9158" w="11360">
                    <a:moveTo>
                      <a:pt x="7751" y="1"/>
                    </a:moveTo>
                    <a:cubicBezTo>
                      <a:pt x="7614" y="1"/>
                      <a:pt x="7481" y="53"/>
                      <a:pt x="7401" y="168"/>
                    </a:cubicBezTo>
                    <a:cubicBezTo>
                      <a:pt x="7045" y="682"/>
                      <a:pt x="6711" y="1208"/>
                      <a:pt x="6400" y="1747"/>
                    </a:cubicBezTo>
                    <a:cubicBezTo>
                      <a:pt x="6197" y="980"/>
                      <a:pt x="5744" y="332"/>
                      <a:pt x="4855" y="54"/>
                    </a:cubicBezTo>
                    <a:cubicBezTo>
                      <a:pt x="4821" y="43"/>
                      <a:pt x="4788" y="39"/>
                      <a:pt x="4754" y="39"/>
                    </a:cubicBezTo>
                    <a:cubicBezTo>
                      <a:pt x="4534" y="39"/>
                      <a:pt x="4334" y="250"/>
                      <a:pt x="4292" y="449"/>
                    </a:cubicBezTo>
                    <a:cubicBezTo>
                      <a:pt x="4140" y="1169"/>
                      <a:pt x="4018" y="1951"/>
                      <a:pt x="4018" y="2718"/>
                    </a:cubicBezTo>
                    <a:cubicBezTo>
                      <a:pt x="3264" y="2379"/>
                      <a:pt x="2428" y="2216"/>
                      <a:pt x="1594" y="2216"/>
                    </a:cubicBezTo>
                    <a:cubicBezTo>
                      <a:pt x="1260" y="2216"/>
                      <a:pt x="927" y="2242"/>
                      <a:pt x="600" y="2293"/>
                    </a:cubicBezTo>
                    <a:cubicBezTo>
                      <a:pt x="245" y="2347"/>
                      <a:pt x="0" y="2846"/>
                      <a:pt x="340" y="3096"/>
                    </a:cubicBezTo>
                    <a:cubicBezTo>
                      <a:pt x="1368" y="3849"/>
                      <a:pt x="2442" y="4535"/>
                      <a:pt x="3553" y="5157"/>
                    </a:cubicBezTo>
                    <a:cubicBezTo>
                      <a:pt x="2634" y="5960"/>
                      <a:pt x="2155" y="7260"/>
                      <a:pt x="2406" y="8467"/>
                    </a:cubicBezTo>
                    <a:cubicBezTo>
                      <a:pt x="2456" y="8703"/>
                      <a:pt x="2683" y="8897"/>
                      <a:pt x="2908" y="8897"/>
                    </a:cubicBezTo>
                    <a:cubicBezTo>
                      <a:pt x="3021" y="8897"/>
                      <a:pt x="3135" y="8848"/>
                      <a:pt x="3225" y="8730"/>
                    </a:cubicBezTo>
                    <a:cubicBezTo>
                      <a:pt x="3767" y="8024"/>
                      <a:pt x="4350" y="7349"/>
                      <a:pt x="4970" y="6711"/>
                    </a:cubicBezTo>
                    <a:cubicBezTo>
                      <a:pt x="5096" y="7081"/>
                      <a:pt x="5253" y="7441"/>
                      <a:pt x="5456" y="7785"/>
                    </a:cubicBezTo>
                    <a:cubicBezTo>
                      <a:pt x="5757" y="8298"/>
                      <a:pt x="6234" y="9074"/>
                      <a:pt x="6885" y="9151"/>
                    </a:cubicBezTo>
                    <a:cubicBezTo>
                      <a:pt x="6924" y="9156"/>
                      <a:pt x="6962" y="9158"/>
                      <a:pt x="6999" y="9158"/>
                    </a:cubicBezTo>
                    <a:cubicBezTo>
                      <a:pt x="7672" y="9158"/>
                      <a:pt x="7904" y="8416"/>
                      <a:pt x="7786" y="7838"/>
                    </a:cubicBezTo>
                    <a:cubicBezTo>
                      <a:pt x="7708" y="7464"/>
                      <a:pt x="7539" y="7111"/>
                      <a:pt x="7400" y="6758"/>
                    </a:cubicBezTo>
                    <a:cubicBezTo>
                      <a:pt x="7379" y="6705"/>
                      <a:pt x="7358" y="6652"/>
                      <a:pt x="7337" y="6600"/>
                    </a:cubicBezTo>
                    <a:lnTo>
                      <a:pt x="7337" y="6600"/>
                    </a:lnTo>
                    <a:cubicBezTo>
                      <a:pt x="8294" y="7016"/>
                      <a:pt x="9292" y="7341"/>
                      <a:pt x="10335" y="7341"/>
                    </a:cubicBezTo>
                    <a:cubicBezTo>
                      <a:pt x="10499" y="7341"/>
                      <a:pt x="10664" y="7333"/>
                      <a:pt x="10831" y="7316"/>
                    </a:cubicBezTo>
                    <a:cubicBezTo>
                      <a:pt x="11197" y="7278"/>
                      <a:pt x="11360" y="6882"/>
                      <a:pt x="11179" y="6580"/>
                    </a:cubicBezTo>
                    <a:cubicBezTo>
                      <a:pt x="10770" y="5901"/>
                      <a:pt x="10180" y="5343"/>
                      <a:pt x="9493" y="4961"/>
                    </a:cubicBezTo>
                    <a:cubicBezTo>
                      <a:pt x="9596" y="4923"/>
                      <a:pt x="9701" y="4888"/>
                      <a:pt x="9803" y="4844"/>
                    </a:cubicBezTo>
                    <a:cubicBezTo>
                      <a:pt x="10388" y="4588"/>
                      <a:pt x="11257" y="4173"/>
                      <a:pt x="11195" y="3402"/>
                    </a:cubicBezTo>
                    <a:cubicBezTo>
                      <a:pt x="11145" y="2783"/>
                      <a:pt x="10663" y="2603"/>
                      <a:pt x="10154" y="2603"/>
                    </a:cubicBezTo>
                    <a:cubicBezTo>
                      <a:pt x="9917" y="2603"/>
                      <a:pt x="9674" y="2642"/>
                      <a:pt x="9467" y="2694"/>
                    </a:cubicBezTo>
                    <a:cubicBezTo>
                      <a:pt x="8986" y="2815"/>
                      <a:pt x="8505" y="2940"/>
                      <a:pt x="8024" y="3062"/>
                    </a:cubicBezTo>
                    <a:cubicBezTo>
                      <a:pt x="8386" y="2207"/>
                      <a:pt x="8455" y="1248"/>
                      <a:pt x="8218" y="324"/>
                    </a:cubicBezTo>
                    <a:cubicBezTo>
                      <a:pt x="8170" y="120"/>
                      <a:pt x="7957" y="1"/>
                      <a:pt x="7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43"/>
              <p:cNvSpPr/>
              <p:nvPr/>
            </p:nvSpPr>
            <p:spPr>
              <a:xfrm>
                <a:off x="6105600" y="3785825"/>
                <a:ext cx="96025" cy="91450"/>
              </a:xfrm>
              <a:custGeom>
                <a:rect b="b" l="l" r="r" t="t"/>
                <a:pathLst>
                  <a:path extrusionOk="0" h="3658" w="3841">
                    <a:moveTo>
                      <a:pt x="2068" y="1"/>
                    </a:moveTo>
                    <a:cubicBezTo>
                      <a:pt x="1863" y="1"/>
                      <a:pt x="1651" y="143"/>
                      <a:pt x="1625" y="362"/>
                    </a:cubicBezTo>
                    <a:cubicBezTo>
                      <a:pt x="1623" y="368"/>
                      <a:pt x="1623" y="374"/>
                      <a:pt x="1623" y="381"/>
                    </a:cubicBezTo>
                    <a:cubicBezTo>
                      <a:pt x="1581" y="319"/>
                      <a:pt x="1538" y="258"/>
                      <a:pt x="1493" y="197"/>
                    </a:cubicBezTo>
                    <a:cubicBezTo>
                      <a:pt x="1432" y="112"/>
                      <a:pt x="1334" y="60"/>
                      <a:pt x="1232" y="60"/>
                    </a:cubicBezTo>
                    <a:cubicBezTo>
                      <a:pt x="1209" y="60"/>
                      <a:pt x="1186" y="63"/>
                      <a:pt x="1162" y="69"/>
                    </a:cubicBezTo>
                    <a:cubicBezTo>
                      <a:pt x="1049" y="95"/>
                      <a:pt x="921" y="196"/>
                      <a:pt x="914" y="322"/>
                    </a:cubicBezTo>
                    <a:cubicBezTo>
                      <a:pt x="908" y="477"/>
                      <a:pt x="888" y="638"/>
                      <a:pt x="913" y="791"/>
                    </a:cubicBezTo>
                    <a:cubicBezTo>
                      <a:pt x="922" y="846"/>
                      <a:pt x="937" y="900"/>
                      <a:pt x="949" y="953"/>
                    </a:cubicBezTo>
                    <a:cubicBezTo>
                      <a:pt x="878" y="943"/>
                      <a:pt x="806" y="937"/>
                      <a:pt x="734" y="937"/>
                    </a:cubicBezTo>
                    <a:cubicBezTo>
                      <a:pt x="618" y="937"/>
                      <a:pt x="500" y="951"/>
                      <a:pt x="381" y="978"/>
                    </a:cubicBezTo>
                    <a:cubicBezTo>
                      <a:pt x="241" y="1010"/>
                      <a:pt x="145" y="1177"/>
                      <a:pt x="141" y="1308"/>
                    </a:cubicBezTo>
                    <a:cubicBezTo>
                      <a:pt x="137" y="1451"/>
                      <a:pt x="213" y="1592"/>
                      <a:pt x="348" y="1655"/>
                    </a:cubicBezTo>
                    <a:cubicBezTo>
                      <a:pt x="382" y="1671"/>
                      <a:pt x="416" y="1688"/>
                      <a:pt x="450" y="1706"/>
                    </a:cubicBezTo>
                    <a:cubicBezTo>
                      <a:pt x="246" y="2041"/>
                      <a:pt x="105" y="2413"/>
                      <a:pt x="32" y="2801"/>
                    </a:cubicBezTo>
                    <a:cubicBezTo>
                      <a:pt x="0" y="2966"/>
                      <a:pt x="94" y="3142"/>
                      <a:pt x="245" y="3213"/>
                    </a:cubicBezTo>
                    <a:cubicBezTo>
                      <a:pt x="297" y="3237"/>
                      <a:pt x="349" y="3248"/>
                      <a:pt x="401" y="3248"/>
                    </a:cubicBezTo>
                    <a:cubicBezTo>
                      <a:pt x="511" y="3248"/>
                      <a:pt x="617" y="3198"/>
                      <a:pt x="699" y="3116"/>
                    </a:cubicBezTo>
                    <a:lnTo>
                      <a:pt x="1126" y="2689"/>
                    </a:lnTo>
                    <a:lnTo>
                      <a:pt x="1126" y="2689"/>
                    </a:lnTo>
                    <a:cubicBezTo>
                      <a:pt x="1110" y="2971"/>
                      <a:pt x="1179" y="3258"/>
                      <a:pt x="1346" y="3486"/>
                    </a:cubicBezTo>
                    <a:cubicBezTo>
                      <a:pt x="1424" y="3593"/>
                      <a:pt x="1549" y="3658"/>
                      <a:pt x="1678" y="3658"/>
                    </a:cubicBezTo>
                    <a:cubicBezTo>
                      <a:pt x="1720" y="3658"/>
                      <a:pt x="1763" y="3650"/>
                      <a:pt x="1806" y="3635"/>
                    </a:cubicBezTo>
                    <a:cubicBezTo>
                      <a:pt x="1960" y="3580"/>
                      <a:pt x="2100" y="3398"/>
                      <a:pt x="2066" y="3229"/>
                    </a:cubicBezTo>
                    <a:cubicBezTo>
                      <a:pt x="2027" y="3017"/>
                      <a:pt x="1986" y="2806"/>
                      <a:pt x="1946" y="2595"/>
                    </a:cubicBezTo>
                    <a:cubicBezTo>
                      <a:pt x="1954" y="2582"/>
                      <a:pt x="1959" y="2568"/>
                      <a:pt x="1964" y="2554"/>
                    </a:cubicBezTo>
                    <a:cubicBezTo>
                      <a:pt x="1967" y="2549"/>
                      <a:pt x="1969" y="2544"/>
                      <a:pt x="1971" y="2541"/>
                    </a:cubicBezTo>
                    <a:cubicBezTo>
                      <a:pt x="1983" y="2526"/>
                      <a:pt x="1996" y="2510"/>
                      <a:pt x="2009" y="2494"/>
                    </a:cubicBezTo>
                    <a:cubicBezTo>
                      <a:pt x="2014" y="2489"/>
                      <a:pt x="2018" y="2485"/>
                      <a:pt x="2021" y="2481"/>
                    </a:cubicBezTo>
                    <a:cubicBezTo>
                      <a:pt x="2033" y="2471"/>
                      <a:pt x="2044" y="2464"/>
                      <a:pt x="2056" y="2456"/>
                    </a:cubicBezTo>
                    <a:cubicBezTo>
                      <a:pt x="2061" y="2454"/>
                      <a:pt x="2059" y="2454"/>
                      <a:pt x="2061" y="2453"/>
                    </a:cubicBezTo>
                    <a:cubicBezTo>
                      <a:pt x="2076" y="2446"/>
                      <a:pt x="2090" y="2441"/>
                      <a:pt x="2106" y="2436"/>
                    </a:cubicBezTo>
                    <a:cubicBezTo>
                      <a:pt x="2115" y="2433"/>
                      <a:pt x="2113" y="2433"/>
                      <a:pt x="2118" y="2432"/>
                    </a:cubicBezTo>
                    <a:cubicBezTo>
                      <a:pt x="2132" y="2431"/>
                      <a:pt x="2144" y="2428"/>
                      <a:pt x="2158" y="2427"/>
                    </a:cubicBezTo>
                    <a:cubicBezTo>
                      <a:pt x="2173" y="2426"/>
                      <a:pt x="2185" y="2426"/>
                      <a:pt x="2200" y="2423"/>
                    </a:cubicBezTo>
                    <a:cubicBezTo>
                      <a:pt x="2204" y="2423"/>
                      <a:pt x="2206" y="2423"/>
                      <a:pt x="2211" y="2426"/>
                    </a:cubicBezTo>
                    <a:cubicBezTo>
                      <a:pt x="2220" y="2427"/>
                      <a:pt x="2272" y="2438"/>
                      <a:pt x="2295" y="2443"/>
                    </a:cubicBezTo>
                    <a:cubicBezTo>
                      <a:pt x="2304" y="2447"/>
                      <a:pt x="2316" y="2453"/>
                      <a:pt x="2329" y="2459"/>
                    </a:cubicBezTo>
                    <a:cubicBezTo>
                      <a:pt x="2394" y="2530"/>
                      <a:pt x="2456" y="2605"/>
                      <a:pt x="2513" y="2699"/>
                    </a:cubicBezTo>
                    <a:cubicBezTo>
                      <a:pt x="2589" y="2826"/>
                      <a:pt x="2701" y="2879"/>
                      <a:pt x="2816" y="2879"/>
                    </a:cubicBezTo>
                    <a:cubicBezTo>
                      <a:pt x="3065" y="2879"/>
                      <a:pt x="3323" y="2626"/>
                      <a:pt x="3227" y="2334"/>
                    </a:cubicBezTo>
                    <a:cubicBezTo>
                      <a:pt x="3161" y="2134"/>
                      <a:pt x="3033" y="1977"/>
                      <a:pt x="2873" y="1857"/>
                    </a:cubicBezTo>
                    <a:cubicBezTo>
                      <a:pt x="2856" y="1838"/>
                      <a:pt x="2837" y="1819"/>
                      <a:pt x="2817" y="1801"/>
                    </a:cubicBezTo>
                    <a:cubicBezTo>
                      <a:pt x="3041" y="1677"/>
                      <a:pt x="3268" y="1555"/>
                      <a:pt x="3492" y="1431"/>
                    </a:cubicBezTo>
                    <a:cubicBezTo>
                      <a:pt x="3841" y="1240"/>
                      <a:pt x="3638" y="673"/>
                      <a:pt x="3274" y="673"/>
                    </a:cubicBezTo>
                    <a:cubicBezTo>
                      <a:pt x="3257" y="673"/>
                      <a:pt x="3239" y="674"/>
                      <a:pt x="3222" y="677"/>
                    </a:cubicBezTo>
                    <a:cubicBezTo>
                      <a:pt x="2957" y="722"/>
                      <a:pt x="2702" y="785"/>
                      <a:pt x="2463" y="879"/>
                    </a:cubicBezTo>
                    <a:cubicBezTo>
                      <a:pt x="2463" y="874"/>
                      <a:pt x="2463" y="869"/>
                      <a:pt x="2465" y="863"/>
                    </a:cubicBezTo>
                    <a:cubicBezTo>
                      <a:pt x="2472" y="801"/>
                      <a:pt x="2473" y="738"/>
                      <a:pt x="2478" y="675"/>
                    </a:cubicBezTo>
                    <a:cubicBezTo>
                      <a:pt x="2483" y="621"/>
                      <a:pt x="2488" y="569"/>
                      <a:pt x="2494" y="514"/>
                    </a:cubicBezTo>
                    <a:lnTo>
                      <a:pt x="2491" y="514"/>
                    </a:lnTo>
                    <a:cubicBezTo>
                      <a:pt x="2493" y="476"/>
                      <a:pt x="2498" y="439"/>
                      <a:pt x="2499" y="399"/>
                    </a:cubicBezTo>
                    <a:cubicBezTo>
                      <a:pt x="2507" y="183"/>
                      <a:pt x="2275" y="6"/>
                      <a:pt x="2079" y="1"/>
                    </a:cubicBezTo>
                    <a:cubicBezTo>
                      <a:pt x="2075" y="1"/>
                      <a:pt x="2071" y="1"/>
                      <a:pt x="2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43"/>
              <p:cNvSpPr/>
              <p:nvPr/>
            </p:nvSpPr>
            <p:spPr>
              <a:xfrm>
                <a:off x="6129075" y="3991425"/>
                <a:ext cx="27525" cy="31000"/>
              </a:xfrm>
              <a:custGeom>
                <a:rect b="b" l="l" r="r" t="t"/>
                <a:pathLst>
                  <a:path extrusionOk="0" h="1240" w="1101">
                    <a:moveTo>
                      <a:pt x="389" y="0"/>
                    </a:moveTo>
                    <a:cubicBezTo>
                      <a:pt x="314" y="0"/>
                      <a:pt x="240" y="22"/>
                      <a:pt x="175" y="66"/>
                    </a:cubicBezTo>
                    <a:cubicBezTo>
                      <a:pt x="118" y="106"/>
                      <a:pt x="73" y="158"/>
                      <a:pt x="43" y="220"/>
                    </a:cubicBezTo>
                    <a:cubicBezTo>
                      <a:pt x="13" y="284"/>
                      <a:pt x="1" y="351"/>
                      <a:pt x="8" y="419"/>
                    </a:cubicBezTo>
                    <a:cubicBezTo>
                      <a:pt x="8" y="441"/>
                      <a:pt x="8" y="465"/>
                      <a:pt x="9" y="487"/>
                    </a:cubicBezTo>
                    <a:cubicBezTo>
                      <a:pt x="11" y="551"/>
                      <a:pt x="34" y="598"/>
                      <a:pt x="57" y="653"/>
                    </a:cubicBezTo>
                    <a:lnTo>
                      <a:pt x="83" y="711"/>
                    </a:lnTo>
                    <a:cubicBezTo>
                      <a:pt x="107" y="767"/>
                      <a:pt x="130" y="825"/>
                      <a:pt x="166" y="873"/>
                    </a:cubicBezTo>
                    <a:cubicBezTo>
                      <a:pt x="193" y="911"/>
                      <a:pt x="224" y="947"/>
                      <a:pt x="253" y="985"/>
                    </a:cubicBezTo>
                    <a:cubicBezTo>
                      <a:pt x="313" y="1062"/>
                      <a:pt x="373" y="1137"/>
                      <a:pt x="464" y="1177"/>
                    </a:cubicBezTo>
                    <a:cubicBezTo>
                      <a:pt x="484" y="1186"/>
                      <a:pt x="505" y="1193"/>
                      <a:pt x="525" y="1202"/>
                    </a:cubicBezTo>
                    <a:cubicBezTo>
                      <a:pt x="579" y="1227"/>
                      <a:pt x="637" y="1240"/>
                      <a:pt x="695" y="1240"/>
                    </a:cubicBezTo>
                    <a:cubicBezTo>
                      <a:pt x="707" y="1240"/>
                      <a:pt x="719" y="1239"/>
                      <a:pt x="731" y="1238"/>
                    </a:cubicBezTo>
                    <a:cubicBezTo>
                      <a:pt x="801" y="1232"/>
                      <a:pt x="864" y="1209"/>
                      <a:pt x="922" y="1170"/>
                    </a:cubicBezTo>
                    <a:cubicBezTo>
                      <a:pt x="980" y="1130"/>
                      <a:pt x="1026" y="1076"/>
                      <a:pt x="1057" y="1011"/>
                    </a:cubicBezTo>
                    <a:cubicBezTo>
                      <a:pt x="1088" y="946"/>
                      <a:pt x="1100" y="877"/>
                      <a:pt x="1094" y="805"/>
                    </a:cubicBezTo>
                    <a:cubicBezTo>
                      <a:pt x="1094" y="783"/>
                      <a:pt x="1095" y="759"/>
                      <a:pt x="1094" y="738"/>
                    </a:cubicBezTo>
                    <a:cubicBezTo>
                      <a:pt x="1091" y="641"/>
                      <a:pt x="1039" y="557"/>
                      <a:pt x="994" y="477"/>
                    </a:cubicBezTo>
                    <a:cubicBezTo>
                      <a:pt x="970" y="435"/>
                      <a:pt x="948" y="393"/>
                      <a:pt x="924" y="352"/>
                    </a:cubicBezTo>
                    <a:cubicBezTo>
                      <a:pt x="884" y="284"/>
                      <a:pt x="814" y="227"/>
                      <a:pt x="760" y="168"/>
                    </a:cubicBezTo>
                    <a:cubicBezTo>
                      <a:pt x="717" y="122"/>
                      <a:pt x="684" y="90"/>
                      <a:pt x="619" y="60"/>
                    </a:cubicBezTo>
                    <a:cubicBezTo>
                      <a:pt x="600" y="53"/>
                      <a:pt x="580" y="45"/>
                      <a:pt x="559" y="37"/>
                    </a:cubicBezTo>
                    <a:cubicBezTo>
                      <a:pt x="504" y="13"/>
                      <a:pt x="446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43"/>
              <p:cNvSpPr/>
              <p:nvPr/>
            </p:nvSpPr>
            <p:spPr>
              <a:xfrm>
                <a:off x="6226575" y="4028975"/>
                <a:ext cx="22275" cy="22250"/>
              </a:xfrm>
              <a:custGeom>
                <a:rect b="b" l="l" r="r" t="t"/>
                <a:pathLst>
                  <a:path extrusionOk="0" h="890" w="891">
                    <a:moveTo>
                      <a:pt x="357" y="1"/>
                    </a:moveTo>
                    <a:cubicBezTo>
                      <a:pt x="351" y="1"/>
                      <a:pt x="345" y="1"/>
                      <a:pt x="338" y="2"/>
                    </a:cubicBezTo>
                    <a:cubicBezTo>
                      <a:pt x="334" y="2"/>
                      <a:pt x="330" y="3"/>
                      <a:pt x="327" y="3"/>
                    </a:cubicBezTo>
                    <a:cubicBezTo>
                      <a:pt x="311" y="5"/>
                      <a:pt x="296" y="7"/>
                      <a:pt x="278" y="8"/>
                    </a:cubicBezTo>
                    <a:cubicBezTo>
                      <a:pt x="254" y="14"/>
                      <a:pt x="230" y="19"/>
                      <a:pt x="205" y="24"/>
                    </a:cubicBezTo>
                    <a:cubicBezTo>
                      <a:pt x="168" y="36"/>
                      <a:pt x="136" y="55"/>
                      <a:pt x="110" y="83"/>
                    </a:cubicBezTo>
                    <a:cubicBezTo>
                      <a:pt x="88" y="97"/>
                      <a:pt x="72" y="117"/>
                      <a:pt x="61" y="142"/>
                    </a:cubicBezTo>
                    <a:cubicBezTo>
                      <a:pt x="36" y="173"/>
                      <a:pt x="21" y="210"/>
                      <a:pt x="15" y="248"/>
                    </a:cubicBezTo>
                    <a:lnTo>
                      <a:pt x="9" y="293"/>
                    </a:lnTo>
                    <a:cubicBezTo>
                      <a:pt x="3" y="330"/>
                      <a:pt x="0" y="368"/>
                      <a:pt x="3" y="405"/>
                    </a:cubicBezTo>
                    <a:cubicBezTo>
                      <a:pt x="6" y="451"/>
                      <a:pt x="17" y="486"/>
                      <a:pt x="33" y="524"/>
                    </a:cubicBezTo>
                    <a:cubicBezTo>
                      <a:pt x="42" y="543"/>
                      <a:pt x="50" y="564"/>
                      <a:pt x="59" y="584"/>
                    </a:cubicBezTo>
                    <a:cubicBezTo>
                      <a:pt x="89" y="649"/>
                      <a:pt x="120" y="712"/>
                      <a:pt x="181" y="758"/>
                    </a:cubicBezTo>
                    <a:lnTo>
                      <a:pt x="196" y="770"/>
                    </a:lnTo>
                    <a:lnTo>
                      <a:pt x="226" y="793"/>
                    </a:lnTo>
                    <a:cubicBezTo>
                      <a:pt x="266" y="830"/>
                      <a:pt x="313" y="855"/>
                      <a:pt x="366" y="867"/>
                    </a:cubicBezTo>
                    <a:cubicBezTo>
                      <a:pt x="404" y="882"/>
                      <a:pt x="443" y="890"/>
                      <a:pt x="482" y="890"/>
                    </a:cubicBezTo>
                    <a:cubicBezTo>
                      <a:pt x="495" y="890"/>
                      <a:pt x="508" y="889"/>
                      <a:pt x="521" y="888"/>
                    </a:cubicBezTo>
                    <a:cubicBezTo>
                      <a:pt x="553" y="879"/>
                      <a:pt x="586" y="873"/>
                      <a:pt x="620" y="866"/>
                    </a:cubicBezTo>
                    <a:cubicBezTo>
                      <a:pt x="670" y="850"/>
                      <a:pt x="714" y="822"/>
                      <a:pt x="748" y="784"/>
                    </a:cubicBezTo>
                    <a:cubicBezTo>
                      <a:pt x="778" y="763"/>
                      <a:pt x="800" y="737"/>
                      <a:pt x="816" y="705"/>
                    </a:cubicBezTo>
                    <a:cubicBezTo>
                      <a:pt x="850" y="662"/>
                      <a:pt x="870" y="613"/>
                      <a:pt x="877" y="558"/>
                    </a:cubicBezTo>
                    <a:cubicBezTo>
                      <a:pt x="891" y="455"/>
                      <a:pt x="874" y="350"/>
                      <a:pt x="814" y="264"/>
                    </a:cubicBezTo>
                    <a:cubicBezTo>
                      <a:pt x="808" y="253"/>
                      <a:pt x="799" y="243"/>
                      <a:pt x="793" y="233"/>
                    </a:cubicBezTo>
                    <a:cubicBezTo>
                      <a:pt x="789" y="227"/>
                      <a:pt x="787" y="222"/>
                      <a:pt x="783" y="217"/>
                    </a:cubicBezTo>
                    <a:cubicBezTo>
                      <a:pt x="772" y="201"/>
                      <a:pt x="760" y="188"/>
                      <a:pt x="745" y="174"/>
                    </a:cubicBezTo>
                    <a:cubicBezTo>
                      <a:pt x="713" y="130"/>
                      <a:pt x="669" y="97"/>
                      <a:pt x="617" y="75"/>
                    </a:cubicBezTo>
                    <a:cubicBezTo>
                      <a:pt x="601" y="66"/>
                      <a:pt x="580" y="58"/>
                      <a:pt x="559" y="48"/>
                    </a:cubicBezTo>
                    <a:lnTo>
                      <a:pt x="544" y="40"/>
                    </a:lnTo>
                    <a:cubicBezTo>
                      <a:pt x="542" y="39"/>
                      <a:pt x="541" y="38"/>
                      <a:pt x="537" y="38"/>
                    </a:cubicBezTo>
                    <a:cubicBezTo>
                      <a:pt x="506" y="27"/>
                      <a:pt x="474" y="17"/>
                      <a:pt x="443" y="7"/>
                    </a:cubicBezTo>
                    <a:cubicBezTo>
                      <a:pt x="430" y="4"/>
                      <a:pt x="416" y="3"/>
                      <a:pt x="402" y="3"/>
                    </a:cubicBezTo>
                    <a:cubicBezTo>
                      <a:pt x="398" y="3"/>
                      <a:pt x="394" y="3"/>
                      <a:pt x="389" y="3"/>
                    </a:cubicBezTo>
                    <a:cubicBezTo>
                      <a:pt x="378" y="2"/>
                      <a:pt x="368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43"/>
              <p:cNvSpPr/>
              <p:nvPr/>
            </p:nvSpPr>
            <p:spPr>
              <a:xfrm>
                <a:off x="6269950" y="3947000"/>
                <a:ext cx="24950" cy="25275"/>
              </a:xfrm>
              <a:custGeom>
                <a:rect b="b" l="l" r="r" t="t"/>
                <a:pathLst>
                  <a:path extrusionOk="0" h="1011" w="998">
                    <a:moveTo>
                      <a:pt x="134" y="419"/>
                    </a:moveTo>
                    <a:cubicBezTo>
                      <a:pt x="134" y="421"/>
                      <a:pt x="135" y="423"/>
                      <a:pt x="135" y="425"/>
                    </a:cubicBezTo>
                    <a:cubicBezTo>
                      <a:pt x="135" y="423"/>
                      <a:pt x="134" y="421"/>
                      <a:pt x="134" y="419"/>
                    </a:cubicBezTo>
                    <a:close/>
                    <a:moveTo>
                      <a:pt x="460" y="1"/>
                    </a:moveTo>
                    <a:cubicBezTo>
                      <a:pt x="438" y="1"/>
                      <a:pt x="416" y="2"/>
                      <a:pt x="395" y="2"/>
                    </a:cubicBezTo>
                    <a:cubicBezTo>
                      <a:pt x="404" y="2"/>
                      <a:pt x="412" y="3"/>
                      <a:pt x="421" y="3"/>
                    </a:cubicBezTo>
                    <a:lnTo>
                      <a:pt x="421" y="3"/>
                    </a:lnTo>
                    <a:cubicBezTo>
                      <a:pt x="407" y="3"/>
                      <a:pt x="392" y="3"/>
                      <a:pt x="378" y="3"/>
                    </a:cubicBezTo>
                    <a:cubicBezTo>
                      <a:pt x="349" y="3"/>
                      <a:pt x="319" y="4"/>
                      <a:pt x="289" y="7"/>
                    </a:cubicBezTo>
                    <a:cubicBezTo>
                      <a:pt x="268" y="12"/>
                      <a:pt x="247" y="15"/>
                      <a:pt x="226" y="18"/>
                    </a:cubicBezTo>
                    <a:cubicBezTo>
                      <a:pt x="217" y="21"/>
                      <a:pt x="208" y="22"/>
                      <a:pt x="199" y="23"/>
                    </a:cubicBezTo>
                    <a:cubicBezTo>
                      <a:pt x="167" y="29"/>
                      <a:pt x="141" y="42"/>
                      <a:pt x="115" y="57"/>
                    </a:cubicBezTo>
                    <a:cubicBezTo>
                      <a:pt x="107" y="58"/>
                      <a:pt x="99" y="61"/>
                      <a:pt x="90" y="63"/>
                    </a:cubicBezTo>
                    <a:cubicBezTo>
                      <a:pt x="22" y="78"/>
                      <a:pt x="1" y="176"/>
                      <a:pt x="37" y="228"/>
                    </a:cubicBezTo>
                    <a:lnTo>
                      <a:pt x="45" y="240"/>
                    </a:lnTo>
                    <a:cubicBezTo>
                      <a:pt x="58" y="290"/>
                      <a:pt x="89" y="339"/>
                      <a:pt x="118" y="385"/>
                    </a:cubicBezTo>
                    <a:cubicBezTo>
                      <a:pt x="124" y="396"/>
                      <a:pt x="130" y="408"/>
                      <a:pt x="134" y="419"/>
                    </a:cubicBezTo>
                    <a:lnTo>
                      <a:pt x="134" y="419"/>
                    </a:lnTo>
                    <a:cubicBezTo>
                      <a:pt x="133" y="415"/>
                      <a:pt x="132" y="411"/>
                      <a:pt x="131" y="407"/>
                    </a:cubicBezTo>
                    <a:lnTo>
                      <a:pt x="131" y="407"/>
                    </a:lnTo>
                    <a:cubicBezTo>
                      <a:pt x="132" y="408"/>
                      <a:pt x="133" y="411"/>
                      <a:pt x="135" y="413"/>
                    </a:cubicBezTo>
                    <a:cubicBezTo>
                      <a:pt x="141" y="435"/>
                      <a:pt x="143" y="459"/>
                      <a:pt x="152" y="480"/>
                    </a:cubicBezTo>
                    <a:cubicBezTo>
                      <a:pt x="156" y="487"/>
                      <a:pt x="157" y="495"/>
                      <a:pt x="159" y="503"/>
                    </a:cubicBezTo>
                    <a:lnTo>
                      <a:pt x="159" y="506"/>
                    </a:lnTo>
                    <a:cubicBezTo>
                      <a:pt x="163" y="555"/>
                      <a:pt x="179" y="599"/>
                      <a:pt x="191" y="644"/>
                    </a:cubicBezTo>
                    <a:cubicBezTo>
                      <a:pt x="201" y="688"/>
                      <a:pt x="216" y="732"/>
                      <a:pt x="246" y="773"/>
                    </a:cubicBezTo>
                    <a:cubicBezTo>
                      <a:pt x="262" y="794"/>
                      <a:pt x="279" y="810"/>
                      <a:pt x="298" y="829"/>
                    </a:cubicBezTo>
                    <a:cubicBezTo>
                      <a:pt x="298" y="856"/>
                      <a:pt x="303" y="883"/>
                      <a:pt x="318" y="911"/>
                    </a:cubicBezTo>
                    <a:cubicBezTo>
                      <a:pt x="342" y="960"/>
                      <a:pt x="391" y="1003"/>
                      <a:pt x="448" y="1009"/>
                    </a:cubicBezTo>
                    <a:cubicBezTo>
                      <a:pt x="462" y="1010"/>
                      <a:pt x="475" y="1010"/>
                      <a:pt x="489" y="1010"/>
                    </a:cubicBezTo>
                    <a:cubicBezTo>
                      <a:pt x="530" y="1010"/>
                      <a:pt x="572" y="1004"/>
                      <a:pt x="611" y="992"/>
                    </a:cubicBezTo>
                    <a:cubicBezTo>
                      <a:pt x="663" y="986"/>
                      <a:pt x="715" y="971"/>
                      <a:pt x="758" y="941"/>
                    </a:cubicBezTo>
                    <a:cubicBezTo>
                      <a:pt x="788" y="920"/>
                      <a:pt x="815" y="893"/>
                      <a:pt x="841" y="867"/>
                    </a:cubicBezTo>
                    <a:cubicBezTo>
                      <a:pt x="852" y="855"/>
                      <a:pt x="861" y="842"/>
                      <a:pt x="871" y="830"/>
                    </a:cubicBezTo>
                    <a:cubicBezTo>
                      <a:pt x="878" y="824"/>
                      <a:pt x="884" y="818"/>
                      <a:pt x="894" y="808"/>
                    </a:cubicBezTo>
                    <a:cubicBezTo>
                      <a:pt x="941" y="751"/>
                      <a:pt x="973" y="685"/>
                      <a:pt x="986" y="611"/>
                    </a:cubicBezTo>
                    <a:cubicBezTo>
                      <a:pt x="998" y="541"/>
                      <a:pt x="992" y="471"/>
                      <a:pt x="968" y="404"/>
                    </a:cubicBezTo>
                    <a:cubicBezTo>
                      <a:pt x="936" y="297"/>
                      <a:pt x="873" y="195"/>
                      <a:pt x="780" y="131"/>
                    </a:cubicBezTo>
                    <a:cubicBezTo>
                      <a:pt x="733" y="99"/>
                      <a:pt x="685" y="65"/>
                      <a:pt x="632" y="43"/>
                    </a:cubicBezTo>
                    <a:cubicBezTo>
                      <a:pt x="594" y="27"/>
                      <a:pt x="552" y="10"/>
                      <a:pt x="513" y="5"/>
                    </a:cubicBezTo>
                    <a:cubicBezTo>
                      <a:pt x="495" y="2"/>
                      <a:pt x="478" y="1"/>
                      <a:pt x="4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43"/>
              <p:cNvSpPr/>
              <p:nvPr/>
            </p:nvSpPr>
            <p:spPr>
              <a:xfrm>
                <a:off x="6230050" y="4106250"/>
                <a:ext cx="25875" cy="23175"/>
              </a:xfrm>
              <a:custGeom>
                <a:rect b="b" l="l" r="r" t="t"/>
                <a:pathLst>
                  <a:path extrusionOk="0" h="927" w="1035">
                    <a:moveTo>
                      <a:pt x="443" y="0"/>
                    </a:moveTo>
                    <a:cubicBezTo>
                      <a:pt x="428" y="0"/>
                      <a:pt x="413" y="1"/>
                      <a:pt x="398" y="2"/>
                    </a:cubicBezTo>
                    <a:cubicBezTo>
                      <a:pt x="391" y="3"/>
                      <a:pt x="382" y="4"/>
                      <a:pt x="373" y="6"/>
                    </a:cubicBezTo>
                    <a:cubicBezTo>
                      <a:pt x="335" y="14"/>
                      <a:pt x="294" y="22"/>
                      <a:pt x="256" y="34"/>
                    </a:cubicBezTo>
                    <a:cubicBezTo>
                      <a:pt x="226" y="48"/>
                      <a:pt x="198" y="62"/>
                      <a:pt x="169" y="77"/>
                    </a:cubicBezTo>
                    <a:cubicBezTo>
                      <a:pt x="126" y="106"/>
                      <a:pt x="92" y="142"/>
                      <a:pt x="69" y="186"/>
                    </a:cubicBezTo>
                    <a:cubicBezTo>
                      <a:pt x="46" y="212"/>
                      <a:pt x="32" y="242"/>
                      <a:pt x="26" y="277"/>
                    </a:cubicBezTo>
                    <a:cubicBezTo>
                      <a:pt x="6" y="325"/>
                      <a:pt x="0" y="373"/>
                      <a:pt x="6" y="424"/>
                    </a:cubicBezTo>
                    <a:cubicBezTo>
                      <a:pt x="13" y="455"/>
                      <a:pt x="21" y="485"/>
                      <a:pt x="27" y="517"/>
                    </a:cubicBezTo>
                    <a:cubicBezTo>
                      <a:pt x="42" y="546"/>
                      <a:pt x="55" y="575"/>
                      <a:pt x="71" y="603"/>
                    </a:cubicBezTo>
                    <a:cubicBezTo>
                      <a:pt x="99" y="646"/>
                      <a:pt x="136" y="680"/>
                      <a:pt x="179" y="703"/>
                    </a:cubicBezTo>
                    <a:cubicBezTo>
                      <a:pt x="204" y="723"/>
                      <a:pt x="233" y="736"/>
                      <a:pt x="262" y="747"/>
                    </a:cubicBezTo>
                    <a:cubicBezTo>
                      <a:pt x="265" y="748"/>
                      <a:pt x="268" y="749"/>
                      <a:pt x="272" y="752"/>
                    </a:cubicBezTo>
                    <a:cubicBezTo>
                      <a:pt x="286" y="764"/>
                      <a:pt x="305" y="774"/>
                      <a:pt x="322" y="784"/>
                    </a:cubicBezTo>
                    <a:cubicBezTo>
                      <a:pt x="331" y="791"/>
                      <a:pt x="340" y="797"/>
                      <a:pt x="346" y="804"/>
                    </a:cubicBezTo>
                    <a:cubicBezTo>
                      <a:pt x="352" y="809"/>
                      <a:pt x="357" y="816"/>
                      <a:pt x="362" y="820"/>
                    </a:cubicBezTo>
                    <a:lnTo>
                      <a:pt x="453" y="878"/>
                    </a:lnTo>
                    <a:cubicBezTo>
                      <a:pt x="487" y="895"/>
                      <a:pt x="523" y="906"/>
                      <a:pt x="560" y="912"/>
                    </a:cubicBezTo>
                    <a:cubicBezTo>
                      <a:pt x="566" y="914"/>
                      <a:pt x="573" y="915"/>
                      <a:pt x="581" y="917"/>
                    </a:cubicBezTo>
                    <a:cubicBezTo>
                      <a:pt x="584" y="917"/>
                      <a:pt x="585" y="919"/>
                      <a:pt x="587" y="920"/>
                    </a:cubicBezTo>
                    <a:cubicBezTo>
                      <a:pt x="612" y="925"/>
                      <a:pt x="631" y="926"/>
                      <a:pt x="648" y="926"/>
                    </a:cubicBezTo>
                    <a:cubicBezTo>
                      <a:pt x="674" y="926"/>
                      <a:pt x="696" y="922"/>
                      <a:pt x="728" y="915"/>
                    </a:cubicBezTo>
                    <a:cubicBezTo>
                      <a:pt x="775" y="909"/>
                      <a:pt x="817" y="891"/>
                      <a:pt x="856" y="863"/>
                    </a:cubicBezTo>
                    <a:cubicBezTo>
                      <a:pt x="879" y="842"/>
                      <a:pt x="903" y="821"/>
                      <a:pt x="925" y="800"/>
                    </a:cubicBezTo>
                    <a:cubicBezTo>
                      <a:pt x="938" y="786"/>
                      <a:pt x="973" y="731"/>
                      <a:pt x="981" y="713"/>
                    </a:cubicBezTo>
                    <a:cubicBezTo>
                      <a:pt x="999" y="672"/>
                      <a:pt x="1011" y="628"/>
                      <a:pt x="1023" y="585"/>
                    </a:cubicBezTo>
                    <a:cubicBezTo>
                      <a:pt x="1035" y="533"/>
                      <a:pt x="1032" y="481"/>
                      <a:pt x="1016" y="430"/>
                    </a:cubicBezTo>
                    <a:cubicBezTo>
                      <a:pt x="1015" y="410"/>
                      <a:pt x="1011" y="392"/>
                      <a:pt x="1003" y="375"/>
                    </a:cubicBezTo>
                    <a:cubicBezTo>
                      <a:pt x="988" y="343"/>
                      <a:pt x="972" y="314"/>
                      <a:pt x="956" y="283"/>
                    </a:cubicBezTo>
                    <a:cubicBezTo>
                      <a:pt x="955" y="280"/>
                      <a:pt x="953" y="279"/>
                      <a:pt x="952" y="276"/>
                    </a:cubicBezTo>
                    <a:cubicBezTo>
                      <a:pt x="947" y="268"/>
                      <a:pt x="942" y="260"/>
                      <a:pt x="937" y="254"/>
                    </a:cubicBezTo>
                    <a:cubicBezTo>
                      <a:pt x="905" y="213"/>
                      <a:pt x="872" y="174"/>
                      <a:pt x="833" y="140"/>
                    </a:cubicBezTo>
                    <a:lnTo>
                      <a:pt x="815" y="124"/>
                    </a:lnTo>
                    <a:cubicBezTo>
                      <a:pt x="810" y="122"/>
                      <a:pt x="807" y="119"/>
                      <a:pt x="804" y="117"/>
                    </a:cubicBezTo>
                    <a:cubicBezTo>
                      <a:pt x="774" y="96"/>
                      <a:pt x="734" y="68"/>
                      <a:pt x="702" y="50"/>
                    </a:cubicBezTo>
                    <a:cubicBezTo>
                      <a:pt x="658" y="25"/>
                      <a:pt x="601" y="10"/>
                      <a:pt x="549" y="6"/>
                    </a:cubicBezTo>
                    <a:cubicBezTo>
                      <a:pt x="514" y="4"/>
                      <a:pt x="478" y="0"/>
                      <a:pt x="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43"/>
              <p:cNvSpPr/>
              <p:nvPr/>
            </p:nvSpPr>
            <p:spPr>
              <a:xfrm>
                <a:off x="6311600" y="4059600"/>
                <a:ext cx="22450" cy="26825"/>
              </a:xfrm>
              <a:custGeom>
                <a:rect b="b" l="l" r="r" t="t"/>
                <a:pathLst>
                  <a:path extrusionOk="0" h="1073" w="898">
                    <a:moveTo>
                      <a:pt x="179" y="1"/>
                    </a:moveTo>
                    <a:cubicBezTo>
                      <a:pt x="158" y="1"/>
                      <a:pt x="137" y="2"/>
                      <a:pt x="116" y="5"/>
                    </a:cubicBezTo>
                    <a:cubicBezTo>
                      <a:pt x="22" y="17"/>
                      <a:pt x="0" y="139"/>
                      <a:pt x="84" y="184"/>
                    </a:cubicBezTo>
                    <a:cubicBezTo>
                      <a:pt x="89" y="188"/>
                      <a:pt x="94" y="190"/>
                      <a:pt x="99" y="193"/>
                    </a:cubicBezTo>
                    <a:cubicBezTo>
                      <a:pt x="100" y="193"/>
                      <a:pt x="109" y="199"/>
                      <a:pt x="113" y="201"/>
                    </a:cubicBezTo>
                    <a:lnTo>
                      <a:pt x="115" y="204"/>
                    </a:lnTo>
                    <a:cubicBezTo>
                      <a:pt x="119" y="207"/>
                      <a:pt x="124" y="210"/>
                      <a:pt x="129" y="214"/>
                    </a:cubicBezTo>
                    <a:cubicBezTo>
                      <a:pt x="139" y="222"/>
                      <a:pt x="147" y="230"/>
                      <a:pt x="157" y="238"/>
                    </a:cubicBezTo>
                    <a:lnTo>
                      <a:pt x="165" y="247"/>
                    </a:lnTo>
                    <a:cubicBezTo>
                      <a:pt x="169" y="256"/>
                      <a:pt x="172" y="266"/>
                      <a:pt x="177" y="275"/>
                    </a:cubicBezTo>
                    <a:cubicBezTo>
                      <a:pt x="181" y="287"/>
                      <a:pt x="183" y="300"/>
                      <a:pt x="187" y="311"/>
                    </a:cubicBezTo>
                    <a:cubicBezTo>
                      <a:pt x="191" y="332"/>
                      <a:pt x="193" y="352"/>
                      <a:pt x="195" y="373"/>
                    </a:cubicBezTo>
                    <a:cubicBezTo>
                      <a:pt x="196" y="405"/>
                      <a:pt x="203" y="435"/>
                      <a:pt x="209" y="466"/>
                    </a:cubicBezTo>
                    <a:cubicBezTo>
                      <a:pt x="218" y="507"/>
                      <a:pt x="221" y="549"/>
                      <a:pt x="221" y="592"/>
                    </a:cubicBezTo>
                    <a:cubicBezTo>
                      <a:pt x="221" y="606"/>
                      <a:pt x="219" y="622"/>
                      <a:pt x="221" y="633"/>
                    </a:cubicBezTo>
                    <a:cubicBezTo>
                      <a:pt x="225" y="668"/>
                      <a:pt x="234" y="702"/>
                      <a:pt x="245" y="734"/>
                    </a:cubicBezTo>
                    <a:cubicBezTo>
                      <a:pt x="252" y="751"/>
                      <a:pt x="256" y="769"/>
                      <a:pt x="262" y="786"/>
                    </a:cubicBezTo>
                    <a:cubicBezTo>
                      <a:pt x="275" y="816"/>
                      <a:pt x="286" y="845"/>
                      <a:pt x="293" y="876"/>
                    </a:cubicBezTo>
                    <a:cubicBezTo>
                      <a:pt x="296" y="890"/>
                      <a:pt x="298" y="905"/>
                      <a:pt x="303" y="919"/>
                    </a:cubicBezTo>
                    <a:cubicBezTo>
                      <a:pt x="336" y="1009"/>
                      <a:pt x="425" y="1073"/>
                      <a:pt x="520" y="1073"/>
                    </a:cubicBezTo>
                    <a:cubicBezTo>
                      <a:pt x="527" y="1073"/>
                      <a:pt x="534" y="1072"/>
                      <a:pt x="542" y="1071"/>
                    </a:cubicBezTo>
                    <a:cubicBezTo>
                      <a:pt x="629" y="1062"/>
                      <a:pt x="697" y="1003"/>
                      <a:pt x="752" y="939"/>
                    </a:cubicBezTo>
                    <a:cubicBezTo>
                      <a:pt x="762" y="929"/>
                      <a:pt x="771" y="915"/>
                      <a:pt x="780" y="904"/>
                    </a:cubicBezTo>
                    <a:cubicBezTo>
                      <a:pt x="803" y="871"/>
                      <a:pt x="833" y="836"/>
                      <a:pt x="845" y="796"/>
                    </a:cubicBezTo>
                    <a:cubicBezTo>
                      <a:pt x="859" y="759"/>
                      <a:pt x="875" y="711"/>
                      <a:pt x="883" y="669"/>
                    </a:cubicBezTo>
                    <a:cubicBezTo>
                      <a:pt x="897" y="598"/>
                      <a:pt x="883" y="527"/>
                      <a:pt x="860" y="460"/>
                    </a:cubicBezTo>
                    <a:cubicBezTo>
                      <a:pt x="840" y="404"/>
                      <a:pt x="812" y="348"/>
                      <a:pt x="781" y="296"/>
                    </a:cubicBezTo>
                    <a:cubicBezTo>
                      <a:pt x="772" y="280"/>
                      <a:pt x="762" y="263"/>
                      <a:pt x="751" y="248"/>
                    </a:cubicBezTo>
                    <a:cubicBezTo>
                      <a:pt x="720" y="204"/>
                      <a:pt x="685" y="165"/>
                      <a:pt x="640" y="137"/>
                    </a:cubicBezTo>
                    <a:cubicBezTo>
                      <a:pt x="560" y="85"/>
                      <a:pt x="475" y="47"/>
                      <a:pt x="380" y="23"/>
                    </a:cubicBezTo>
                    <a:cubicBezTo>
                      <a:pt x="342" y="16"/>
                      <a:pt x="304" y="12"/>
                      <a:pt x="266" y="7"/>
                    </a:cubicBezTo>
                    <a:cubicBezTo>
                      <a:pt x="238" y="3"/>
                      <a:pt x="209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43"/>
              <p:cNvSpPr/>
              <p:nvPr/>
            </p:nvSpPr>
            <p:spPr>
              <a:xfrm>
                <a:off x="6287350" y="4154475"/>
                <a:ext cx="23075" cy="21100"/>
              </a:xfrm>
              <a:custGeom>
                <a:rect b="b" l="l" r="r" t="t"/>
                <a:pathLst>
                  <a:path extrusionOk="0" h="844" w="923">
                    <a:moveTo>
                      <a:pt x="496" y="0"/>
                    </a:moveTo>
                    <a:cubicBezTo>
                      <a:pt x="488" y="0"/>
                      <a:pt x="471" y="5"/>
                      <a:pt x="423" y="25"/>
                    </a:cubicBezTo>
                    <a:cubicBezTo>
                      <a:pt x="395" y="39"/>
                      <a:pt x="368" y="54"/>
                      <a:pt x="338" y="67"/>
                    </a:cubicBezTo>
                    <a:cubicBezTo>
                      <a:pt x="315" y="88"/>
                      <a:pt x="290" y="110"/>
                      <a:pt x="266" y="131"/>
                    </a:cubicBezTo>
                    <a:cubicBezTo>
                      <a:pt x="264" y="134"/>
                      <a:pt x="261" y="138"/>
                      <a:pt x="259" y="141"/>
                    </a:cubicBezTo>
                    <a:cubicBezTo>
                      <a:pt x="245" y="147"/>
                      <a:pt x="234" y="152"/>
                      <a:pt x="219" y="156"/>
                    </a:cubicBezTo>
                    <a:lnTo>
                      <a:pt x="239" y="152"/>
                    </a:lnTo>
                    <a:lnTo>
                      <a:pt x="239" y="152"/>
                    </a:lnTo>
                    <a:lnTo>
                      <a:pt x="218" y="162"/>
                    </a:lnTo>
                    <a:cubicBezTo>
                      <a:pt x="188" y="171"/>
                      <a:pt x="157" y="176"/>
                      <a:pt x="131" y="194"/>
                    </a:cubicBezTo>
                    <a:cubicBezTo>
                      <a:pt x="97" y="214"/>
                      <a:pt x="72" y="243"/>
                      <a:pt x="55" y="276"/>
                    </a:cubicBezTo>
                    <a:cubicBezTo>
                      <a:pt x="30" y="307"/>
                      <a:pt x="15" y="343"/>
                      <a:pt x="10" y="383"/>
                    </a:cubicBezTo>
                    <a:cubicBezTo>
                      <a:pt x="0" y="433"/>
                      <a:pt x="6" y="482"/>
                      <a:pt x="23" y="530"/>
                    </a:cubicBezTo>
                    <a:cubicBezTo>
                      <a:pt x="40" y="569"/>
                      <a:pt x="60" y="610"/>
                      <a:pt x="83" y="645"/>
                    </a:cubicBezTo>
                    <a:cubicBezTo>
                      <a:pt x="126" y="709"/>
                      <a:pt x="186" y="766"/>
                      <a:pt x="256" y="801"/>
                    </a:cubicBezTo>
                    <a:cubicBezTo>
                      <a:pt x="325" y="834"/>
                      <a:pt x="400" y="844"/>
                      <a:pt x="476" y="844"/>
                    </a:cubicBezTo>
                    <a:cubicBezTo>
                      <a:pt x="484" y="844"/>
                      <a:pt x="493" y="843"/>
                      <a:pt x="501" y="843"/>
                    </a:cubicBezTo>
                    <a:cubicBezTo>
                      <a:pt x="540" y="842"/>
                      <a:pt x="592" y="828"/>
                      <a:pt x="616" y="819"/>
                    </a:cubicBezTo>
                    <a:cubicBezTo>
                      <a:pt x="689" y="795"/>
                      <a:pt x="741" y="755"/>
                      <a:pt x="792" y="699"/>
                    </a:cubicBezTo>
                    <a:cubicBezTo>
                      <a:pt x="855" y="634"/>
                      <a:pt x="899" y="530"/>
                      <a:pt x="913" y="441"/>
                    </a:cubicBezTo>
                    <a:cubicBezTo>
                      <a:pt x="921" y="406"/>
                      <a:pt x="922" y="374"/>
                      <a:pt x="917" y="342"/>
                    </a:cubicBezTo>
                    <a:cubicBezTo>
                      <a:pt x="911" y="310"/>
                      <a:pt x="904" y="280"/>
                      <a:pt x="896" y="249"/>
                    </a:cubicBezTo>
                    <a:cubicBezTo>
                      <a:pt x="880" y="192"/>
                      <a:pt x="838" y="138"/>
                      <a:pt x="793" y="99"/>
                    </a:cubicBezTo>
                    <a:cubicBezTo>
                      <a:pt x="776" y="87"/>
                      <a:pt x="719" y="42"/>
                      <a:pt x="699" y="35"/>
                    </a:cubicBezTo>
                    <a:cubicBezTo>
                      <a:pt x="673" y="24"/>
                      <a:pt x="621" y="8"/>
                      <a:pt x="611" y="7"/>
                    </a:cubicBezTo>
                    <a:cubicBezTo>
                      <a:pt x="589" y="3"/>
                      <a:pt x="572" y="1"/>
                      <a:pt x="556" y="1"/>
                    </a:cubicBezTo>
                    <a:cubicBezTo>
                      <a:pt x="544" y="1"/>
                      <a:pt x="533" y="2"/>
                      <a:pt x="522" y="4"/>
                    </a:cubicBezTo>
                    <a:cubicBezTo>
                      <a:pt x="519" y="4"/>
                      <a:pt x="516" y="4"/>
                      <a:pt x="514" y="4"/>
                    </a:cubicBezTo>
                    <a:cubicBezTo>
                      <a:pt x="504" y="4"/>
                      <a:pt x="504" y="0"/>
                      <a:pt x="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37" name="Google Shape;1937;p43"/>
          <p:cNvGrpSpPr/>
          <p:nvPr/>
        </p:nvGrpSpPr>
        <p:grpSpPr>
          <a:xfrm flipH="1" rot="1130168">
            <a:off x="952939" y="88968"/>
            <a:ext cx="761397" cy="717240"/>
            <a:chOff x="3312850" y="3398925"/>
            <a:chExt cx="443650" cy="418275"/>
          </a:xfrm>
        </p:grpSpPr>
        <p:sp>
          <p:nvSpPr>
            <p:cNvPr id="1938" name="Google Shape;1938;p43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3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3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3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3" name="Google Shape;1943;p43"/>
          <p:cNvGrpSpPr/>
          <p:nvPr/>
        </p:nvGrpSpPr>
        <p:grpSpPr>
          <a:xfrm>
            <a:off x="7460208" y="31812"/>
            <a:ext cx="866552" cy="860487"/>
            <a:chOff x="1990400" y="4190950"/>
            <a:chExt cx="504925" cy="501800"/>
          </a:xfrm>
        </p:grpSpPr>
        <p:sp>
          <p:nvSpPr>
            <p:cNvPr id="1944" name="Google Shape;1944;p43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3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3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3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3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9" name="Google Shape;1949;p43"/>
          <p:cNvSpPr/>
          <p:nvPr/>
        </p:nvSpPr>
        <p:spPr>
          <a:xfrm>
            <a:off x="339102" y="1970721"/>
            <a:ext cx="387346" cy="394575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43"/>
          <p:cNvSpPr/>
          <p:nvPr/>
        </p:nvSpPr>
        <p:spPr>
          <a:xfrm>
            <a:off x="1668090" y="61746"/>
            <a:ext cx="331570" cy="478258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43"/>
          <p:cNvSpPr/>
          <p:nvPr/>
        </p:nvSpPr>
        <p:spPr>
          <a:xfrm rot="4085443">
            <a:off x="7276992" y="123379"/>
            <a:ext cx="290390" cy="354992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43"/>
          <p:cNvSpPr/>
          <p:nvPr/>
        </p:nvSpPr>
        <p:spPr>
          <a:xfrm flipH="1" rot="10800000">
            <a:off x="396707" y="825554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p43"/>
          <p:cNvSpPr/>
          <p:nvPr/>
        </p:nvSpPr>
        <p:spPr>
          <a:xfrm>
            <a:off x="8199444" y="672620"/>
            <a:ext cx="203970" cy="301333"/>
          </a:xfrm>
          <a:custGeom>
            <a:rect b="b" l="l" r="r" t="t"/>
            <a:pathLst>
              <a:path extrusionOk="0" h="7029" w="4754">
                <a:moveTo>
                  <a:pt x="2599" y="3387"/>
                </a:moveTo>
                <a:cubicBezTo>
                  <a:pt x="2781" y="3387"/>
                  <a:pt x="2858" y="3639"/>
                  <a:pt x="2782" y="3819"/>
                </a:cubicBezTo>
                <a:cubicBezTo>
                  <a:pt x="2736" y="3928"/>
                  <a:pt x="2668" y="4016"/>
                  <a:pt x="2580" y="4094"/>
                </a:cubicBezTo>
                <a:cubicBezTo>
                  <a:pt x="2453" y="4203"/>
                  <a:pt x="2326" y="4271"/>
                  <a:pt x="2199" y="4313"/>
                </a:cubicBezTo>
                <a:cubicBezTo>
                  <a:pt x="2198" y="4274"/>
                  <a:pt x="2192" y="4238"/>
                  <a:pt x="2193" y="4200"/>
                </a:cubicBezTo>
                <a:cubicBezTo>
                  <a:pt x="2194" y="3961"/>
                  <a:pt x="2218" y="3564"/>
                  <a:pt x="2463" y="3427"/>
                </a:cubicBezTo>
                <a:cubicBezTo>
                  <a:pt x="2513" y="3399"/>
                  <a:pt x="2558" y="3387"/>
                  <a:pt x="2599" y="3387"/>
                </a:cubicBezTo>
                <a:close/>
                <a:moveTo>
                  <a:pt x="1052" y="0"/>
                </a:moveTo>
                <a:cubicBezTo>
                  <a:pt x="1045" y="0"/>
                  <a:pt x="1037" y="2"/>
                  <a:pt x="1031" y="7"/>
                </a:cubicBezTo>
                <a:cubicBezTo>
                  <a:pt x="197" y="653"/>
                  <a:pt x="0" y="1961"/>
                  <a:pt x="230" y="2939"/>
                </a:cubicBezTo>
                <a:cubicBezTo>
                  <a:pt x="417" y="3740"/>
                  <a:pt x="1021" y="4608"/>
                  <a:pt x="1900" y="4608"/>
                </a:cubicBezTo>
                <a:cubicBezTo>
                  <a:pt x="1918" y="4608"/>
                  <a:pt x="1936" y="4607"/>
                  <a:pt x="1954" y="4607"/>
                </a:cubicBezTo>
                <a:cubicBezTo>
                  <a:pt x="2000" y="4888"/>
                  <a:pt x="2073" y="5144"/>
                  <a:pt x="2145" y="5304"/>
                </a:cubicBezTo>
                <a:cubicBezTo>
                  <a:pt x="2370" y="5809"/>
                  <a:pt x="2738" y="6248"/>
                  <a:pt x="3192" y="6563"/>
                </a:cubicBezTo>
                <a:cubicBezTo>
                  <a:pt x="3503" y="6781"/>
                  <a:pt x="3967" y="7028"/>
                  <a:pt x="4386" y="7028"/>
                </a:cubicBezTo>
                <a:cubicBezTo>
                  <a:pt x="4483" y="7028"/>
                  <a:pt x="4578" y="7015"/>
                  <a:pt x="4669" y="6985"/>
                </a:cubicBezTo>
                <a:cubicBezTo>
                  <a:pt x="4725" y="6967"/>
                  <a:pt x="4753" y="6871"/>
                  <a:pt x="4684" y="6840"/>
                </a:cubicBezTo>
                <a:cubicBezTo>
                  <a:pt x="4287" y="6671"/>
                  <a:pt x="3871" y="6647"/>
                  <a:pt x="3489" y="6416"/>
                </a:cubicBezTo>
                <a:cubicBezTo>
                  <a:pt x="3110" y="6188"/>
                  <a:pt x="2791" y="5865"/>
                  <a:pt x="2562" y="5488"/>
                </a:cubicBezTo>
                <a:cubicBezTo>
                  <a:pt x="2390" y="5206"/>
                  <a:pt x="2271" y="4893"/>
                  <a:pt x="2219" y="4568"/>
                </a:cubicBezTo>
                <a:cubicBezTo>
                  <a:pt x="2574" y="4483"/>
                  <a:pt x="2906" y="4255"/>
                  <a:pt x="3047" y="3911"/>
                </a:cubicBezTo>
                <a:cubicBezTo>
                  <a:pt x="3190" y="3560"/>
                  <a:pt x="3082" y="3120"/>
                  <a:pt x="2649" y="3100"/>
                </a:cubicBezTo>
                <a:cubicBezTo>
                  <a:pt x="2636" y="3099"/>
                  <a:pt x="2622" y="3099"/>
                  <a:pt x="2609" y="3099"/>
                </a:cubicBezTo>
                <a:cubicBezTo>
                  <a:pt x="1990" y="3099"/>
                  <a:pt x="1866" y="3739"/>
                  <a:pt x="1921" y="4354"/>
                </a:cubicBezTo>
                <a:cubicBezTo>
                  <a:pt x="1250" y="4346"/>
                  <a:pt x="660" y="3553"/>
                  <a:pt x="497" y="2918"/>
                </a:cubicBezTo>
                <a:cubicBezTo>
                  <a:pt x="227" y="1865"/>
                  <a:pt x="609" y="963"/>
                  <a:pt x="1077" y="43"/>
                </a:cubicBezTo>
                <a:cubicBezTo>
                  <a:pt x="1089" y="20"/>
                  <a:pt x="1072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4" name="Google Shape;1954;p43"/>
          <p:cNvGrpSpPr/>
          <p:nvPr/>
        </p:nvGrpSpPr>
        <p:grpSpPr>
          <a:xfrm>
            <a:off x="8269230" y="957267"/>
            <a:ext cx="841539" cy="740151"/>
            <a:chOff x="3559000" y="2930025"/>
            <a:chExt cx="490350" cy="431625"/>
          </a:xfrm>
        </p:grpSpPr>
        <p:sp>
          <p:nvSpPr>
            <p:cNvPr id="1955" name="Google Shape;1955;p43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3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3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3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3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3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3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9" name="Google Shape;1969;p43"/>
          <p:cNvGrpSpPr/>
          <p:nvPr/>
        </p:nvGrpSpPr>
        <p:grpSpPr>
          <a:xfrm>
            <a:off x="339106" y="1084065"/>
            <a:ext cx="925032" cy="1040498"/>
            <a:chOff x="2229825" y="3477650"/>
            <a:chExt cx="539000" cy="606775"/>
          </a:xfrm>
        </p:grpSpPr>
        <p:sp>
          <p:nvSpPr>
            <p:cNvPr id="1970" name="Google Shape;1970;p43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3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3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3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3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3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3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3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3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3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3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3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3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3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4" name="Google Shape;1984;p43"/>
          <p:cNvSpPr txBox="1"/>
          <p:nvPr/>
        </p:nvSpPr>
        <p:spPr>
          <a:xfrm>
            <a:off x="5082525" y="1607538"/>
            <a:ext cx="3432600" cy="25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 Medium"/>
                <a:ea typeface="Montserrat Medium"/>
                <a:cs typeface="Montserrat Medium"/>
                <a:sym typeface="Montserrat Medium"/>
              </a:rPr>
              <a:t>What did you guys enjoy?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 Medium"/>
                <a:ea typeface="Montserrat Medium"/>
                <a:cs typeface="Montserrat Medium"/>
                <a:sym typeface="Montserrat Medium"/>
              </a:rPr>
              <a:t>What did you find </a:t>
            </a:r>
            <a:r>
              <a:rPr lang="en" sz="1900">
                <a:latin typeface="Montserrat Medium"/>
                <a:ea typeface="Montserrat Medium"/>
                <a:cs typeface="Montserrat Medium"/>
                <a:sym typeface="Montserrat Medium"/>
              </a:rPr>
              <a:t>difficult</a:t>
            </a:r>
            <a:r>
              <a:rPr lang="en" sz="1900"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 Medium"/>
                <a:ea typeface="Montserrat Medium"/>
                <a:cs typeface="Montserrat Medium"/>
                <a:sym typeface="Montserrat Medium"/>
              </a:rPr>
              <a:t>What would you change?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 Medium"/>
                <a:ea typeface="Montserrat Medium"/>
                <a:cs typeface="Montserrat Medium"/>
                <a:sym typeface="Montserrat Medium"/>
              </a:rPr>
              <a:t>What are some other fruits you think we could use instead?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85" name="Google Shape;19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575" y="1401775"/>
            <a:ext cx="2925525" cy="29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oogle Shape;1084;p32"/>
          <p:cNvGrpSpPr/>
          <p:nvPr/>
        </p:nvGrpSpPr>
        <p:grpSpPr>
          <a:xfrm>
            <a:off x="339090" y="4099954"/>
            <a:ext cx="695276" cy="704547"/>
            <a:chOff x="7798013" y="1377963"/>
            <a:chExt cx="405125" cy="410863"/>
          </a:xfrm>
        </p:grpSpPr>
        <p:sp>
          <p:nvSpPr>
            <p:cNvPr id="1085" name="Google Shape;1085;p32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6" name="Google Shape;1086;p32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1087" name="Google Shape;1087;p32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2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2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2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2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2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2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99" name="Google Shape;1099;p32"/>
          <p:cNvSpPr txBox="1"/>
          <p:nvPr>
            <p:ph type="title"/>
          </p:nvPr>
        </p:nvSpPr>
        <p:spPr>
          <a:xfrm>
            <a:off x="412725" y="338975"/>
            <a:ext cx="39546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Introductions</a:t>
            </a:r>
            <a:endParaRPr sz="4000"/>
          </a:p>
        </p:txBody>
      </p:sp>
      <p:sp>
        <p:nvSpPr>
          <p:cNvPr id="1100" name="Google Shape;1100;p32"/>
          <p:cNvSpPr txBox="1"/>
          <p:nvPr>
            <p:ph idx="1" type="subTitle"/>
          </p:nvPr>
        </p:nvSpPr>
        <p:spPr>
          <a:xfrm>
            <a:off x="820250" y="1170188"/>
            <a:ext cx="2326500" cy="1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Pronouns: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Fact: </a:t>
            </a:r>
            <a:endParaRPr/>
          </a:p>
        </p:txBody>
      </p:sp>
      <p:sp>
        <p:nvSpPr>
          <p:cNvPr id="1101" name="Google Shape;1101;p32"/>
          <p:cNvSpPr/>
          <p:nvPr/>
        </p:nvSpPr>
        <p:spPr>
          <a:xfrm flipH="1">
            <a:off x="7191421" y="1016208"/>
            <a:ext cx="171105" cy="393204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2" name="Google Shape;1102;p32"/>
          <p:cNvGrpSpPr/>
          <p:nvPr/>
        </p:nvGrpSpPr>
        <p:grpSpPr>
          <a:xfrm>
            <a:off x="1067731" y="3667754"/>
            <a:ext cx="728999" cy="1041741"/>
            <a:chOff x="6032913" y="1660850"/>
            <a:chExt cx="424775" cy="607500"/>
          </a:xfrm>
        </p:grpSpPr>
        <p:sp>
          <p:nvSpPr>
            <p:cNvPr id="1103" name="Google Shape;1103;p32"/>
            <p:cNvSpPr/>
            <p:nvPr/>
          </p:nvSpPr>
          <p:spPr>
            <a:xfrm>
              <a:off x="6032938" y="1660875"/>
              <a:ext cx="424725" cy="607450"/>
            </a:xfrm>
            <a:custGeom>
              <a:rect b="b" l="l" r="r" t="t"/>
              <a:pathLst>
                <a:path extrusionOk="0" h="24298" w="16989">
                  <a:moveTo>
                    <a:pt x="9392" y="0"/>
                  </a:moveTo>
                  <a:cubicBezTo>
                    <a:pt x="9312" y="0"/>
                    <a:pt x="9233" y="21"/>
                    <a:pt x="9166" y="64"/>
                  </a:cubicBezTo>
                  <a:cubicBezTo>
                    <a:pt x="8141" y="728"/>
                    <a:pt x="7281" y="1635"/>
                    <a:pt x="6710" y="2716"/>
                  </a:cubicBezTo>
                  <a:cubicBezTo>
                    <a:pt x="6606" y="2558"/>
                    <a:pt x="6491" y="2403"/>
                    <a:pt x="6366" y="2251"/>
                  </a:cubicBezTo>
                  <a:cubicBezTo>
                    <a:pt x="6088" y="1914"/>
                    <a:pt x="5770" y="1608"/>
                    <a:pt x="5444" y="1316"/>
                  </a:cubicBezTo>
                  <a:cubicBezTo>
                    <a:pt x="5149" y="1051"/>
                    <a:pt x="4811" y="656"/>
                    <a:pt x="4386" y="656"/>
                  </a:cubicBezTo>
                  <a:cubicBezTo>
                    <a:pt x="4363" y="656"/>
                    <a:pt x="4340" y="658"/>
                    <a:pt x="4317" y="660"/>
                  </a:cubicBezTo>
                  <a:cubicBezTo>
                    <a:pt x="3381" y="753"/>
                    <a:pt x="3669" y="2193"/>
                    <a:pt x="3772" y="2778"/>
                  </a:cubicBezTo>
                  <a:cubicBezTo>
                    <a:pt x="3879" y="3384"/>
                    <a:pt x="4074" y="3976"/>
                    <a:pt x="4338" y="4535"/>
                  </a:cubicBezTo>
                  <a:cubicBezTo>
                    <a:pt x="4061" y="4485"/>
                    <a:pt x="3782" y="4460"/>
                    <a:pt x="3503" y="4460"/>
                  </a:cubicBezTo>
                  <a:cubicBezTo>
                    <a:pt x="2306" y="4460"/>
                    <a:pt x="1119" y="4918"/>
                    <a:pt x="258" y="5801"/>
                  </a:cubicBezTo>
                  <a:cubicBezTo>
                    <a:pt x="0" y="6066"/>
                    <a:pt x="148" y="6435"/>
                    <a:pt x="457" y="6559"/>
                  </a:cubicBezTo>
                  <a:cubicBezTo>
                    <a:pt x="1501" y="6976"/>
                    <a:pt x="2603" y="7173"/>
                    <a:pt x="3712" y="7173"/>
                  </a:cubicBezTo>
                  <a:cubicBezTo>
                    <a:pt x="3737" y="7173"/>
                    <a:pt x="3763" y="7173"/>
                    <a:pt x="3789" y="7173"/>
                  </a:cubicBezTo>
                  <a:lnTo>
                    <a:pt x="3789" y="7173"/>
                  </a:lnTo>
                  <a:cubicBezTo>
                    <a:pt x="3614" y="7354"/>
                    <a:pt x="3449" y="7544"/>
                    <a:pt x="3303" y="7751"/>
                  </a:cubicBezTo>
                  <a:cubicBezTo>
                    <a:pt x="3207" y="7884"/>
                    <a:pt x="3090" y="8059"/>
                    <a:pt x="2981" y="8252"/>
                  </a:cubicBezTo>
                  <a:cubicBezTo>
                    <a:pt x="1923" y="9318"/>
                    <a:pt x="1025" y="10591"/>
                    <a:pt x="970" y="12143"/>
                  </a:cubicBezTo>
                  <a:cubicBezTo>
                    <a:pt x="915" y="13719"/>
                    <a:pt x="1791" y="15213"/>
                    <a:pt x="2881" y="16288"/>
                  </a:cubicBezTo>
                  <a:cubicBezTo>
                    <a:pt x="4036" y="17429"/>
                    <a:pt x="5520" y="18126"/>
                    <a:pt x="6793" y="19113"/>
                  </a:cubicBezTo>
                  <a:cubicBezTo>
                    <a:pt x="7306" y="19511"/>
                    <a:pt x="7783" y="19981"/>
                    <a:pt x="8175" y="20501"/>
                  </a:cubicBezTo>
                  <a:cubicBezTo>
                    <a:pt x="8221" y="20570"/>
                    <a:pt x="8270" y="20638"/>
                    <a:pt x="8316" y="20709"/>
                  </a:cubicBezTo>
                  <a:cubicBezTo>
                    <a:pt x="8992" y="21754"/>
                    <a:pt x="9545" y="22932"/>
                    <a:pt x="10569" y="23690"/>
                  </a:cubicBezTo>
                  <a:cubicBezTo>
                    <a:pt x="11114" y="24093"/>
                    <a:pt x="11749" y="24297"/>
                    <a:pt x="12387" y="24297"/>
                  </a:cubicBezTo>
                  <a:cubicBezTo>
                    <a:pt x="12955" y="24297"/>
                    <a:pt x="13525" y="24135"/>
                    <a:pt x="14036" y="23807"/>
                  </a:cubicBezTo>
                  <a:cubicBezTo>
                    <a:pt x="15267" y="23015"/>
                    <a:pt x="15674" y="21680"/>
                    <a:pt x="15378" y="20289"/>
                  </a:cubicBezTo>
                  <a:cubicBezTo>
                    <a:pt x="15251" y="19690"/>
                    <a:pt x="15001" y="19115"/>
                    <a:pt x="14963" y="18499"/>
                  </a:cubicBezTo>
                  <a:cubicBezTo>
                    <a:pt x="14924" y="17890"/>
                    <a:pt x="14999" y="17295"/>
                    <a:pt x="15135" y="16704"/>
                  </a:cubicBezTo>
                  <a:cubicBezTo>
                    <a:pt x="15695" y="14259"/>
                    <a:pt x="16988" y="11816"/>
                    <a:pt x="16247" y="9259"/>
                  </a:cubicBezTo>
                  <a:cubicBezTo>
                    <a:pt x="15578" y="6955"/>
                    <a:pt x="13563" y="5479"/>
                    <a:pt x="11295" y="5034"/>
                  </a:cubicBezTo>
                  <a:cubicBezTo>
                    <a:pt x="11527" y="4831"/>
                    <a:pt x="11741" y="4606"/>
                    <a:pt x="11934" y="4363"/>
                  </a:cubicBezTo>
                  <a:cubicBezTo>
                    <a:pt x="12166" y="4070"/>
                    <a:pt x="12440" y="3742"/>
                    <a:pt x="12395" y="3342"/>
                  </a:cubicBezTo>
                  <a:cubicBezTo>
                    <a:pt x="12334" y="2803"/>
                    <a:pt x="11891" y="2657"/>
                    <a:pt x="11430" y="2657"/>
                  </a:cubicBezTo>
                  <a:cubicBezTo>
                    <a:pt x="11186" y="2657"/>
                    <a:pt x="10938" y="2698"/>
                    <a:pt x="10738" y="2743"/>
                  </a:cubicBezTo>
                  <a:cubicBezTo>
                    <a:pt x="10462" y="2805"/>
                    <a:pt x="10190" y="2883"/>
                    <a:pt x="9921" y="2970"/>
                  </a:cubicBezTo>
                  <a:cubicBezTo>
                    <a:pt x="10271" y="2103"/>
                    <a:pt x="10257" y="1094"/>
                    <a:pt x="9799" y="229"/>
                  </a:cubicBezTo>
                  <a:cubicBezTo>
                    <a:pt x="9724" y="86"/>
                    <a:pt x="9556" y="0"/>
                    <a:pt x="939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04" name="Google Shape;1104;p32"/>
            <p:cNvGrpSpPr/>
            <p:nvPr/>
          </p:nvGrpSpPr>
          <p:grpSpPr>
            <a:xfrm>
              <a:off x="6032913" y="1660850"/>
              <a:ext cx="424775" cy="607500"/>
              <a:chOff x="2150000" y="2808750"/>
              <a:chExt cx="424775" cy="607500"/>
            </a:xfrm>
          </p:grpSpPr>
          <p:sp>
            <p:nvSpPr>
              <p:cNvPr id="1105" name="Google Shape;1105;p32"/>
              <p:cNvSpPr/>
              <p:nvPr/>
            </p:nvSpPr>
            <p:spPr>
              <a:xfrm>
                <a:off x="2172900" y="2931175"/>
                <a:ext cx="401875" cy="485075"/>
              </a:xfrm>
              <a:custGeom>
                <a:rect b="b" l="l" r="r" t="t"/>
                <a:pathLst>
                  <a:path extrusionOk="0" h="19403" w="16075">
                    <a:moveTo>
                      <a:pt x="9011" y="0"/>
                    </a:moveTo>
                    <a:cubicBezTo>
                      <a:pt x="6494" y="0"/>
                      <a:pt x="4102" y="1400"/>
                      <a:pt x="2327" y="3100"/>
                    </a:cubicBezTo>
                    <a:cubicBezTo>
                      <a:pt x="1161" y="4217"/>
                      <a:pt x="116" y="5570"/>
                      <a:pt x="56" y="7249"/>
                    </a:cubicBezTo>
                    <a:cubicBezTo>
                      <a:pt x="1" y="8825"/>
                      <a:pt x="877" y="10317"/>
                      <a:pt x="1967" y="11392"/>
                    </a:cubicBezTo>
                    <a:cubicBezTo>
                      <a:pt x="3122" y="12533"/>
                      <a:pt x="4606" y="13231"/>
                      <a:pt x="5879" y="14218"/>
                    </a:cubicBezTo>
                    <a:cubicBezTo>
                      <a:pt x="6392" y="14615"/>
                      <a:pt x="6869" y="15086"/>
                      <a:pt x="7261" y="15606"/>
                    </a:cubicBezTo>
                    <a:cubicBezTo>
                      <a:pt x="7307" y="15676"/>
                      <a:pt x="7356" y="15743"/>
                      <a:pt x="7402" y="15813"/>
                    </a:cubicBezTo>
                    <a:cubicBezTo>
                      <a:pt x="8078" y="16859"/>
                      <a:pt x="8631" y="18038"/>
                      <a:pt x="9655" y="18795"/>
                    </a:cubicBezTo>
                    <a:cubicBezTo>
                      <a:pt x="10200" y="19198"/>
                      <a:pt x="10835" y="19402"/>
                      <a:pt x="11473" y="19402"/>
                    </a:cubicBezTo>
                    <a:cubicBezTo>
                      <a:pt x="12041" y="19402"/>
                      <a:pt x="12611" y="19240"/>
                      <a:pt x="13122" y="18912"/>
                    </a:cubicBezTo>
                    <a:cubicBezTo>
                      <a:pt x="14353" y="18119"/>
                      <a:pt x="14760" y="16784"/>
                      <a:pt x="14464" y="15394"/>
                    </a:cubicBezTo>
                    <a:cubicBezTo>
                      <a:pt x="14337" y="14794"/>
                      <a:pt x="14087" y="14219"/>
                      <a:pt x="14049" y="13602"/>
                    </a:cubicBezTo>
                    <a:cubicBezTo>
                      <a:pt x="14010" y="12993"/>
                      <a:pt x="14085" y="12399"/>
                      <a:pt x="14221" y="11807"/>
                    </a:cubicBezTo>
                    <a:cubicBezTo>
                      <a:pt x="14781" y="9362"/>
                      <a:pt x="16074" y="6920"/>
                      <a:pt x="15333" y="4362"/>
                    </a:cubicBezTo>
                    <a:cubicBezTo>
                      <a:pt x="14598" y="1834"/>
                      <a:pt x="12244" y="304"/>
                      <a:pt x="9713" y="37"/>
                    </a:cubicBezTo>
                    <a:cubicBezTo>
                      <a:pt x="9478" y="12"/>
                      <a:pt x="9244" y="0"/>
                      <a:pt x="90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2"/>
              <p:cNvSpPr/>
              <p:nvPr/>
            </p:nvSpPr>
            <p:spPr>
              <a:xfrm>
                <a:off x="2150000" y="2808750"/>
                <a:ext cx="311050" cy="262525"/>
              </a:xfrm>
              <a:custGeom>
                <a:rect b="b" l="l" r="r" t="t"/>
                <a:pathLst>
                  <a:path extrusionOk="0" h="10501" w="12442">
                    <a:moveTo>
                      <a:pt x="9393" y="1"/>
                    </a:moveTo>
                    <a:cubicBezTo>
                      <a:pt x="9313" y="1"/>
                      <a:pt x="9234" y="21"/>
                      <a:pt x="9167" y="65"/>
                    </a:cubicBezTo>
                    <a:cubicBezTo>
                      <a:pt x="8142" y="728"/>
                      <a:pt x="7282" y="1635"/>
                      <a:pt x="6711" y="2716"/>
                    </a:cubicBezTo>
                    <a:cubicBezTo>
                      <a:pt x="6607" y="2558"/>
                      <a:pt x="6492" y="2403"/>
                      <a:pt x="6367" y="2252"/>
                    </a:cubicBezTo>
                    <a:cubicBezTo>
                      <a:pt x="6087" y="1914"/>
                      <a:pt x="5771" y="1608"/>
                      <a:pt x="5445" y="1316"/>
                    </a:cubicBezTo>
                    <a:cubicBezTo>
                      <a:pt x="5149" y="1051"/>
                      <a:pt x="4812" y="657"/>
                      <a:pt x="4386" y="657"/>
                    </a:cubicBezTo>
                    <a:cubicBezTo>
                      <a:pt x="4364" y="657"/>
                      <a:pt x="4341" y="658"/>
                      <a:pt x="4318" y="660"/>
                    </a:cubicBezTo>
                    <a:cubicBezTo>
                      <a:pt x="3381" y="753"/>
                      <a:pt x="3670" y="2193"/>
                      <a:pt x="3772" y="2778"/>
                    </a:cubicBezTo>
                    <a:cubicBezTo>
                      <a:pt x="3880" y="3384"/>
                      <a:pt x="4075" y="3977"/>
                      <a:pt x="4338" y="4536"/>
                    </a:cubicBezTo>
                    <a:cubicBezTo>
                      <a:pt x="4062" y="4486"/>
                      <a:pt x="3783" y="4461"/>
                      <a:pt x="3504" y="4461"/>
                    </a:cubicBezTo>
                    <a:cubicBezTo>
                      <a:pt x="2307" y="4461"/>
                      <a:pt x="1119" y="4918"/>
                      <a:pt x="258" y="5802"/>
                    </a:cubicBezTo>
                    <a:cubicBezTo>
                      <a:pt x="1" y="6067"/>
                      <a:pt x="148" y="6435"/>
                      <a:pt x="458" y="6559"/>
                    </a:cubicBezTo>
                    <a:cubicBezTo>
                      <a:pt x="1500" y="6976"/>
                      <a:pt x="2604" y="7173"/>
                      <a:pt x="3713" y="7173"/>
                    </a:cubicBezTo>
                    <a:cubicBezTo>
                      <a:pt x="3738" y="7173"/>
                      <a:pt x="3764" y="7173"/>
                      <a:pt x="3790" y="7173"/>
                    </a:cubicBezTo>
                    <a:lnTo>
                      <a:pt x="3790" y="7173"/>
                    </a:lnTo>
                    <a:cubicBezTo>
                      <a:pt x="3615" y="7355"/>
                      <a:pt x="3449" y="7544"/>
                      <a:pt x="3303" y="7751"/>
                    </a:cubicBezTo>
                    <a:cubicBezTo>
                      <a:pt x="2952" y="8244"/>
                      <a:pt x="2304" y="9275"/>
                      <a:pt x="2841" y="9835"/>
                    </a:cubicBezTo>
                    <a:cubicBezTo>
                      <a:pt x="2991" y="9992"/>
                      <a:pt x="3169" y="10055"/>
                      <a:pt x="3358" y="10055"/>
                    </a:cubicBezTo>
                    <a:cubicBezTo>
                      <a:pt x="3905" y="10055"/>
                      <a:pt x="4547" y="9529"/>
                      <a:pt x="4906" y="9256"/>
                    </a:cubicBezTo>
                    <a:cubicBezTo>
                      <a:pt x="5301" y="8953"/>
                      <a:pt x="5660" y="8613"/>
                      <a:pt x="5990" y="8246"/>
                    </a:cubicBezTo>
                    <a:cubicBezTo>
                      <a:pt x="6067" y="8535"/>
                      <a:pt x="6170" y="8817"/>
                      <a:pt x="6311" y="9086"/>
                    </a:cubicBezTo>
                    <a:cubicBezTo>
                      <a:pt x="6588" y="9616"/>
                      <a:pt x="7112" y="10372"/>
                      <a:pt x="7744" y="10484"/>
                    </a:cubicBezTo>
                    <a:cubicBezTo>
                      <a:pt x="7805" y="10495"/>
                      <a:pt x="7863" y="10501"/>
                      <a:pt x="7918" y="10501"/>
                    </a:cubicBezTo>
                    <a:cubicBezTo>
                      <a:pt x="8831" y="10501"/>
                      <a:pt x="8754" y="9013"/>
                      <a:pt x="8542" y="7871"/>
                    </a:cubicBezTo>
                    <a:lnTo>
                      <a:pt x="8542" y="7871"/>
                    </a:lnTo>
                    <a:cubicBezTo>
                      <a:pt x="8789" y="8004"/>
                      <a:pt x="9044" y="8118"/>
                      <a:pt x="9315" y="8191"/>
                    </a:cubicBezTo>
                    <a:cubicBezTo>
                      <a:pt x="9527" y="8248"/>
                      <a:pt x="9771" y="8287"/>
                      <a:pt x="10016" y="8287"/>
                    </a:cubicBezTo>
                    <a:cubicBezTo>
                      <a:pt x="10371" y="8287"/>
                      <a:pt x="10726" y="8206"/>
                      <a:pt x="10981" y="7984"/>
                    </a:cubicBezTo>
                    <a:cubicBezTo>
                      <a:pt x="11734" y="7324"/>
                      <a:pt x="10826" y="6448"/>
                      <a:pt x="10011" y="5872"/>
                    </a:cubicBezTo>
                    <a:cubicBezTo>
                      <a:pt x="10394" y="5689"/>
                      <a:pt x="10759" y="5468"/>
                      <a:pt x="11096" y="5201"/>
                    </a:cubicBezTo>
                    <a:cubicBezTo>
                      <a:pt x="11406" y="4953"/>
                      <a:pt x="11688" y="4672"/>
                      <a:pt x="11936" y="4361"/>
                    </a:cubicBezTo>
                    <a:cubicBezTo>
                      <a:pt x="12168" y="4070"/>
                      <a:pt x="12442" y="3742"/>
                      <a:pt x="12396" y="3344"/>
                    </a:cubicBezTo>
                    <a:cubicBezTo>
                      <a:pt x="12335" y="2804"/>
                      <a:pt x="11892" y="2658"/>
                      <a:pt x="11432" y="2658"/>
                    </a:cubicBezTo>
                    <a:cubicBezTo>
                      <a:pt x="11188" y="2658"/>
                      <a:pt x="10939" y="2699"/>
                      <a:pt x="10739" y="2744"/>
                    </a:cubicBezTo>
                    <a:cubicBezTo>
                      <a:pt x="10462" y="2805"/>
                      <a:pt x="10191" y="2884"/>
                      <a:pt x="9922" y="2970"/>
                    </a:cubicBezTo>
                    <a:cubicBezTo>
                      <a:pt x="10272" y="2104"/>
                      <a:pt x="10258" y="1094"/>
                      <a:pt x="9800" y="229"/>
                    </a:cubicBezTo>
                    <a:cubicBezTo>
                      <a:pt x="9725" y="86"/>
                      <a:pt x="9557" y="1"/>
                      <a:pt x="9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2"/>
              <p:cNvSpPr/>
              <p:nvPr/>
            </p:nvSpPr>
            <p:spPr>
              <a:xfrm>
                <a:off x="2265125" y="2898500"/>
                <a:ext cx="125400" cy="103275"/>
              </a:xfrm>
              <a:custGeom>
                <a:rect b="b" l="l" r="r" t="t"/>
                <a:pathLst>
                  <a:path extrusionOk="0" h="4131" w="5016">
                    <a:moveTo>
                      <a:pt x="2879" y="1"/>
                    </a:moveTo>
                    <a:cubicBezTo>
                      <a:pt x="2789" y="1"/>
                      <a:pt x="2698" y="34"/>
                      <a:pt x="2623" y="106"/>
                    </a:cubicBezTo>
                    <a:cubicBezTo>
                      <a:pt x="2481" y="246"/>
                      <a:pt x="2399" y="369"/>
                      <a:pt x="2347" y="563"/>
                    </a:cubicBezTo>
                    <a:cubicBezTo>
                      <a:pt x="2305" y="716"/>
                      <a:pt x="2263" y="869"/>
                      <a:pt x="2216" y="1022"/>
                    </a:cubicBezTo>
                    <a:cubicBezTo>
                      <a:pt x="2200" y="1073"/>
                      <a:pt x="2181" y="1122"/>
                      <a:pt x="2166" y="1172"/>
                    </a:cubicBezTo>
                    <a:cubicBezTo>
                      <a:pt x="1876" y="886"/>
                      <a:pt x="1496" y="697"/>
                      <a:pt x="1076" y="673"/>
                    </a:cubicBezTo>
                    <a:cubicBezTo>
                      <a:pt x="1069" y="673"/>
                      <a:pt x="1063" y="673"/>
                      <a:pt x="1056" y="673"/>
                    </a:cubicBezTo>
                    <a:cubicBezTo>
                      <a:pt x="710" y="673"/>
                      <a:pt x="485" y="1179"/>
                      <a:pt x="770" y="1414"/>
                    </a:cubicBezTo>
                    <a:cubicBezTo>
                      <a:pt x="893" y="1515"/>
                      <a:pt x="1008" y="1626"/>
                      <a:pt x="1116" y="1738"/>
                    </a:cubicBezTo>
                    <a:cubicBezTo>
                      <a:pt x="767" y="1758"/>
                      <a:pt x="411" y="1921"/>
                      <a:pt x="145" y="2127"/>
                    </a:cubicBezTo>
                    <a:cubicBezTo>
                      <a:pt x="7" y="2234"/>
                      <a:pt x="0" y="2475"/>
                      <a:pt x="83" y="2614"/>
                    </a:cubicBezTo>
                    <a:cubicBezTo>
                      <a:pt x="158" y="2742"/>
                      <a:pt x="296" y="2811"/>
                      <a:pt x="439" y="2811"/>
                    </a:cubicBezTo>
                    <a:cubicBezTo>
                      <a:pt x="472" y="2811"/>
                      <a:pt x="505" y="2807"/>
                      <a:pt x="538" y="2800"/>
                    </a:cubicBezTo>
                    <a:cubicBezTo>
                      <a:pt x="701" y="2762"/>
                      <a:pt x="869" y="2744"/>
                      <a:pt x="1036" y="2744"/>
                    </a:cubicBezTo>
                    <a:cubicBezTo>
                      <a:pt x="1303" y="2744"/>
                      <a:pt x="1571" y="2791"/>
                      <a:pt x="1823" y="2883"/>
                    </a:cubicBezTo>
                    <a:cubicBezTo>
                      <a:pt x="1816" y="2906"/>
                      <a:pt x="1811" y="2930"/>
                      <a:pt x="1803" y="2953"/>
                    </a:cubicBezTo>
                    <a:cubicBezTo>
                      <a:pt x="1799" y="2954"/>
                      <a:pt x="1779" y="3000"/>
                      <a:pt x="1763" y="3032"/>
                    </a:cubicBezTo>
                    <a:cubicBezTo>
                      <a:pt x="1694" y="3140"/>
                      <a:pt x="1601" y="3234"/>
                      <a:pt x="1488" y="3302"/>
                    </a:cubicBezTo>
                    <a:cubicBezTo>
                      <a:pt x="1068" y="3551"/>
                      <a:pt x="1322" y="4130"/>
                      <a:pt x="1719" y="4130"/>
                    </a:cubicBezTo>
                    <a:cubicBezTo>
                      <a:pt x="1788" y="4130"/>
                      <a:pt x="1862" y="4113"/>
                      <a:pt x="1937" y="4072"/>
                    </a:cubicBezTo>
                    <a:cubicBezTo>
                      <a:pt x="2139" y="3964"/>
                      <a:pt x="2298" y="3813"/>
                      <a:pt x="2421" y="3641"/>
                    </a:cubicBezTo>
                    <a:cubicBezTo>
                      <a:pt x="2555" y="3468"/>
                      <a:pt x="2654" y="3275"/>
                      <a:pt x="2716" y="3067"/>
                    </a:cubicBezTo>
                    <a:cubicBezTo>
                      <a:pt x="2994" y="3175"/>
                      <a:pt x="3280" y="3259"/>
                      <a:pt x="3576" y="3308"/>
                    </a:cubicBezTo>
                    <a:cubicBezTo>
                      <a:pt x="3609" y="3314"/>
                      <a:pt x="3643" y="3316"/>
                      <a:pt x="3677" y="3316"/>
                    </a:cubicBezTo>
                    <a:cubicBezTo>
                      <a:pt x="3882" y="3316"/>
                      <a:pt x="4073" y="3209"/>
                      <a:pt x="4134" y="2992"/>
                    </a:cubicBezTo>
                    <a:cubicBezTo>
                      <a:pt x="4204" y="2731"/>
                      <a:pt x="4043" y="2529"/>
                      <a:pt x="3816" y="2434"/>
                    </a:cubicBezTo>
                    <a:cubicBezTo>
                      <a:pt x="3661" y="2369"/>
                      <a:pt x="3508" y="2305"/>
                      <a:pt x="3352" y="2241"/>
                    </a:cubicBezTo>
                    <a:cubicBezTo>
                      <a:pt x="3830" y="2041"/>
                      <a:pt x="4273" y="1763"/>
                      <a:pt x="4672" y="1422"/>
                    </a:cubicBezTo>
                    <a:cubicBezTo>
                      <a:pt x="5016" y="1125"/>
                      <a:pt x="4698" y="636"/>
                      <a:pt x="4320" y="636"/>
                    </a:cubicBezTo>
                    <a:cubicBezTo>
                      <a:pt x="4249" y="636"/>
                      <a:pt x="4176" y="653"/>
                      <a:pt x="4104" y="692"/>
                    </a:cubicBezTo>
                    <a:cubicBezTo>
                      <a:pt x="3771" y="875"/>
                      <a:pt x="3445" y="1069"/>
                      <a:pt x="3123" y="1272"/>
                    </a:cubicBezTo>
                    <a:cubicBezTo>
                      <a:pt x="3225" y="934"/>
                      <a:pt x="3352" y="621"/>
                      <a:pt x="3242" y="270"/>
                    </a:cubicBezTo>
                    <a:cubicBezTo>
                      <a:pt x="3189" y="101"/>
                      <a:pt x="3036" y="1"/>
                      <a:pt x="2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2"/>
              <p:cNvSpPr/>
              <p:nvPr/>
            </p:nvSpPr>
            <p:spPr>
              <a:xfrm>
                <a:off x="2263825" y="3125000"/>
                <a:ext cx="41200" cy="39000"/>
              </a:xfrm>
              <a:custGeom>
                <a:rect b="b" l="l" r="r" t="t"/>
                <a:pathLst>
                  <a:path extrusionOk="0" h="1560" w="1648">
                    <a:moveTo>
                      <a:pt x="824" y="181"/>
                    </a:moveTo>
                    <a:cubicBezTo>
                      <a:pt x="839" y="194"/>
                      <a:pt x="855" y="207"/>
                      <a:pt x="870" y="219"/>
                    </a:cubicBezTo>
                    <a:cubicBezTo>
                      <a:pt x="855" y="206"/>
                      <a:pt x="840" y="194"/>
                      <a:pt x="824" y="181"/>
                    </a:cubicBezTo>
                    <a:close/>
                    <a:moveTo>
                      <a:pt x="440" y="0"/>
                    </a:moveTo>
                    <a:cubicBezTo>
                      <a:pt x="366" y="0"/>
                      <a:pt x="290" y="17"/>
                      <a:pt x="229" y="57"/>
                    </a:cubicBezTo>
                    <a:cubicBezTo>
                      <a:pt x="165" y="98"/>
                      <a:pt x="113" y="151"/>
                      <a:pt x="71" y="213"/>
                    </a:cubicBezTo>
                    <a:cubicBezTo>
                      <a:pt x="10" y="308"/>
                      <a:pt x="0" y="443"/>
                      <a:pt x="26" y="551"/>
                    </a:cubicBezTo>
                    <a:cubicBezTo>
                      <a:pt x="54" y="663"/>
                      <a:pt x="94" y="780"/>
                      <a:pt x="146" y="881"/>
                    </a:cubicBezTo>
                    <a:cubicBezTo>
                      <a:pt x="165" y="916"/>
                      <a:pt x="189" y="950"/>
                      <a:pt x="213" y="981"/>
                    </a:cubicBezTo>
                    <a:cubicBezTo>
                      <a:pt x="261" y="1047"/>
                      <a:pt x="311" y="1113"/>
                      <a:pt x="364" y="1174"/>
                    </a:cubicBezTo>
                    <a:cubicBezTo>
                      <a:pt x="445" y="1267"/>
                      <a:pt x="547" y="1339"/>
                      <a:pt x="651" y="1402"/>
                    </a:cubicBezTo>
                    <a:cubicBezTo>
                      <a:pt x="687" y="1423"/>
                      <a:pt x="723" y="1443"/>
                      <a:pt x="760" y="1461"/>
                    </a:cubicBezTo>
                    <a:cubicBezTo>
                      <a:pt x="797" y="1479"/>
                      <a:pt x="836" y="1495"/>
                      <a:pt x="874" y="1512"/>
                    </a:cubicBezTo>
                    <a:cubicBezTo>
                      <a:pt x="934" y="1543"/>
                      <a:pt x="996" y="1559"/>
                      <a:pt x="1065" y="1559"/>
                    </a:cubicBezTo>
                    <a:cubicBezTo>
                      <a:pt x="1071" y="1559"/>
                      <a:pt x="1078" y="1559"/>
                      <a:pt x="1084" y="1559"/>
                    </a:cubicBezTo>
                    <a:lnTo>
                      <a:pt x="1229" y="1539"/>
                    </a:lnTo>
                    <a:cubicBezTo>
                      <a:pt x="1237" y="1537"/>
                      <a:pt x="1247" y="1534"/>
                      <a:pt x="1256" y="1531"/>
                    </a:cubicBezTo>
                    <a:cubicBezTo>
                      <a:pt x="1378" y="1489"/>
                      <a:pt x="1502" y="1412"/>
                      <a:pt x="1566" y="1292"/>
                    </a:cubicBezTo>
                    <a:cubicBezTo>
                      <a:pt x="1583" y="1250"/>
                      <a:pt x="1601" y="1209"/>
                      <a:pt x="1618" y="1168"/>
                    </a:cubicBezTo>
                    <a:cubicBezTo>
                      <a:pt x="1643" y="1098"/>
                      <a:pt x="1647" y="1028"/>
                      <a:pt x="1631" y="959"/>
                    </a:cubicBezTo>
                    <a:cubicBezTo>
                      <a:pt x="1631" y="912"/>
                      <a:pt x="1620" y="869"/>
                      <a:pt x="1596" y="829"/>
                    </a:cubicBezTo>
                    <a:cubicBezTo>
                      <a:pt x="1590" y="807"/>
                      <a:pt x="1578" y="787"/>
                      <a:pt x="1568" y="767"/>
                    </a:cubicBezTo>
                    <a:cubicBezTo>
                      <a:pt x="1569" y="767"/>
                      <a:pt x="1569" y="767"/>
                      <a:pt x="1570" y="766"/>
                    </a:cubicBezTo>
                    <a:cubicBezTo>
                      <a:pt x="1568" y="761"/>
                      <a:pt x="1564" y="759"/>
                      <a:pt x="1561" y="754"/>
                    </a:cubicBezTo>
                    <a:cubicBezTo>
                      <a:pt x="1553" y="739"/>
                      <a:pt x="1543" y="725"/>
                      <a:pt x="1532" y="713"/>
                    </a:cubicBezTo>
                    <a:cubicBezTo>
                      <a:pt x="1432" y="566"/>
                      <a:pt x="1251" y="496"/>
                      <a:pt x="1111" y="390"/>
                    </a:cubicBezTo>
                    <a:lnTo>
                      <a:pt x="1111" y="390"/>
                    </a:lnTo>
                    <a:cubicBezTo>
                      <a:pt x="1148" y="419"/>
                      <a:pt x="1185" y="447"/>
                      <a:pt x="1222" y="476"/>
                    </a:cubicBezTo>
                    <a:cubicBezTo>
                      <a:pt x="1157" y="425"/>
                      <a:pt x="1093" y="378"/>
                      <a:pt x="1023" y="333"/>
                    </a:cubicBezTo>
                    <a:cubicBezTo>
                      <a:pt x="995" y="316"/>
                      <a:pt x="969" y="296"/>
                      <a:pt x="942" y="275"/>
                    </a:cubicBezTo>
                    <a:cubicBezTo>
                      <a:pt x="886" y="231"/>
                      <a:pt x="829" y="187"/>
                      <a:pt x="773" y="143"/>
                    </a:cubicBezTo>
                    <a:lnTo>
                      <a:pt x="773" y="143"/>
                    </a:lnTo>
                    <a:cubicBezTo>
                      <a:pt x="790" y="156"/>
                      <a:pt x="807" y="168"/>
                      <a:pt x="824" y="181"/>
                    </a:cubicBezTo>
                    <a:lnTo>
                      <a:pt x="824" y="181"/>
                    </a:lnTo>
                    <a:cubicBezTo>
                      <a:pt x="802" y="163"/>
                      <a:pt x="780" y="144"/>
                      <a:pt x="760" y="125"/>
                    </a:cubicBezTo>
                    <a:cubicBezTo>
                      <a:pt x="688" y="58"/>
                      <a:pt x="604" y="18"/>
                      <a:pt x="507" y="5"/>
                    </a:cubicBezTo>
                    <a:cubicBezTo>
                      <a:pt x="485" y="2"/>
                      <a:pt x="463" y="0"/>
                      <a:pt x="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2"/>
              <p:cNvSpPr/>
              <p:nvPr/>
            </p:nvSpPr>
            <p:spPr>
              <a:xfrm>
                <a:off x="2383875" y="3153725"/>
                <a:ext cx="26000" cy="33425"/>
              </a:xfrm>
              <a:custGeom>
                <a:rect b="b" l="l" r="r" t="t"/>
                <a:pathLst>
                  <a:path extrusionOk="0" h="1337" w="1040">
                    <a:moveTo>
                      <a:pt x="350" y="1"/>
                    </a:moveTo>
                    <a:cubicBezTo>
                      <a:pt x="326" y="1"/>
                      <a:pt x="301" y="4"/>
                      <a:pt x="277" y="12"/>
                    </a:cubicBezTo>
                    <a:cubicBezTo>
                      <a:pt x="202" y="37"/>
                      <a:pt x="145" y="81"/>
                      <a:pt x="100" y="148"/>
                    </a:cubicBezTo>
                    <a:cubicBezTo>
                      <a:pt x="92" y="158"/>
                      <a:pt x="85" y="170"/>
                      <a:pt x="79" y="180"/>
                    </a:cubicBezTo>
                    <a:cubicBezTo>
                      <a:pt x="65" y="205"/>
                      <a:pt x="54" y="229"/>
                      <a:pt x="44" y="255"/>
                    </a:cubicBezTo>
                    <a:cubicBezTo>
                      <a:pt x="22" y="309"/>
                      <a:pt x="16" y="361"/>
                      <a:pt x="9" y="419"/>
                    </a:cubicBezTo>
                    <a:cubicBezTo>
                      <a:pt x="2" y="482"/>
                      <a:pt x="1" y="545"/>
                      <a:pt x="6" y="610"/>
                    </a:cubicBezTo>
                    <a:cubicBezTo>
                      <a:pt x="11" y="675"/>
                      <a:pt x="21" y="740"/>
                      <a:pt x="31" y="804"/>
                    </a:cubicBezTo>
                    <a:cubicBezTo>
                      <a:pt x="42" y="872"/>
                      <a:pt x="70" y="931"/>
                      <a:pt x="99" y="993"/>
                    </a:cubicBezTo>
                    <a:cubicBezTo>
                      <a:pt x="127" y="1056"/>
                      <a:pt x="164" y="1117"/>
                      <a:pt x="215" y="1168"/>
                    </a:cubicBezTo>
                    <a:cubicBezTo>
                      <a:pt x="238" y="1191"/>
                      <a:pt x="266" y="1211"/>
                      <a:pt x="292" y="1231"/>
                    </a:cubicBezTo>
                    <a:cubicBezTo>
                      <a:pt x="347" y="1274"/>
                      <a:pt x="336" y="1269"/>
                      <a:pt x="402" y="1298"/>
                    </a:cubicBezTo>
                    <a:cubicBezTo>
                      <a:pt x="438" y="1319"/>
                      <a:pt x="477" y="1330"/>
                      <a:pt x="518" y="1330"/>
                    </a:cubicBezTo>
                    <a:cubicBezTo>
                      <a:pt x="540" y="1335"/>
                      <a:pt x="564" y="1337"/>
                      <a:pt x="587" y="1337"/>
                    </a:cubicBezTo>
                    <a:cubicBezTo>
                      <a:pt x="628" y="1332"/>
                      <a:pt x="667" y="1326"/>
                      <a:pt x="707" y="1321"/>
                    </a:cubicBezTo>
                    <a:cubicBezTo>
                      <a:pt x="766" y="1307"/>
                      <a:pt x="816" y="1281"/>
                      <a:pt x="860" y="1240"/>
                    </a:cubicBezTo>
                    <a:cubicBezTo>
                      <a:pt x="934" y="1182"/>
                      <a:pt x="999" y="1101"/>
                      <a:pt x="1022" y="1007"/>
                    </a:cubicBezTo>
                    <a:cubicBezTo>
                      <a:pt x="1029" y="965"/>
                      <a:pt x="1036" y="921"/>
                      <a:pt x="1040" y="878"/>
                    </a:cubicBezTo>
                    <a:cubicBezTo>
                      <a:pt x="1039" y="798"/>
                      <a:pt x="1018" y="720"/>
                      <a:pt x="976" y="649"/>
                    </a:cubicBezTo>
                    <a:cubicBezTo>
                      <a:pt x="971" y="635"/>
                      <a:pt x="965" y="623"/>
                      <a:pt x="958" y="611"/>
                    </a:cubicBezTo>
                    <a:cubicBezTo>
                      <a:pt x="934" y="560"/>
                      <a:pt x="892" y="516"/>
                      <a:pt x="855" y="472"/>
                    </a:cubicBezTo>
                    <a:lnTo>
                      <a:pt x="855" y="472"/>
                    </a:lnTo>
                    <a:cubicBezTo>
                      <a:pt x="831" y="441"/>
                      <a:pt x="807" y="411"/>
                      <a:pt x="779" y="383"/>
                    </a:cubicBezTo>
                    <a:lnTo>
                      <a:pt x="756" y="355"/>
                    </a:lnTo>
                    <a:cubicBezTo>
                      <a:pt x="729" y="316"/>
                      <a:pt x="701" y="277"/>
                      <a:pt x="678" y="234"/>
                    </a:cubicBezTo>
                    <a:cubicBezTo>
                      <a:pt x="615" y="120"/>
                      <a:pt x="487" y="1"/>
                      <a:pt x="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2"/>
              <p:cNvSpPr/>
              <p:nvPr/>
            </p:nvSpPr>
            <p:spPr>
              <a:xfrm>
                <a:off x="2445150" y="3069025"/>
                <a:ext cx="26925" cy="27725"/>
              </a:xfrm>
              <a:custGeom>
                <a:rect b="b" l="l" r="r" t="t"/>
                <a:pathLst>
                  <a:path extrusionOk="0" h="1109" w="1077">
                    <a:moveTo>
                      <a:pt x="423" y="0"/>
                    </a:moveTo>
                    <a:cubicBezTo>
                      <a:pt x="369" y="0"/>
                      <a:pt x="313" y="9"/>
                      <a:pt x="263" y="23"/>
                    </a:cubicBezTo>
                    <a:cubicBezTo>
                      <a:pt x="151" y="57"/>
                      <a:pt x="60" y="145"/>
                      <a:pt x="29" y="257"/>
                    </a:cubicBezTo>
                    <a:cubicBezTo>
                      <a:pt x="1" y="362"/>
                      <a:pt x="28" y="482"/>
                      <a:pt x="103" y="565"/>
                    </a:cubicBezTo>
                    <a:cubicBezTo>
                      <a:pt x="105" y="569"/>
                      <a:pt x="106" y="573"/>
                      <a:pt x="109" y="576"/>
                    </a:cubicBezTo>
                    <a:cubicBezTo>
                      <a:pt x="117" y="601"/>
                      <a:pt x="127" y="627"/>
                      <a:pt x="142" y="654"/>
                    </a:cubicBezTo>
                    <a:cubicBezTo>
                      <a:pt x="146" y="667"/>
                      <a:pt x="150" y="678"/>
                      <a:pt x="152" y="691"/>
                    </a:cubicBezTo>
                    <a:cubicBezTo>
                      <a:pt x="166" y="758"/>
                      <a:pt x="203" y="813"/>
                      <a:pt x="230" y="872"/>
                    </a:cubicBezTo>
                    <a:cubicBezTo>
                      <a:pt x="271" y="940"/>
                      <a:pt x="325" y="995"/>
                      <a:pt x="393" y="1035"/>
                    </a:cubicBezTo>
                    <a:cubicBezTo>
                      <a:pt x="413" y="1048"/>
                      <a:pt x="433" y="1053"/>
                      <a:pt x="453" y="1060"/>
                    </a:cubicBezTo>
                    <a:cubicBezTo>
                      <a:pt x="458" y="1063"/>
                      <a:pt x="463" y="1065"/>
                      <a:pt x="466" y="1068"/>
                    </a:cubicBezTo>
                    <a:cubicBezTo>
                      <a:pt x="470" y="1069"/>
                      <a:pt x="471" y="1074"/>
                      <a:pt x="475" y="1075"/>
                    </a:cubicBezTo>
                    <a:cubicBezTo>
                      <a:pt x="475" y="1074"/>
                      <a:pt x="474" y="1074"/>
                      <a:pt x="474" y="1071"/>
                    </a:cubicBezTo>
                    <a:lnTo>
                      <a:pt x="474" y="1071"/>
                    </a:lnTo>
                    <a:cubicBezTo>
                      <a:pt x="497" y="1086"/>
                      <a:pt x="523" y="1095"/>
                      <a:pt x="550" y="1100"/>
                    </a:cubicBezTo>
                    <a:cubicBezTo>
                      <a:pt x="583" y="1104"/>
                      <a:pt x="615" y="1108"/>
                      <a:pt x="646" y="1108"/>
                    </a:cubicBezTo>
                    <a:cubicBezTo>
                      <a:pt x="674" y="1108"/>
                      <a:pt x="701" y="1105"/>
                      <a:pt x="731" y="1097"/>
                    </a:cubicBezTo>
                    <a:cubicBezTo>
                      <a:pt x="793" y="1080"/>
                      <a:pt x="855" y="1042"/>
                      <a:pt x="900" y="996"/>
                    </a:cubicBezTo>
                    <a:lnTo>
                      <a:pt x="903" y="993"/>
                    </a:lnTo>
                    <a:cubicBezTo>
                      <a:pt x="946" y="960"/>
                      <a:pt x="983" y="920"/>
                      <a:pt x="1013" y="871"/>
                    </a:cubicBezTo>
                    <a:cubicBezTo>
                      <a:pt x="1054" y="800"/>
                      <a:pt x="1075" y="724"/>
                      <a:pt x="1076" y="642"/>
                    </a:cubicBezTo>
                    <a:cubicBezTo>
                      <a:pt x="1074" y="632"/>
                      <a:pt x="1073" y="624"/>
                      <a:pt x="1073" y="615"/>
                    </a:cubicBezTo>
                    <a:cubicBezTo>
                      <a:pt x="1073" y="609"/>
                      <a:pt x="1071" y="604"/>
                      <a:pt x="1071" y="599"/>
                    </a:cubicBezTo>
                    <a:cubicBezTo>
                      <a:pt x="1066" y="559"/>
                      <a:pt x="1064" y="507"/>
                      <a:pt x="1054" y="470"/>
                    </a:cubicBezTo>
                    <a:cubicBezTo>
                      <a:pt x="1046" y="438"/>
                      <a:pt x="1023" y="381"/>
                      <a:pt x="1006" y="352"/>
                    </a:cubicBezTo>
                    <a:cubicBezTo>
                      <a:pt x="1003" y="347"/>
                      <a:pt x="1001" y="344"/>
                      <a:pt x="998" y="338"/>
                    </a:cubicBezTo>
                    <a:cubicBezTo>
                      <a:pt x="972" y="299"/>
                      <a:pt x="941" y="262"/>
                      <a:pt x="913" y="227"/>
                    </a:cubicBezTo>
                    <a:cubicBezTo>
                      <a:pt x="867" y="169"/>
                      <a:pt x="807" y="127"/>
                      <a:pt x="748" y="84"/>
                    </a:cubicBezTo>
                    <a:cubicBezTo>
                      <a:pt x="743" y="81"/>
                      <a:pt x="741" y="79"/>
                      <a:pt x="737" y="76"/>
                    </a:cubicBezTo>
                    <a:cubicBezTo>
                      <a:pt x="714" y="60"/>
                      <a:pt x="657" y="38"/>
                      <a:pt x="629" y="29"/>
                    </a:cubicBezTo>
                    <a:cubicBezTo>
                      <a:pt x="621" y="26"/>
                      <a:pt x="612" y="23"/>
                      <a:pt x="605" y="22"/>
                    </a:cubicBezTo>
                    <a:cubicBezTo>
                      <a:pt x="555" y="12"/>
                      <a:pt x="505" y="6"/>
                      <a:pt x="453" y="1"/>
                    </a:cubicBezTo>
                    <a:cubicBezTo>
                      <a:pt x="443" y="1"/>
                      <a:pt x="433" y="0"/>
                      <a:pt x="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2"/>
              <p:cNvSpPr/>
              <p:nvPr/>
            </p:nvSpPr>
            <p:spPr>
              <a:xfrm>
                <a:off x="2379225" y="3264875"/>
                <a:ext cx="30325" cy="27125"/>
              </a:xfrm>
              <a:custGeom>
                <a:rect b="b" l="l" r="r" t="t"/>
                <a:pathLst>
                  <a:path extrusionOk="0" h="1085" w="1213">
                    <a:moveTo>
                      <a:pt x="374" y="0"/>
                    </a:moveTo>
                    <a:cubicBezTo>
                      <a:pt x="340" y="0"/>
                      <a:pt x="305" y="5"/>
                      <a:pt x="269" y="14"/>
                    </a:cubicBezTo>
                    <a:cubicBezTo>
                      <a:pt x="261" y="13"/>
                      <a:pt x="253" y="13"/>
                      <a:pt x="245" y="13"/>
                    </a:cubicBezTo>
                    <a:cubicBezTo>
                      <a:pt x="221" y="13"/>
                      <a:pt x="198" y="17"/>
                      <a:pt x="178" y="29"/>
                    </a:cubicBezTo>
                    <a:cubicBezTo>
                      <a:pt x="148" y="46"/>
                      <a:pt x="133" y="71"/>
                      <a:pt x="122" y="98"/>
                    </a:cubicBezTo>
                    <a:cubicBezTo>
                      <a:pt x="35" y="167"/>
                      <a:pt x="0" y="325"/>
                      <a:pt x="36" y="426"/>
                    </a:cubicBezTo>
                    <a:cubicBezTo>
                      <a:pt x="70" y="524"/>
                      <a:pt x="108" y="620"/>
                      <a:pt x="160" y="711"/>
                    </a:cubicBezTo>
                    <a:cubicBezTo>
                      <a:pt x="238" y="845"/>
                      <a:pt x="346" y="930"/>
                      <a:pt x="469" y="1021"/>
                    </a:cubicBezTo>
                    <a:cubicBezTo>
                      <a:pt x="542" y="1062"/>
                      <a:pt x="621" y="1084"/>
                      <a:pt x="706" y="1084"/>
                    </a:cubicBezTo>
                    <a:cubicBezTo>
                      <a:pt x="712" y="1085"/>
                      <a:pt x="718" y="1085"/>
                      <a:pt x="724" y="1085"/>
                    </a:cubicBezTo>
                    <a:cubicBezTo>
                      <a:pt x="782" y="1085"/>
                      <a:pt x="836" y="1071"/>
                      <a:pt x="887" y="1044"/>
                    </a:cubicBezTo>
                    <a:cubicBezTo>
                      <a:pt x="945" y="1025"/>
                      <a:pt x="995" y="992"/>
                      <a:pt x="1038" y="947"/>
                    </a:cubicBezTo>
                    <a:cubicBezTo>
                      <a:pt x="1097" y="887"/>
                      <a:pt x="1137" y="818"/>
                      <a:pt x="1160" y="739"/>
                    </a:cubicBezTo>
                    <a:cubicBezTo>
                      <a:pt x="1194" y="644"/>
                      <a:pt x="1212" y="541"/>
                      <a:pt x="1205" y="441"/>
                    </a:cubicBezTo>
                    <a:cubicBezTo>
                      <a:pt x="1203" y="410"/>
                      <a:pt x="1200" y="379"/>
                      <a:pt x="1204" y="348"/>
                    </a:cubicBezTo>
                    <a:cubicBezTo>
                      <a:pt x="1199" y="263"/>
                      <a:pt x="1179" y="184"/>
                      <a:pt x="1109" y="129"/>
                    </a:cubicBezTo>
                    <a:cubicBezTo>
                      <a:pt x="1065" y="96"/>
                      <a:pt x="1012" y="78"/>
                      <a:pt x="958" y="78"/>
                    </a:cubicBezTo>
                    <a:cubicBezTo>
                      <a:pt x="949" y="78"/>
                      <a:pt x="940" y="79"/>
                      <a:pt x="931" y="80"/>
                    </a:cubicBezTo>
                    <a:lnTo>
                      <a:pt x="852" y="87"/>
                    </a:lnTo>
                    <a:cubicBezTo>
                      <a:pt x="840" y="88"/>
                      <a:pt x="827" y="90"/>
                      <a:pt x="816" y="92"/>
                    </a:cubicBezTo>
                    <a:cubicBezTo>
                      <a:pt x="775" y="97"/>
                      <a:pt x="730" y="97"/>
                      <a:pt x="692" y="108"/>
                    </a:cubicBezTo>
                    <a:cubicBezTo>
                      <a:pt x="689" y="109"/>
                      <a:pt x="688" y="111"/>
                      <a:pt x="686" y="111"/>
                    </a:cubicBezTo>
                    <a:cubicBezTo>
                      <a:pt x="672" y="106"/>
                      <a:pt x="657" y="99"/>
                      <a:pt x="644" y="94"/>
                    </a:cubicBezTo>
                    <a:cubicBezTo>
                      <a:pt x="631" y="90"/>
                      <a:pt x="621" y="85"/>
                      <a:pt x="609" y="81"/>
                    </a:cubicBezTo>
                    <a:cubicBezTo>
                      <a:pt x="598" y="76"/>
                      <a:pt x="586" y="71"/>
                      <a:pt x="574" y="64"/>
                    </a:cubicBezTo>
                    <a:cubicBezTo>
                      <a:pt x="561" y="57"/>
                      <a:pt x="550" y="50"/>
                      <a:pt x="536" y="44"/>
                    </a:cubicBezTo>
                    <a:cubicBezTo>
                      <a:pt x="483" y="13"/>
                      <a:pt x="429" y="0"/>
                      <a:pt x="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2"/>
              <p:cNvSpPr/>
              <p:nvPr/>
            </p:nvSpPr>
            <p:spPr>
              <a:xfrm>
                <a:off x="2464575" y="3250275"/>
                <a:ext cx="22700" cy="29000"/>
              </a:xfrm>
              <a:custGeom>
                <a:rect b="b" l="l" r="r" t="t"/>
                <a:pathLst>
                  <a:path extrusionOk="0" h="1160" w="908">
                    <a:moveTo>
                      <a:pt x="372" y="0"/>
                    </a:moveTo>
                    <a:cubicBezTo>
                      <a:pt x="339" y="0"/>
                      <a:pt x="305" y="6"/>
                      <a:pt x="272" y="16"/>
                    </a:cubicBezTo>
                    <a:cubicBezTo>
                      <a:pt x="271" y="16"/>
                      <a:pt x="271" y="15"/>
                      <a:pt x="270" y="15"/>
                    </a:cubicBezTo>
                    <a:cubicBezTo>
                      <a:pt x="257" y="11"/>
                      <a:pt x="245" y="10"/>
                      <a:pt x="233" y="10"/>
                    </a:cubicBezTo>
                    <a:cubicBezTo>
                      <a:pt x="166" y="10"/>
                      <a:pt x="118" y="71"/>
                      <a:pt x="115" y="136"/>
                    </a:cubicBezTo>
                    <a:cubicBezTo>
                      <a:pt x="99" y="162"/>
                      <a:pt x="84" y="191"/>
                      <a:pt x="78" y="220"/>
                    </a:cubicBezTo>
                    <a:cubicBezTo>
                      <a:pt x="77" y="227"/>
                      <a:pt x="77" y="233"/>
                      <a:pt x="75" y="239"/>
                    </a:cubicBezTo>
                    <a:cubicBezTo>
                      <a:pt x="47" y="293"/>
                      <a:pt x="28" y="353"/>
                      <a:pt x="32" y="413"/>
                    </a:cubicBezTo>
                    <a:cubicBezTo>
                      <a:pt x="33" y="437"/>
                      <a:pt x="31" y="460"/>
                      <a:pt x="30" y="484"/>
                    </a:cubicBezTo>
                    <a:cubicBezTo>
                      <a:pt x="27" y="495"/>
                      <a:pt x="26" y="507"/>
                      <a:pt x="22" y="519"/>
                    </a:cubicBezTo>
                    <a:cubicBezTo>
                      <a:pt x="1" y="589"/>
                      <a:pt x="2" y="657"/>
                      <a:pt x="2" y="728"/>
                    </a:cubicBezTo>
                    <a:cubicBezTo>
                      <a:pt x="2" y="834"/>
                      <a:pt x="49" y="962"/>
                      <a:pt x="130" y="1035"/>
                    </a:cubicBezTo>
                    <a:cubicBezTo>
                      <a:pt x="160" y="1057"/>
                      <a:pt x="188" y="1080"/>
                      <a:pt x="219" y="1103"/>
                    </a:cubicBezTo>
                    <a:cubicBezTo>
                      <a:pt x="268" y="1134"/>
                      <a:pt x="323" y="1152"/>
                      <a:pt x="380" y="1155"/>
                    </a:cubicBezTo>
                    <a:cubicBezTo>
                      <a:pt x="402" y="1158"/>
                      <a:pt x="424" y="1160"/>
                      <a:pt x="447" y="1160"/>
                    </a:cubicBezTo>
                    <a:cubicBezTo>
                      <a:pt x="521" y="1160"/>
                      <a:pt x="596" y="1143"/>
                      <a:pt x="658" y="1103"/>
                    </a:cubicBezTo>
                    <a:cubicBezTo>
                      <a:pt x="688" y="1080"/>
                      <a:pt x="716" y="1057"/>
                      <a:pt x="746" y="1035"/>
                    </a:cubicBezTo>
                    <a:cubicBezTo>
                      <a:pt x="800" y="980"/>
                      <a:pt x="838" y="916"/>
                      <a:pt x="859" y="843"/>
                    </a:cubicBezTo>
                    <a:cubicBezTo>
                      <a:pt x="907" y="722"/>
                      <a:pt x="901" y="587"/>
                      <a:pt x="862" y="462"/>
                    </a:cubicBezTo>
                    <a:cubicBezTo>
                      <a:pt x="836" y="377"/>
                      <a:pt x="802" y="294"/>
                      <a:pt x="756" y="218"/>
                    </a:cubicBezTo>
                    <a:cubicBezTo>
                      <a:pt x="721" y="159"/>
                      <a:pt x="674" y="113"/>
                      <a:pt x="616" y="78"/>
                    </a:cubicBezTo>
                    <a:cubicBezTo>
                      <a:pt x="595" y="66"/>
                      <a:pt x="573" y="58"/>
                      <a:pt x="551" y="51"/>
                    </a:cubicBezTo>
                    <a:cubicBezTo>
                      <a:pt x="547" y="50"/>
                      <a:pt x="544" y="47"/>
                      <a:pt x="542" y="46"/>
                    </a:cubicBezTo>
                    <a:cubicBezTo>
                      <a:pt x="484" y="15"/>
                      <a:pt x="428" y="0"/>
                      <a:pt x="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2"/>
              <p:cNvSpPr/>
              <p:nvPr/>
            </p:nvSpPr>
            <p:spPr>
              <a:xfrm>
                <a:off x="2446900" y="3323025"/>
                <a:ext cx="22350" cy="27750"/>
              </a:xfrm>
              <a:custGeom>
                <a:rect b="b" l="l" r="r" t="t"/>
                <a:pathLst>
                  <a:path extrusionOk="0" h="1110" w="894">
                    <a:moveTo>
                      <a:pt x="356" y="1"/>
                    </a:moveTo>
                    <a:cubicBezTo>
                      <a:pt x="288" y="1"/>
                      <a:pt x="224" y="21"/>
                      <a:pt x="164" y="66"/>
                    </a:cubicBezTo>
                    <a:cubicBezTo>
                      <a:pt x="90" y="124"/>
                      <a:pt x="35" y="214"/>
                      <a:pt x="40" y="312"/>
                    </a:cubicBezTo>
                    <a:cubicBezTo>
                      <a:pt x="41" y="324"/>
                      <a:pt x="39" y="334"/>
                      <a:pt x="39" y="347"/>
                    </a:cubicBezTo>
                    <a:cubicBezTo>
                      <a:pt x="36" y="362"/>
                      <a:pt x="33" y="376"/>
                      <a:pt x="31" y="392"/>
                    </a:cubicBezTo>
                    <a:cubicBezTo>
                      <a:pt x="27" y="417"/>
                      <a:pt x="26" y="442"/>
                      <a:pt x="25" y="467"/>
                    </a:cubicBezTo>
                    <a:cubicBezTo>
                      <a:pt x="16" y="504"/>
                      <a:pt x="10" y="543"/>
                      <a:pt x="10" y="582"/>
                    </a:cubicBezTo>
                    <a:cubicBezTo>
                      <a:pt x="10" y="600"/>
                      <a:pt x="10" y="617"/>
                      <a:pt x="9" y="635"/>
                    </a:cubicBezTo>
                    <a:lnTo>
                      <a:pt x="9" y="635"/>
                    </a:lnTo>
                    <a:cubicBezTo>
                      <a:pt x="1" y="685"/>
                      <a:pt x="4" y="735"/>
                      <a:pt x="19" y="787"/>
                    </a:cubicBezTo>
                    <a:cubicBezTo>
                      <a:pt x="29" y="826"/>
                      <a:pt x="42" y="863"/>
                      <a:pt x="66" y="895"/>
                    </a:cubicBezTo>
                    <a:cubicBezTo>
                      <a:pt x="93" y="944"/>
                      <a:pt x="130" y="985"/>
                      <a:pt x="177" y="1016"/>
                    </a:cubicBezTo>
                    <a:cubicBezTo>
                      <a:pt x="219" y="1054"/>
                      <a:pt x="267" y="1080"/>
                      <a:pt x="323" y="1093"/>
                    </a:cubicBezTo>
                    <a:cubicBezTo>
                      <a:pt x="360" y="1099"/>
                      <a:pt x="400" y="1104"/>
                      <a:pt x="438" y="1109"/>
                    </a:cubicBezTo>
                    <a:cubicBezTo>
                      <a:pt x="516" y="1109"/>
                      <a:pt x="588" y="1089"/>
                      <a:pt x="656" y="1051"/>
                    </a:cubicBezTo>
                    <a:cubicBezTo>
                      <a:pt x="673" y="1041"/>
                      <a:pt x="733" y="995"/>
                      <a:pt x="748" y="980"/>
                    </a:cubicBezTo>
                    <a:cubicBezTo>
                      <a:pt x="770" y="950"/>
                      <a:pt x="793" y="921"/>
                      <a:pt x="816" y="891"/>
                    </a:cubicBezTo>
                    <a:cubicBezTo>
                      <a:pt x="830" y="856"/>
                      <a:pt x="844" y="822"/>
                      <a:pt x="860" y="787"/>
                    </a:cubicBezTo>
                    <a:cubicBezTo>
                      <a:pt x="863" y="777"/>
                      <a:pt x="865" y="767"/>
                      <a:pt x="868" y="759"/>
                    </a:cubicBezTo>
                    <a:cubicBezTo>
                      <a:pt x="881" y="704"/>
                      <a:pt x="886" y="650"/>
                      <a:pt x="891" y="595"/>
                    </a:cubicBezTo>
                    <a:cubicBezTo>
                      <a:pt x="891" y="592"/>
                      <a:pt x="893" y="587"/>
                      <a:pt x="893" y="582"/>
                    </a:cubicBezTo>
                    <a:lnTo>
                      <a:pt x="893" y="572"/>
                    </a:lnTo>
                    <a:cubicBezTo>
                      <a:pt x="889" y="531"/>
                      <a:pt x="884" y="493"/>
                      <a:pt x="879" y="453"/>
                    </a:cubicBezTo>
                    <a:cubicBezTo>
                      <a:pt x="876" y="446"/>
                      <a:pt x="874" y="436"/>
                      <a:pt x="869" y="429"/>
                    </a:cubicBezTo>
                    <a:cubicBezTo>
                      <a:pt x="852" y="379"/>
                      <a:pt x="832" y="328"/>
                      <a:pt x="807" y="282"/>
                    </a:cubicBezTo>
                    <a:cubicBezTo>
                      <a:pt x="761" y="197"/>
                      <a:pt x="691" y="120"/>
                      <a:pt x="603" y="76"/>
                    </a:cubicBezTo>
                    <a:cubicBezTo>
                      <a:pt x="551" y="47"/>
                      <a:pt x="495" y="23"/>
                      <a:pt x="438" y="10"/>
                    </a:cubicBezTo>
                    <a:cubicBezTo>
                      <a:pt x="410" y="4"/>
                      <a:pt x="382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14" name="Google Shape;1114;p32"/>
          <p:cNvGrpSpPr/>
          <p:nvPr/>
        </p:nvGrpSpPr>
        <p:grpSpPr>
          <a:xfrm>
            <a:off x="8108884" y="338993"/>
            <a:ext cx="696005" cy="1032524"/>
            <a:chOff x="7724563" y="2167775"/>
            <a:chExt cx="405550" cy="602125"/>
          </a:xfrm>
        </p:grpSpPr>
        <p:sp>
          <p:nvSpPr>
            <p:cNvPr id="1115" name="Google Shape;1115;p32"/>
            <p:cNvSpPr/>
            <p:nvPr/>
          </p:nvSpPr>
          <p:spPr>
            <a:xfrm>
              <a:off x="7724600" y="2167775"/>
              <a:ext cx="405475" cy="602125"/>
            </a:xfrm>
            <a:custGeom>
              <a:rect b="b" l="l" r="r" t="t"/>
              <a:pathLst>
                <a:path extrusionOk="0" h="24085" w="16219">
                  <a:moveTo>
                    <a:pt x="10953" y="1"/>
                  </a:moveTo>
                  <a:cubicBezTo>
                    <a:pt x="10334" y="1"/>
                    <a:pt x="9799" y="964"/>
                    <a:pt x="9549" y="1390"/>
                  </a:cubicBezTo>
                  <a:cubicBezTo>
                    <a:pt x="9239" y="1922"/>
                    <a:pt x="9004" y="2499"/>
                    <a:pt x="8845" y="3096"/>
                  </a:cubicBezTo>
                  <a:cubicBezTo>
                    <a:pt x="7988" y="2053"/>
                    <a:pt x="6690" y="1403"/>
                    <a:pt x="5322" y="1403"/>
                  </a:cubicBezTo>
                  <a:cubicBezTo>
                    <a:pt x="5187" y="1403"/>
                    <a:pt x="5052" y="1409"/>
                    <a:pt x="4917" y="1422"/>
                  </a:cubicBezTo>
                  <a:cubicBezTo>
                    <a:pt x="4550" y="1457"/>
                    <a:pt x="4423" y="1834"/>
                    <a:pt x="4579" y="2129"/>
                  </a:cubicBezTo>
                  <a:cubicBezTo>
                    <a:pt x="5118" y="3145"/>
                    <a:pt x="5851" y="4024"/>
                    <a:pt x="6722" y="4751"/>
                  </a:cubicBezTo>
                  <a:cubicBezTo>
                    <a:pt x="6472" y="4777"/>
                    <a:pt x="6224" y="4813"/>
                    <a:pt x="5979" y="4877"/>
                  </a:cubicBezTo>
                  <a:cubicBezTo>
                    <a:pt x="5819" y="4917"/>
                    <a:pt x="5617" y="4975"/>
                    <a:pt x="5408" y="5051"/>
                  </a:cubicBezTo>
                  <a:cubicBezTo>
                    <a:pt x="3915" y="5180"/>
                    <a:pt x="2407" y="5570"/>
                    <a:pt x="1361" y="6718"/>
                  </a:cubicBezTo>
                  <a:cubicBezTo>
                    <a:pt x="300" y="7882"/>
                    <a:pt x="1" y="9587"/>
                    <a:pt x="136" y="11110"/>
                  </a:cubicBezTo>
                  <a:cubicBezTo>
                    <a:pt x="281" y="12727"/>
                    <a:pt x="960" y="14218"/>
                    <a:pt x="1292" y="15793"/>
                  </a:cubicBezTo>
                  <a:cubicBezTo>
                    <a:pt x="1424" y="16428"/>
                    <a:pt x="1486" y="17096"/>
                    <a:pt x="1448" y="17746"/>
                  </a:cubicBezTo>
                  <a:cubicBezTo>
                    <a:pt x="1438" y="17830"/>
                    <a:pt x="1433" y="17912"/>
                    <a:pt x="1421" y="17996"/>
                  </a:cubicBezTo>
                  <a:cubicBezTo>
                    <a:pt x="1260" y="19228"/>
                    <a:pt x="919" y="20484"/>
                    <a:pt x="1210" y="21724"/>
                  </a:cubicBezTo>
                  <a:cubicBezTo>
                    <a:pt x="1503" y="22972"/>
                    <a:pt x="2500" y="23885"/>
                    <a:pt x="3775" y="24055"/>
                  </a:cubicBezTo>
                  <a:cubicBezTo>
                    <a:pt x="3927" y="24075"/>
                    <a:pt x="4075" y="24085"/>
                    <a:pt x="4220" y="24085"/>
                  </a:cubicBezTo>
                  <a:cubicBezTo>
                    <a:pt x="5466" y="24085"/>
                    <a:pt x="6469" y="23362"/>
                    <a:pt x="7073" y="22241"/>
                  </a:cubicBezTo>
                  <a:cubicBezTo>
                    <a:pt x="7364" y="21701"/>
                    <a:pt x="7545" y="21101"/>
                    <a:pt x="7914" y="20608"/>
                  </a:cubicBezTo>
                  <a:cubicBezTo>
                    <a:pt x="8277" y="20119"/>
                    <a:pt x="8720" y="19714"/>
                    <a:pt x="9206" y="19351"/>
                  </a:cubicBezTo>
                  <a:cubicBezTo>
                    <a:pt x="11213" y="17851"/>
                    <a:pt x="13778" y="16825"/>
                    <a:pt x="14867" y="14395"/>
                  </a:cubicBezTo>
                  <a:cubicBezTo>
                    <a:pt x="15846" y="12209"/>
                    <a:pt x="15264" y="9781"/>
                    <a:pt x="13825" y="7975"/>
                  </a:cubicBezTo>
                  <a:cubicBezTo>
                    <a:pt x="14134" y="7970"/>
                    <a:pt x="14440" y="7938"/>
                    <a:pt x="14746" y="7877"/>
                  </a:cubicBezTo>
                  <a:cubicBezTo>
                    <a:pt x="15112" y="7804"/>
                    <a:pt x="15533" y="7730"/>
                    <a:pt x="15756" y="7398"/>
                  </a:cubicBezTo>
                  <a:cubicBezTo>
                    <a:pt x="16218" y="6707"/>
                    <a:pt x="15405" y="6141"/>
                    <a:pt x="14881" y="5868"/>
                  </a:cubicBezTo>
                  <a:cubicBezTo>
                    <a:pt x="14631" y="5736"/>
                    <a:pt x="14372" y="5621"/>
                    <a:pt x="14111" y="5512"/>
                  </a:cubicBezTo>
                  <a:cubicBezTo>
                    <a:pt x="14940" y="5076"/>
                    <a:pt x="15581" y="4299"/>
                    <a:pt x="15791" y="3345"/>
                  </a:cubicBezTo>
                  <a:cubicBezTo>
                    <a:pt x="15843" y="3109"/>
                    <a:pt x="15657" y="2840"/>
                    <a:pt x="15415" y="2809"/>
                  </a:cubicBezTo>
                  <a:cubicBezTo>
                    <a:pt x="15094" y="2767"/>
                    <a:pt x="14770" y="2746"/>
                    <a:pt x="14447" y="2746"/>
                  </a:cubicBezTo>
                  <a:cubicBezTo>
                    <a:pt x="13554" y="2746"/>
                    <a:pt x="12663" y="2908"/>
                    <a:pt x="11829" y="3242"/>
                  </a:cubicBezTo>
                  <a:cubicBezTo>
                    <a:pt x="11851" y="3054"/>
                    <a:pt x="11864" y="2863"/>
                    <a:pt x="11867" y="2666"/>
                  </a:cubicBezTo>
                  <a:cubicBezTo>
                    <a:pt x="11872" y="2228"/>
                    <a:pt x="11829" y="1790"/>
                    <a:pt x="11769" y="1357"/>
                  </a:cubicBezTo>
                  <a:cubicBezTo>
                    <a:pt x="11712" y="944"/>
                    <a:pt x="11712" y="389"/>
                    <a:pt x="11333" y="128"/>
                  </a:cubicBezTo>
                  <a:cubicBezTo>
                    <a:pt x="11204" y="39"/>
                    <a:pt x="11077" y="1"/>
                    <a:pt x="1095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6" name="Google Shape;1116;p32"/>
            <p:cNvGrpSpPr/>
            <p:nvPr/>
          </p:nvGrpSpPr>
          <p:grpSpPr>
            <a:xfrm>
              <a:off x="7724563" y="2167775"/>
              <a:ext cx="405550" cy="602125"/>
              <a:chOff x="5632200" y="3315675"/>
              <a:chExt cx="405550" cy="602125"/>
            </a:xfrm>
          </p:grpSpPr>
          <p:sp>
            <p:nvSpPr>
              <p:cNvPr id="1117" name="Google Shape;1117;p32"/>
              <p:cNvSpPr/>
              <p:nvPr/>
            </p:nvSpPr>
            <p:spPr>
              <a:xfrm>
                <a:off x="5632200" y="3440600"/>
                <a:ext cx="398575" cy="477200"/>
              </a:xfrm>
              <a:custGeom>
                <a:rect b="b" l="l" r="r" t="t"/>
                <a:pathLst>
                  <a:path extrusionOk="0" h="19088" w="15943">
                    <a:moveTo>
                      <a:pt x="6613" y="0"/>
                    </a:moveTo>
                    <a:cubicBezTo>
                      <a:pt x="6331" y="0"/>
                      <a:pt x="6050" y="9"/>
                      <a:pt x="5773" y="26"/>
                    </a:cubicBezTo>
                    <a:cubicBezTo>
                      <a:pt x="4162" y="124"/>
                      <a:pt x="2492" y="479"/>
                      <a:pt x="1361" y="1720"/>
                    </a:cubicBezTo>
                    <a:cubicBezTo>
                      <a:pt x="299" y="2885"/>
                      <a:pt x="1" y="4589"/>
                      <a:pt x="136" y="6114"/>
                    </a:cubicBezTo>
                    <a:cubicBezTo>
                      <a:pt x="281" y="7730"/>
                      <a:pt x="960" y="9220"/>
                      <a:pt x="1292" y="10796"/>
                    </a:cubicBezTo>
                    <a:cubicBezTo>
                      <a:pt x="1424" y="11430"/>
                      <a:pt x="1486" y="12098"/>
                      <a:pt x="1448" y="12749"/>
                    </a:cubicBezTo>
                    <a:cubicBezTo>
                      <a:pt x="1438" y="12832"/>
                      <a:pt x="1433" y="12914"/>
                      <a:pt x="1420" y="12998"/>
                    </a:cubicBezTo>
                    <a:cubicBezTo>
                      <a:pt x="1259" y="14231"/>
                      <a:pt x="919" y="15486"/>
                      <a:pt x="1210" y="16726"/>
                    </a:cubicBezTo>
                    <a:cubicBezTo>
                      <a:pt x="1503" y="17975"/>
                      <a:pt x="2500" y="18887"/>
                      <a:pt x="3775" y="19057"/>
                    </a:cubicBezTo>
                    <a:cubicBezTo>
                      <a:pt x="3927" y="19077"/>
                      <a:pt x="4075" y="19087"/>
                      <a:pt x="4220" y="19087"/>
                    </a:cubicBezTo>
                    <a:cubicBezTo>
                      <a:pt x="5466" y="19087"/>
                      <a:pt x="6469" y="18364"/>
                      <a:pt x="7073" y="17244"/>
                    </a:cubicBezTo>
                    <a:cubicBezTo>
                      <a:pt x="7365" y="16702"/>
                      <a:pt x="7546" y="16103"/>
                      <a:pt x="7915" y="15607"/>
                    </a:cubicBezTo>
                    <a:cubicBezTo>
                      <a:pt x="8279" y="15119"/>
                      <a:pt x="8721" y="14715"/>
                      <a:pt x="9208" y="14351"/>
                    </a:cubicBezTo>
                    <a:cubicBezTo>
                      <a:pt x="11215" y="12851"/>
                      <a:pt x="13779" y="11826"/>
                      <a:pt x="14868" y="9396"/>
                    </a:cubicBezTo>
                    <a:cubicBezTo>
                      <a:pt x="15943" y="6996"/>
                      <a:pt x="15138" y="4306"/>
                      <a:pt x="13382" y="2467"/>
                    </a:cubicBezTo>
                    <a:cubicBezTo>
                      <a:pt x="11660" y="661"/>
                      <a:pt x="9063" y="0"/>
                      <a:pt x="6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5738050" y="3315675"/>
                <a:ext cx="299700" cy="252875"/>
              </a:xfrm>
              <a:custGeom>
                <a:rect b="b" l="l" r="r" t="t"/>
                <a:pathLst>
                  <a:path extrusionOk="0" h="10115" w="11988">
                    <a:moveTo>
                      <a:pt x="6722" y="0"/>
                    </a:moveTo>
                    <a:cubicBezTo>
                      <a:pt x="6102" y="0"/>
                      <a:pt x="5567" y="963"/>
                      <a:pt x="5318" y="1390"/>
                    </a:cubicBezTo>
                    <a:cubicBezTo>
                      <a:pt x="5007" y="1921"/>
                      <a:pt x="4772" y="2498"/>
                      <a:pt x="4614" y="3095"/>
                    </a:cubicBezTo>
                    <a:cubicBezTo>
                      <a:pt x="3756" y="2052"/>
                      <a:pt x="2458" y="1402"/>
                      <a:pt x="1090" y="1402"/>
                    </a:cubicBezTo>
                    <a:cubicBezTo>
                      <a:pt x="955" y="1402"/>
                      <a:pt x="820" y="1408"/>
                      <a:pt x="685" y="1421"/>
                    </a:cubicBezTo>
                    <a:cubicBezTo>
                      <a:pt x="318" y="1456"/>
                      <a:pt x="192" y="1833"/>
                      <a:pt x="348" y="2128"/>
                    </a:cubicBezTo>
                    <a:cubicBezTo>
                      <a:pt x="886" y="3144"/>
                      <a:pt x="1619" y="4023"/>
                      <a:pt x="2492" y="4750"/>
                    </a:cubicBezTo>
                    <a:cubicBezTo>
                      <a:pt x="2241" y="4776"/>
                      <a:pt x="1992" y="4812"/>
                      <a:pt x="1747" y="4876"/>
                    </a:cubicBezTo>
                    <a:cubicBezTo>
                      <a:pt x="1160" y="5027"/>
                      <a:pt x="0" y="5391"/>
                      <a:pt x="46" y="6165"/>
                    </a:cubicBezTo>
                    <a:cubicBezTo>
                      <a:pt x="95" y="7013"/>
                      <a:pt x="1388" y="7029"/>
                      <a:pt x="1993" y="7060"/>
                    </a:cubicBezTo>
                    <a:cubicBezTo>
                      <a:pt x="2119" y="7066"/>
                      <a:pt x="2244" y="7070"/>
                      <a:pt x="2370" y="7070"/>
                    </a:cubicBezTo>
                    <a:cubicBezTo>
                      <a:pt x="2740" y="7070"/>
                      <a:pt x="3107" y="7042"/>
                      <a:pt x="3472" y="6991"/>
                    </a:cubicBezTo>
                    <a:lnTo>
                      <a:pt x="3472" y="6991"/>
                    </a:lnTo>
                    <a:cubicBezTo>
                      <a:pt x="3343" y="7260"/>
                      <a:pt x="3239" y="7544"/>
                      <a:pt x="3173" y="7838"/>
                    </a:cubicBezTo>
                    <a:cubicBezTo>
                      <a:pt x="3041" y="8422"/>
                      <a:pt x="2951" y="9336"/>
                      <a:pt x="3360" y="9831"/>
                    </a:cubicBezTo>
                    <a:cubicBezTo>
                      <a:pt x="3524" y="10029"/>
                      <a:pt x="3702" y="10114"/>
                      <a:pt x="3887" y="10114"/>
                    </a:cubicBezTo>
                    <a:cubicBezTo>
                      <a:pt x="4502" y="10114"/>
                      <a:pt x="5189" y="9175"/>
                      <a:pt x="5659" y="8355"/>
                    </a:cubicBezTo>
                    <a:cubicBezTo>
                      <a:pt x="5759" y="8616"/>
                      <a:pt x="5882" y="8868"/>
                      <a:pt x="6040" y="9100"/>
                    </a:cubicBezTo>
                    <a:cubicBezTo>
                      <a:pt x="6340" y="9538"/>
                      <a:pt x="6861" y="10018"/>
                      <a:pt x="7426" y="10018"/>
                    </a:cubicBezTo>
                    <a:cubicBezTo>
                      <a:pt x="7431" y="10018"/>
                      <a:pt x="7437" y="10018"/>
                      <a:pt x="7442" y="10018"/>
                    </a:cubicBezTo>
                    <a:cubicBezTo>
                      <a:pt x="8443" y="10002"/>
                      <a:pt x="8318" y="8748"/>
                      <a:pt x="8068" y="7782"/>
                    </a:cubicBezTo>
                    <a:lnTo>
                      <a:pt x="8068" y="7782"/>
                    </a:lnTo>
                    <a:cubicBezTo>
                      <a:pt x="8479" y="7890"/>
                      <a:pt x="8898" y="7958"/>
                      <a:pt x="9329" y="7972"/>
                    </a:cubicBezTo>
                    <a:cubicBezTo>
                      <a:pt x="9385" y="7974"/>
                      <a:pt x="9442" y="7975"/>
                      <a:pt x="9498" y="7975"/>
                    </a:cubicBezTo>
                    <a:cubicBezTo>
                      <a:pt x="9838" y="7975"/>
                      <a:pt x="10177" y="7943"/>
                      <a:pt x="10513" y="7875"/>
                    </a:cubicBezTo>
                    <a:cubicBezTo>
                      <a:pt x="10879" y="7801"/>
                      <a:pt x="11300" y="7727"/>
                      <a:pt x="11524" y="7395"/>
                    </a:cubicBezTo>
                    <a:cubicBezTo>
                      <a:pt x="11987" y="6705"/>
                      <a:pt x="11174" y="6141"/>
                      <a:pt x="10649" y="5867"/>
                    </a:cubicBezTo>
                    <a:cubicBezTo>
                      <a:pt x="10399" y="5735"/>
                      <a:pt x="10141" y="5621"/>
                      <a:pt x="9881" y="5511"/>
                    </a:cubicBezTo>
                    <a:cubicBezTo>
                      <a:pt x="10708" y="5075"/>
                      <a:pt x="11349" y="4298"/>
                      <a:pt x="11559" y="3344"/>
                    </a:cubicBezTo>
                    <a:cubicBezTo>
                      <a:pt x="11611" y="3108"/>
                      <a:pt x="11425" y="2839"/>
                      <a:pt x="11184" y="2809"/>
                    </a:cubicBezTo>
                    <a:cubicBezTo>
                      <a:pt x="10862" y="2767"/>
                      <a:pt x="10538" y="2745"/>
                      <a:pt x="10213" y="2745"/>
                    </a:cubicBezTo>
                    <a:cubicBezTo>
                      <a:pt x="9321" y="2745"/>
                      <a:pt x="8431" y="2907"/>
                      <a:pt x="7598" y="3242"/>
                    </a:cubicBezTo>
                    <a:cubicBezTo>
                      <a:pt x="7620" y="3054"/>
                      <a:pt x="7633" y="2862"/>
                      <a:pt x="7635" y="2665"/>
                    </a:cubicBezTo>
                    <a:cubicBezTo>
                      <a:pt x="7640" y="2227"/>
                      <a:pt x="7598" y="1789"/>
                      <a:pt x="7537" y="1356"/>
                    </a:cubicBezTo>
                    <a:cubicBezTo>
                      <a:pt x="7480" y="943"/>
                      <a:pt x="7480" y="388"/>
                      <a:pt x="7102" y="128"/>
                    </a:cubicBezTo>
                    <a:cubicBezTo>
                      <a:pt x="6973" y="39"/>
                      <a:pt x="6846" y="0"/>
                      <a:pt x="6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2"/>
              <p:cNvSpPr/>
              <p:nvPr/>
            </p:nvSpPr>
            <p:spPr>
              <a:xfrm>
                <a:off x="5831475" y="3407050"/>
                <a:ext cx="121825" cy="97975"/>
              </a:xfrm>
              <a:custGeom>
                <a:rect b="b" l="l" r="r" t="t"/>
                <a:pathLst>
                  <a:path extrusionOk="0" h="3919" w="4873">
                    <a:moveTo>
                      <a:pt x="1810" y="0"/>
                    </a:moveTo>
                    <a:cubicBezTo>
                      <a:pt x="1566" y="0"/>
                      <a:pt x="1311" y="200"/>
                      <a:pt x="1359" y="466"/>
                    </a:cubicBezTo>
                    <a:cubicBezTo>
                      <a:pt x="1388" y="623"/>
                      <a:pt x="1405" y="780"/>
                      <a:pt x="1414" y="937"/>
                    </a:cubicBezTo>
                    <a:cubicBezTo>
                      <a:pt x="1134" y="726"/>
                      <a:pt x="759" y="620"/>
                      <a:pt x="423" y="606"/>
                    </a:cubicBezTo>
                    <a:cubicBezTo>
                      <a:pt x="419" y="606"/>
                      <a:pt x="415" y="605"/>
                      <a:pt x="411" y="605"/>
                    </a:cubicBezTo>
                    <a:cubicBezTo>
                      <a:pt x="241" y="605"/>
                      <a:pt x="87" y="781"/>
                      <a:pt x="59" y="937"/>
                    </a:cubicBezTo>
                    <a:cubicBezTo>
                      <a:pt x="28" y="1117"/>
                      <a:pt x="127" y="1290"/>
                      <a:pt x="286" y="1372"/>
                    </a:cubicBezTo>
                    <a:cubicBezTo>
                      <a:pt x="673" y="1572"/>
                      <a:pt x="995" y="1887"/>
                      <a:pt x="1212" y="2267"/>
                    </a:cubicBezTo>
                    <a:cubicBezTo>
                      <a:pt x="1191" y="2280"/>
                      <a:pt x="1171" y="2295"/>
                      <a:pt x="1150" y="2307"/>
                    </a:cubicBezTo>
                    <a:cubicBezTo>
                      <a:pt x="1147" y="2307"/>
                      <a:pt x="1102" y="2328"/>
                      <a:pt x="1069" y="2342"/>
                    </a:cubicBezTo>
                    <a:cubicBezTo>
                      <a:pt x="989" y="2366"/>
                      <a:pt x="905" y="2379"/>
                      <a:pt x="820" y="2379"/>
                    </a:cubicBezTo>
                    <a:cubicBezTo>
                      <a:pt x="776" y="2379"/>
                      <a:pt x="731" y="2376"/>
                      <a:pt x="686" y="2368"/>
                    </a:cubicBezTo>
                    <a:cubicBezTo>
                      <a:pt x="656" y="2363"/>
                      <a:pt x="627" y="2361"/>
                      <a:pt x="599" y="2361"/>
                    </a:cubicBezTo>
                    <a:cubicBezTo>
                      <a:pt x="105" y="2361"/>
                      <a:pt x="0" y="3132"/>
                      <a:pt x="531" y="3245"/>
                    </a:cubicBezTo>
                    <a:cubicBezTo>
                      <a:pt x="627" y="3266"/>
                      <a:pt x="721" y="3276"/>
                      <a:pt x="814" y="3276"/>
                    </a:cubicBezTo>
                    <a:cubicBezTo>
                      <a:pt x="939" y="3276"/>
                      <a:pt x="1060" y="3259"/>
                      <a:pt x="1177" y="3230"/>
                    </a:cubicBezTo>
                    <a:cubicBezTo>
                      <a:pt x="1390" y="3186"/>
                      <a:pt x="1591" y="3102"/>
                      <a:pt x="1772" y="2984"/>
                    </a:cubicBezTo>
                    <a:cubicBezTo>
                      <a:pt x="1915" y="3245"/>
                      <a:pt x="2078" y="3495"/>
                      <a:pt x="2271" y="3723"/>
                    </a:cubicBezTo>
                    <a:cubicBezTo>
                      <a:pt x="2372" y="3843"/>
                      <a:pt x="2514" y="3919"/>
                      <a:pt x="2659" y="3919"/>
                    </a:cubicBezTo>
                    <a:cubicBezTo>
                      <a:pt x="2741" y="3919"/>
                      <a:pt x="2823" y="3895"/>
                      <a:pt x="2901" y="3842"/>
                    </a:cubicBezTo>
                    <a:cubicBezTo>
                      <a:pt x="3124" y="3689"/>
                      <a:pt x="3132" y="3431"/>
                      <a:pt x="3020" y="3212"/>
                    </a:cubicBezTo>
                    <a:cubicBezTo>
                      <a:pt x="2943" y="3063"/>
                      <a:pt x="2867" y="2914"/>
                      <a:pt x="2790" y="2765"/>
                    </a:cubicBezTo>
                    <a:lnTo>
                      <a:pt x="2790" y="2765"/>
                    </a:lnTo>
                    <a:cubicBezTo>
                      <a:pt x="3271" y="2918"/>
                      <a:pt x="3775" y="2993"/>
                      <a:pt x="4284" y="2993"/>
                    </a:cubicBezTo>
                    <a:cubicBezTo>
                      <a:pt x="4297" y="2993"/>
                      <a:pt x="4311" y="2993"/>
                      <a:pt x="4325" y="2993"/>
                    </a:cubicBezTo>
                    <a:cubicBezTo>
                      <a:pt x="4871" y="2989"/>
                      <a:pt x="4872" y="2174"/>
                      <a:pt x="4371" y="2071"/>
                    </a:cubicBezTo>
                    <a:cubicBezTo>
                      <a:pt x="3997" y="1994"/>
                      <a:pt x="3623" y="1931"/>
                      <a:pt x="3247" y="1878"/>
                    </a:cubicBezTo>
                    <a:cubicBezTo>
                      <a:pt x="3545" y="1686"/>
                      <a:pt x="3844" y="1530"/>
                      <a:pt x="3986" y="1191"/>
                    </a:cubicBezTo>
                    <a:cubicBezTo>
                      <a:pt x="4090" y="942"/>
                      <a:pt x="3916" y="666"/>
                      <a:pt x="3646" y="666"/>
                    </a:cubicBezTo>
                    <a:cubicBezTo>
                      <a:pt x="3637" y="666"/>
                      <a:pt x="3629" y="667"/>
                      <a:pt x="3620" y="667"/>
                    </a:cubicBezTo>
                    <a:cubicBezTo>
                      <a:pt x="3419" y="680"/>
                      <a:pt x="3279" y="721"/>
                      <a:pt x="3114" y="836"/>
                    </a:cubicBezTo>
                    <a:cubicBezTo>
                      <a:pt x="2981" y="927"/>
                      <a:pt x="2850" y="1016"/>
                      <a:pt x="2716" y="1102"/>
                    </a:cubicBezTo>
                    <a:cubicBezTo>
                      <a:pt x="2672" y="1131"/>
                      <a:pt x="2625" y="1156"/>
                      <a:pt x="2580" y="1185"/>
                    </a:cubicBezTo>
                    <a:cubicBezTo>
                      <a:pt x="2543" y="779"/>
                      <a:pt x="2377" y="389"/>
                      <a:pt x="2072" y="100"/>
                    </a:cubicBezTo>
                    <a:cubicBezTo>
                      <a:pt x="1999" y="31"/>
                      <a:pt x="1905" y="0"/>
                      <a:pt x="1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2"/>
              <p:cNvSpPr/>
              <p:nvPr/>
            </p:nvSpPr>
            <p:spPr>
              <a:xfrm>
                <a:off x="5714225" y="3555675"/>
                <a:ext cx="30150" cy="46050"/>
              </a:xfrm>
              <a:custGeom>
                <a:rect b="b" l="l" r="r" t="t"/>
                <a:pathLst>
                  <a:path extrusionOk="0" h="1842" w="1206">
                    <a:moveTo>
                      <a:pt x="552" y="1"/>
                    </a:moveTo>
                    <a:cubicBezTo>
                      <a:pt x="501" y="1"/>
                      <a:pt x="450" y="9"/>
                      <a:pt x="400" y="24"/>
                    </a:cubicBezTo>
                    <a:cubicBezTo>
                      <a:pt x="292" y="57"/>
                      <a:pt x="198" y="155"/>
                      <a:pt x="149" y="252"/>
                    </a:cubicBezTo>
                    <a:cubicBezTo>
                      <a:pt x="98" y="355"/>
                      <a:pt x="52" y="470"/>
                      <a:pt x="26" y="582"/>
                    </a:cubicBezTo>
                    <a:cubicBezTo>
                      <a:pt x="16" y="621"/>
                      <a:pt x="14" y="662"/>
                      <a:pt x="11" y="702"/>
                    </a:cubicBezTo>
                    <a:cubicBezTo>
                      <a:pt x="6" y="783"/>
                      <a:pt x="1" y="865"/>
                      <a:pt x="3" y="947"/>
                    </a:cubicBezTo>
                    <a:cubicBezTo>
                      <a:pt x="4" y="1069"/>
                      <a:pt x="35" y="1190"/>
                      <a:pt x="74" y="1305"/>
                    </a:cubicBezTo>
                    <a:cubicBezTo>
                      <a:pt x="87" y="1345"/>
                      <a:pt x="103" y="1382"/>
                      <a:pt x="119" y="1420"/>
                    </a:cubicBezTo>
                    <a:cubicBezTo>
                      <a:pt x="135" y="1458"/>
                      <a:pt x="155" y="1496"/>
                      <a:pt x="173" y="1534"/>
                    </a:cubicBezTo>
                    <a:cubicBezTo>
                      <a:pt x="201" y="1601"/>
                      <a:pt x="244" y="1659"/>
                      <a:pt x="302" y="1705"/>
                    </a:cubicBezTo>
                    <a:cubicBezTo>
                      <a:pt x="343" y="1731"/>
                      <a:pt x="385" y="1757"/>
                      <a:pt x="425" y="1783"/>
                    </a:cubicBezTo>
                    <a:cubicBezTo>
                      <a:pt x="434" y="1787"/>
                      <a:pt x="442" y="1790"/>
                      <a:pt x="451" y="1794"/>
                    </a:cubicBezTo>
                    <a:cubicBezTo>
                      <a:pt x="524" y="1822"/>
                      <a:pt x="604" y="1842"/>
                      <a:pt x="684" y="1842"/>
                    </a:cubicBezTo>
                    <a:cubicBezTo>
                      <a:pt x="737" y="1842"/>
                      <a:pt x="790" y="1833"/>
                      <a:pt x="840" y="1813"/>
                    </a:cubicBezTo>
                    <a:cubicBezTo>
                      <a:pt x="881" y="1793"/>
                      <a:pt x="921" y="1772"/>
                      <a:pt x="960" y="1753"/>
                    </a:cubicBezTo>
                    <a:cubicBezTo>
                      <a:pt x="1026" y="1715"/>
                      <a:pt x="1073" y="1664"/>
                      <a:pt x="1105" y="1601"/>
                    </a:cubicBezTo>
                    <a:cubicBezTo>
                      <a:pt x="1136" y="1566"/>
                      <a:pt x="1154" y="1524"/>
                      <a:pt x="1163" y="1479"/>
                    </a:cubicBezTo>
                    <a:cubicBezTo>
                      <a:pt x="1172" y="1458"/>
                      <a:pt x="1175" y="1435"/>
                      <a:pt x="1179" y="1414"/>
                    </a:cubicBezTo>
                    <a:cubicBezTo>
                      <a:pt x="1180" y="1414"/>
                      <a:pt x="1180" y="1415"/>
                      <a:pt x="1182" y="1415"/>
                    </a:cubicBezTo>
                    <a:cubicBezTo>
                      <a:pt x="1183" y="1409"/>
                      <a:pt x="1182" y="1404"/>
                      <a:pt x="1183" y="1399"/>
                    </a:cubicBezTo>
                    <a:cubicBezTo>
                      <a:pt x="1187" y="1383"/>
                      <a:pt x="1188" y="1367"/>
                      <a:pt x="1188" y="1350"/>
                    </a:cubicBezTo>
                    <a:cubicBezTo>
                      <a:pt x="1205" y="1173"/>
                      <a:pt x="1113" y="1003"/>
                      <a:pt x="1076" y="831"/>
                    </a:cubicBezTo>
                    <a:lnTo>
                      <a:pt x="1076" y="831"/>
                    </a:lnTo>
                    <a:cubicBezTo>
                      <a:pt x="1085" y="876"/>
                      <a:pt x="1096" y="922"/>
                      <a:pt x="1105" y="968"/>
                    </a:cubicBezTo>
                    <a:cubicBezTo>
                      <a:pt x="1089" y="887"/>
                      <a:pt x="1070" y="810"/>
                      <a:pt x="1047" y="730"/>
                    </a:cubicBezTo>
                    <a:cubicBezTo>
                      <a:pt x="1037" y="698"/>
                      <a:pt x="1030" y="666"/>
                      <a:pt x="1022" y="632"/>
                    </a:cubicBezTo>
                    <a:cubicBezTo>
                      <a:pt x="1007" y="564"/>
                      <a:pt x="993" y="494"/>
                      <a:pt x="979" y="424"/>
                    </a:cubicBezTo>
                    <a:lnTo>
                      <a:pt x="979" y="424"/>
                    </a:lnTo>
                    <a:cubicBezTo>
                      <a:pt x="988" y="465"/>
                      <a:pt x="996" y="504"/>
                      <a:pt x="1005" y="544"/>
                    </a:cubicBezTo>
                    <a:cubicBezTo>
                      <a:pt x="995" y="497"/>
                      <a:pt x="986" y="449"/>
                      <a:pt x="981" y="401"/>
                    </a:cubicBezTo>
                    <a:cubicBezTo>
                      <a:pt x="971" y="303"/>
                      <a:pt x="933" y="219"/>
                      <a:pt x="869" y="146"/>
                    </a:cubicBezTo>
                    <a:cubicBezTo>
                      <a:pt x="806" y="77"/>
                      <a:pt x="718" y="19"/>
                      <a:pt x="621" y="6"/>
                    </a:cubicBezTo>
                    <a:cubicBezTo>
                      <a:pt x="598" y="2"/>
                      <a:pt x="575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2"/>
              <p:cNvSpPr/>
              <p:nvPr/>
            </p:nvSpPr>
            <p:spPr>
              <a:xfrm>
                <a:off x="5784300" y="3654650"/>
                <a:ext cx="24825" cy="33425"/>
              </a:xfrm>
              <a:custGeom>
                <a:rect b="b" l="l" r="r" t="t"/>
                <a:pathLst>
                  <a:path extrusionOk="0" h="1337" w="993">
                    <a:moveTo>
                      <a:pt x="945" y="725"/>
                    </a:moveTo>
                    <a:cubicBezTo>
                      <a:pt x="945" y="731"/>
                      <a:pt x="945" y="737"/>
                      <a:pt x="944" y="743"/>
                    </a:cubicBezTo>
                    <a:lnTo>
                      <a:pt x="944" y="743"/>
                    </a:lnTo>
                    <a:cubicBezTo>
                      <a:pt x="945" y="737"/>
                      <a:pt x="945" y="731"/>
                      <a:pt x="945" y="725"/>
                    </a:cubicBezTo>
                    <a:close/>
                    <a:moveTo>
                      <a:pt x="676" y="0"/>
                    </a:moveTo>
                    <a:cubicBezTo>
                      <a:pt x="644" y="0"/>
                      <a:pt x="612" y="5"/>
                      <a:pt x="579" y="14"/>
                    </a:cubicBezTo>
                    <a:cubicBezTo>
                      <a:pt x="565" y="18"/>
                      <a:pt x="554" y="21"/>
                      <a:pt x="542" y="25"/>
                    </a:cubicBezTo>
                    <a:cubicBezTo>
                      <a:pt x="516" y="35"/>
                      <a:pt x="492" y="46"/>
                      <a:pt x="466" y="60"/>
                    </a:cubicBezTo>
                    <a:cubicBezTo>
                      <a:pt x="414" y="86"/>
                      <a:pt x="377" y="122"/>
                      <a:pt x="334" y="162"/>
                    </a:cubicBezTo>
                    <a:cubicBezTo>
                      <a:pt x="288" y="207"/>
                      <a:pt x="246" y="254"/>
                      <a:pt x="209" y="305"/>
                    </a:cubicBezTo>
                    <a:cubicBezTo>
                      <a:pt x="170" y="358"/>
                      <a:pt x="136" y="412"/>
                      <a:pt x="101" y="469"/>
                    </a:cubicBezTo>
                    <a:cubicBezTo>
                      <a:pt x="66" y="527"/>
                      <a:pt x="49" y="592"/>
                      <a:pt x="29" y="656"/>
                    </a:cubicBezTo>
                    <a:cubicBezTo>
                      <a:pt x="10" y="724"/>
                      <a:pt x="0" y="793"/>
                      <a:pt x="5" y="864"/>
                    </a:cubicBezTo>
                    <a:cubicBezTo>
                      <a:pt x="7" y="897"/>
                      <a:pt x="15" y="931"/>
                      <a:pt x="23" y="963"/>
                    </a:cubicBezTo>
                    <a:cubicBezTo>
                      <a:pt x="38" y="1032"/>
                      <a:pt x="32" y="1021"/>
                      <a:pt x="65" y="1084"/>
                    </a:cubicBezTo>
                    <a:cubicBezTo>
                      <a:pt x="79" y="1124"/>
                      <a:pt x="101" y="1156"/>
                      <a:pt x="133" y="1183"/>
                    </a:cubicBezTo>
                    <a:cubicBezTo>
                      <a:pt x="147" y="1202"/>
                      <a:pt x="163" y="1218"/>
                      <a:pt x="180" y="1234"/>
                    </a:cubicBezTo>
                    <a:cubicBezTo>
                      <a:pt x="214" y="1256"/>
                      <a:pt x="247" y="1277"/>
                      <a:pt x="282" y="1299"/>
                    </a:cubicBezTo>
                    <a:cubicBezTo>
                      <a:pt x="331" y="1325"/>
                      <a:pt x="383" y="1337"/>
                      <a:pt x="436" y="1337"/>
                    </a:cubicBezTo>
                    <a:cubicBezTo>
                      <a:pt x="441" y="1337"/>
                      <a:pt x="445" y="1336"/>
                      <a:pt x="450" y="1336"/>
                    </a:cubicBezTo>
                    <a:cubicBezTo>
                      <a:pt x="458" y="1337"/>
                      <a:pt x="466" y="1337"/>
                      <a:pt x="474" y="1337"/>
                    </a:cubicBezTo>
                    <a:cubicBezTo>
                      <a:pt x="561" y="1337"/>
                      <a:pt x="653" y="1316"/>
                      <a:pt x="723" y="1262"/>
                    </a:cubicBezTo>
                    <a:cubicBezTo>
                      <a:pt x="757" y="1235"/>
                      <a:pt x="790" y="1206"/>
                      <a:pt x="820" y="1175"/>
                    </a:cubicBezTo>
                    <a:cubicBezTo>
                      <a:pt x="872" y="1116"/>
                      <a:pt x="905" y="1045"/>
                      <a:pt x="921" y="963"/>
                    </a:cubicBezTo>
                    <a:cubicBezTo>
                      <a:pt x="925" y="949"/>
                      <a:pt x="929" y="936"/>
                      <a:pt x="934" y="922"/>
                    </a:cubicBezTo>
                    <a:cubicBezTo>
                      <a:pt x="947" y="873"/>
                      <a:pt x="944" y="820"/>
                      <a:pt x="944" y="768"/>
                    </a:cubicBezTo>
                    <a:lnTo>
                      <a:pt x="944" y="768"/>
                    </a:lnTo>
                    <a:cubicBezTo>
                      <a:pt x="947" y="723"/>
                      <a:pt x="948" y="678"/>
                      <a:pt x="945" y="632"/>
                    </a:cubicBezTo>
                    <a:cubicBezTo>
                      <a:pt x="944" y="621"/>
                      <a:pt x="945" y="609"/>
                      <a:pt x="945" y="597"/>
                    </a:cubicBezTo>
                    <a:cubicBezTo>
                      <a:pt x="948" y="548"/>
                      <a:pt x="954" y="501"/>
                      <a:pt x="963" y="453"/>
                    </a:cubicBezTo>
                    <a:cubicBezTo>
                      <a:pt x="993" y="302"/>
                      <a:pt x="961" y="91"/>
                      <a:pt x="801" y="25"/>
                    </a:cubicBezTo>
                    <a:cubicBezTo>
                      <a:pt x="760" y="8"/>
                      <a:pt x="718" y="0"/>
                      <a:pt x="6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>
                <a:off x="5890600" y="3629575"/>
                <a:ext cx="23775" cy="29625"/>
              </a:xfrm>
              <a:custGeom>
                <a:rect b="b" l="l" r="r" t="t"/>
                <a:pathLst>
                  <a:path extrusionOk="0" h="1185" w="951">
                    <a:moveTo>
                      <a:pt x="444" y="0"/>
                    </a:moveTo>
                    <a:cubicBezTo>
                      <a:pt x="378" y="0"/>
                      <a:pt x="312" y="20"/>
                      <a:pt x="256" y="58"/>
                    </a:cubicBezTo>
                    <a:cubicBezTo>
                      <a:pt x="165" y="121"/>
                      <a:pt x="109" y="230"/>
                      <a:pt x="113" y="340"/>
                    </a:cubicBezTo>
                    <a:cubicBezTo>
                      <a:pt x="113" y="344"/>
                      <a:pt x="111" y="349"/>
                      <a:pt x="110" y="354"/>
                    </a:cubicBezTo>
                    <a:cubicBezTo>
                      <a:pt x="99" y="378"/>
                      <a:pt x="92" y="404"/>
                      <a:pt x="85" y="434"/>
                    </a:cubicBezTo>
                    <a:cubicBezTo>
                      <a:pt x="79" y="445"/>
                      <a:pt x="76" y="458"/>
                      <a:pt x="71" y="468"/>
                    </a:cubicBezTo>
                    <a:cubicBezTo>
                      <a:pt x="38" y="527"/>
                      <a:pt x="31" y="593"/>
                      <a:pt x="14" y="656"/>
                    </a:cubicBezTo>
                    <a:cubicBezTo>
                      <a:pt x="0" y="734"/>
                      <a:pt x="6" y="809"/>
                      <a:pt x="31" y="886"/>
                    </a:cubicBezTo>
                    <a:cubicBezTo>
                      <a:pt x="40" y="906"/>
                      <a:pt x="51" y="924"/>
                      <a:pt x="61" y="943"/>
                    </a:cubicBezTo>
                    <a:cubicBezTo>
                      <a:pt x="62" y="948"/>
                      <a:pt x="64" y="951"/>
                      <a:pt x="66" y="956"/>
                    </a:cubicBezTo>
                    <a:cubicBezTo>
                      <a:pt x="67" y="961"/>
                      <a:pt x="67" y="965"/>
                      <a:pt x="68" y="967"/>
                    </a:cubicBezTo>
                    <a:lnTo>
                      <a:pt x="68" y="965"/>
                    </a:lnTo>
                    <a:cubicBezTo>
                      <a:pt x="76" y="991"/>
                      <a:pt x="90" y="1014"/>
                      <a:pt x="110" y="1035"/>
                    </a:cubicBezTo>
                    <a:cubicBezTo>
                      <a:pt x="150" y="1082"/>
                      <a:pt x="188" y="1122"/>
                      <a:pt x="249" y="1149"/>
                    </a:cubicBezTo>
                    <a:cubicBezTo>
                      <a:pt x="301" y="1173"/>
                      <a:pt x="363" y="1184"/>
                      <a:pt x="421" y="1184"/>
                    </a:cubicBezTo>
                    <a:cubicBezTo>
                      <a:pt x="429" y="1184"/>
                      <a:pt x="436" y="1184"/>
                      <a:pt x="443" y="1184"/>
                    </a:cubicBezTo>
                    <a:lnTo>
                      <a:pt x="446" y="1184"/>
                    </a:lnTo>
                    <a:cubicBezTo>
                      <a:pt x="451" y="1184"/>
                      <a:pt x="455" y="1184"/>
                      <a:pt x="459" y="1184"/>
                    </a:cubicBezTo>
                    <a:cubicBezTo>
                      <a:pt x="509" y="1184"/>
                      <a:pt x="560" y="1178"/>
                      <a:pt x="609" y="1161"/>
                    </a:cubicBezTo>
                    <a:cubicBezTo>
                      <a:pt x="686" y="1134"/>
                      <a:pt x="751" y="1090"/>
                      <a:pt x="804" y="1027"/>
                    </a:cubicBezTo>
                    <a:cubicBezTo>
                      <a:pt x="811" y="1019"/>
                      <a:pt x="816" y="1012"/>
                      <a:pt x="822" y="1003"/>
                    </a:cubicBezTo>
                    <a:cubicBezTo>
                      <a:pt x="824" y="1000"/>
                      <a:pt x="827" y="995"/>
                      <a:pt x="830" y="991"/>
                    </a:cubicBezTo>
                    <a:cubicBezTo>
                      <a:pt x="853" y="959"/>
                      <a:pt x="884" y="917"/>
                      <a:pt x="901" y="881"/>
                    </a:cubicBezTo>
                    <a:cubicBezTo>
                      <a:pt x="916" y="852"/>
                      <a:pt x="935" y="793"/>
                      <a:pt x="940" y="760"/>
                    </a:cubicBezTo>
                    <a:cubicBezTo>
                      <a:pt x="942" y="755"/>
                      <a:pt x="943" y="750"/>
                      <a:pt x="943" y="745"/>
                    </a:cubicBezTo>
                    <a:cubicBezTo>
                      <a:pt x="948" y="699"/>
                      <a:pt x="948" y="651"/>
                      <a:pt x="949" y="605"/>
                    </a:cubicBezTo>
                    <a:cubicBezTo>
                      <a:pt x="950" y="532"/>
                      <a:pt x="932" y="459"/>
                      <a:pt x="916" y="388"/>
                    </a:cubicBezTo>
                    <a:cubicBezTo>
                      <a:pt x="914" y="385"/>
                      <a:pt x="914" y="381"/>
                      <a:pt x="913" y="377"/>
                    </a:cubicBezTo>
                    <a:cubicBezTo>
                      <a:pt x="905" y="349"/>
                      <a:pt x="876" y="296"/>
                      <a:pt x="860" y="271"/>
                    </a:cubicBezTo>
                    <a:cubicBezTo>
                      <a:pt x="855" y="263"/>
                      <a:pt x="851" y="257"/>
                      <a:pt x="846" y="250"/>
                    </a:cubicBezTo>
                    <a:cubicBezTo>
                      <a:pt x="815" y="210"/>
                      <a:pt x="781" y="172"/>
                      <a:pt x="745" y="137"/>
                    </a:cubicBezTo>
                    <a:cubicBezTo>
                      <a:pt x="699" y="93"/>
                      <a:pt x="641" y="57"/>
                      <a:pt x="585" y="31"/>
                    </a:cubicBezTo>
                    <a:cubicBezTo>
                      <a:pt x="540" y="11"/>
                      <a:pt x="492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2"/>
              <p:cNvSpPr/>
              <p:nvPr/>
            </p:nvSpPr>
            <p:spPr>
              <a:xfrm>
                <a:off x="5714625" y="3735525"/>
                <a:ext cx="28575" cy="31650"/>
              </a:xfrm>
              <a:custGeom>
                <a:rect b="b" l="l" r="r" t="t"/>
                <a:pathLst>
                  <a:path extrusionOk="0" h="1266" w="1143">
                    <a:moveTo>
                      <a:pt x="461" y="1"/>
                    </a:moveTo>
                    <a:cubicBezTo>
                      <a:pt x="437" y="1"/>
                      <a:pt x="415" y="8"/>
                      <a:pt x="395" y="19"/>
                    </a:cubicBezTo>
                    <a:cubicBezTo>
                      <a:pt x="394" y="19"/>
                      <a:pt x="392" y="19"/>
                      <a:pt x="391" y="19"/>
                    </a:cubicBezTo>
                    <a:cubicBezTo>
                      <a:pt x="280" y="19"/>
                      <a:pt x="155" y="116"/>
                      <a:pt x="116" y="215"/>
                    </a:cubicBezTo>
                    <a:cubicBezTo>
                      <a:pt x="80" y="311"/>
                      <a:pt x="46" y="410"/>
                      <a:pt x="28" y="513"/>
                    </a:cubicBezTo>
                    <a:cubicBezTo>
                      <a:pt x="0" y="666"/>
                      <a:pt x="30" y="800"/>
                      <a:pt x="63" y="950"/>
                    </a:cubicBezTo>
                    <a:cubicBezTo>
                      <a:pt x="92" y="1030"/>
                      <a:pt x="137" y="1098"/>
                      <a:pt x="203" y="1153"/>
                    </a:cubicBezTo>
                    <a:cubicBezTo>
                      <a:pt x="250" y="1196"/>
                      <a:pt x="306" y="1224"/>
                      <a:pt x="368" y="1238"/>
                    </a:cubicBezTo>
                    <a:cubicBezTo>
                      <a:pt x="411" y="1257"/>
                      <a:pt x="455" y="1265"/>
                      <a:pt x="500" y="1265"/>
                    </a:cubicBezTo>
                    <a:cubicBezTo>
                      <a:pt x="515" y="1265"/>
                      <a:pt x="531" y="1264"/>
                      <a:pt x="546" y="1262"/>
                    </a:cubicBezTo>
                    <a:cubicBezTo>
                      <a:pt x="628" y="1255"/>
                      <a:pt x="703" y="1229"/>
                      <a:pt x="772" y="1182"/>
                    </a:cubicBezTo>
                    <a:cubicBezTo>
                      <a:pt x="861" y="1133"/>
                      <a:pt x="941" y="1065"/>
                      <a:pt x="1001" y="984"/>
                    </a:cubicBezTo>
                    <a:cubicBezTo>
                      <a:pt x="1019" y="960"/>
                      <a:pt x="1037" y="935"/>
                      <a:pt x="1055" y="908"/>
                    </a:cubicBezTo>
                    <a:cubicBezTo>
                      <a:pt x="1106" y="838"/>
                      <a:pt x="1142" y="767"/>
                      <a:pt x="1125" y="679"/>
                    </a:cubicBezTo>
                    <a:cubicBezTo>
                      <a:pt x="1111" y="617"/>
                      <a:pt x="1073" y="562"/>
                      <a:pt x="1020" y="527"/>
                    </a:cubicBezTo>
                    <a:cubicBezTo>
                      <a:pt x="997" y="513"/>
                      <a:pt x="977" y="497"/>
                      <a:pt x="955" y="482"/>
                    </a:cubicBezTo>
                    <a:cubicBezTo>
                      <a:pt x="945" y="476"/>
                      <a:pt x="935" y="468"/>
                      <a:pt x="924" y="461"/>
                    </a:cubicBezTo>
                    <a:cubicBezTo>
                      <a:pt x="892" y="439"/>
                      <a:pt x="859" y="409"/>
                      <a:pt x="820" y="394"/>
                    </a:cubicBezTo>
                    <a:cubicBezTo>
                      <a:pt x="819" y="394"/>
                      <a:pt x="817" y="393"/>
                      <a:pt x="815" y="393"/>
                    </a:cubicBezTo>
                    <a:cubicBezTo>
                      <a:pt x="808" y="379"/>
                      <a:pt x="801" y="366"/>
                      <a:pt x="793" y="352"/>
                    </a:cubicBezTo>
                    <a:cubicBezTo>
                      <a:pt x="787" y="342"/>
                      <a:pt x="782" y="331"/>
                      <a:pt x="775" y="321"/>
                    </a:cubicBezTo>
                    <a:lnTo>
                      <a:pt x="760" y="285"/>
                    </a:lnTo>
                    <a:cubicBezTo>
                      <a:pt x="754" y="273"/>
                      <a:pt x="750" y="258"/>
                      <a:pt x="745" y="246"/>
                    </a:cubicBezTo>
                    <a:cubicBezTo>
                      <a:pt x="710" y="152"/>
                      <a:pt x="645" y="91"/>
                      <a:pt x="559" y="51"/>
                    </a:cubicBezTo>
                    <a:cubicBezTo>
                      <a:pt x="539" y="28"/>
                      <a:pt x="513" y="8"/>
                      <a:pt x="481" y="3"/>
                    </a:cubicBezTo>
                    <a:cubicBezTo>
                      <a:pt x="474" y="1"/>
                      <a:pt x="468" y="1"/>
                      <a:pt x="4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2"/>
              <p:cNvSpPr/>
              <p:nvPr/>
            </p:nvSpPr>
            <p:spPr>
              <a:xfrm>
                <a:off x="5783625" y="3779675"/>
                <a:ext cx="25800" cy="28425"/>
              </a:xfrm>
              <a:custGeom>
                <a:rect b="b" l="l" r="r" t="t"/>
                <a:pathLst>
                  <a:path extrusionOk="0" h="1137" w="1032">
                    <a:moveTo>
                      <a:pt x="684" y="1"/>
                    </a:moveTo>
                    <a:cubicBezTo>
                      <a:pt x="647" y="1"/>
                      <a:pt x="609" y="18"/>
                      <a:pt x="583" y="46"/>
                    </a:cubicBezTo>
                    <a:cubicBezTo>
                      <a:pt x="554" y="54"/>
                      <a:pt x="525" y="67"/>
                      <a:pt x="502" y="86"/>
                    </a:cubicBezTo>
                    <a:cubicBezTo>
                      <a:pt x="496" y="89"/>
                      <a:pt x="492" y="94"/>
                      <a:pt x="487" y="98"/>
                    </a:cubicBezTo>
                    <a:cubicBezTo>
                      <a:pt x="430" y="122"/>
                      <a:pt x="378" y="156"/>
                      <a:pt x="341" y="204"/>
                    </a:cubicBezTo>
                    <a:cubicBezTo>
                      <a:pt x="326" y="222"/>
                      <a:pt x="310" y="239"/>
                      <a:pt x="294" y="256"/>
                    </a:cubicBezTo>
                    <a:cubicBezTo>
                      <a:pt x="285" y="263"/>
                      <a:pt x="275" y="271"/>
                      <a:pt x="265" y="279"/>
                    </a:cubicBezTo>
                    <a:cubicBezTo>
                      <a:pt x="203" y="318"/>
                      <a:pt x="161" y="370"/>
                      <a:pt x="115" y="425"/>
                    </a:cubicBezTo>
                    <a:cubicBezTo>
                      <a:pt x="46" y="505"/>
                      <a:pt x="0" y="633"/>
                      <a:pt x="14" y="741"/>
                    </a:cubicBezTo>
                    <a:cubicBezTo>
                      <a:pt x="21" y="777"/>
                      <a:pt x="29" y="814"/>
                      <a:pt x="37" y="849"/>
                    </a:cubicBezTo>
                    <a:cubicBezTo>
                      <a:pt x="54" y="905"/>
                      <a:pt x="83" y="953"/>
                      <a:pt x="127" y="993"/>
                    </a:cubicBezTo>
                    <a:cubicBezTo>
                      <a:pt x="190" y="1062"/>
                      <a:pt x="276" y="1120"/>
                      <a:pt x="372" y="1132"/>
                    </a:cubicBezTo>
                    <a:cubicBezTo>
                      <a:pt x="409" y="1134"/>
                      <a:pt x="446" y="1136"/>
                      <a:pt x="483" y="1137"/>
                    </a:cubicBezTo>
                    <a:cubicBezTo>
                      <a:pt x="558" y="1131"/>
                      <a:pt x="629" y="1106"/>
                      <a:pt x="693" y="1063"/>
                    </a:cubicBezTo>
                    <a:cubicBezTo>
                      <a:pt x="810" y="1003"/>
                      <a:pt x="894" y="895"/>
                      <a:pt x="945" y="776"/>
                    </a:cubicBezTo>
                    <a:cubicBezTo>
                      <a:pt x="979" y="696"/>
                      <a:pt x="1006" y="609"/>
                      <a:pt x="1020" y="522"/>
                    </a:cubicBezTo>
                    <a:cubicBezTo>
                      <a:pt x="1031" y="456"/>
                      <a:pt x="1026" y="390"/>
                      <a:pt x="1004" y="326"/>
                    </a:cubicBezTo>
                    <a:cubicBezTo>
                      <a:pt x="996" y="303"/>
                      <a:pt x="983" y="282"/>
                      <a:pt x="972" y="263"/>
                    </a:cubicBezTo>
                    <a:cubicBezTo>
                      <a:pt x="970" y="259"/>
                      <a:pt x="969" y="256"/>
                      <a:pt x="968" y="253"/>
                    </a:cubicBezTo>
                    <a:cubicBezTo>
                      <a:pt x="930" y="156"/>
                      <a:pt x="869" y="92"/>
                      <a:pt x="780" y="56"/>
                    </a:cubicBezTo>
                    <a:cubicBezTo>
                      <a:pt x="780" y="55"/>
                      <a:pt x="779" y="55"/>
                      <a:pt x="779" y="54"/>
                    </a:cubicBezTo>
                    <a:cubicBezTo>
                      <a:pt x="756" y="17"/>
                      <a:pt x="721" y="1"/>
                      <a:pt x="6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5724350" y="3824225"/>
                <a:ext cx="24800" cy="26850"/>
              </a:xfrm>
              <a:custGeom>
                <a:rect b="b" l="l" r="r" t="t"/>
                <a:pathLst>
                  <a:path extrusionOk="0" h="1074" w="992">
                    <a:moveTo>
                      <a:pt x="133" y="337"/>
                    </a:moveTo>
                    <a:lnTo>
                      <a:pt x="133" y="337"/>
                    </a:lnTo>
                    <a:cubicBezTo>
                      <a:pt x="130" y="339"/>
                      <a:pt x="127" y="342"/>
                      <a:pt x="125" y="345"/>
                    </a:cubicBezTo>
                    <a:cubicBezTo>
                      <a:pt x="127" y="342"/>
                      <a:pt x="130" y="339"/>
                      <a:pt x="133" y="337"/>
                    </a:cubicBezTo>
                    <a:close/>
                    <a:moveTo>
                      <a:pt x="606" y="0"/>
                    </a:moveTo>
                    <a:cubicBezTo>
                      <a:pt x="517" y="0"/>
                      <a:pt x="422" y="35"/>
                      <a:pt x="368" y="109"/>
                    </a:cubicBezTo>
                    <a:cubicBezTo>
                      <a:pt x="361" y="118"/>
                      <a:pt x="352" y="126"/>
                      <a:pt x="346" y="133"/>
                    </a:cubicBezTo>
                    <a:cubicBezTo>
                      <a:pt x="334" y="142"/>
                      <a:pt x="321" y="153"/>
                      <a:pt x="309" y="163"/>
                    </a:cubicBezTo>
                    <a:cubicBezTo>
                      <a:pt x="291" y="180"/>
                      <a:pt x="274" y="199"/>
                      <a:pt x="257" y="215"/>
                    </a:cubicBezTo>
                    <a:cubicBezTo>
                      <a:pt x="227" y="240"/>
                      <a:pt x="198" y="263"/>
                      <a:pt x="172" y="294"/>
                    </a:cubicBezTo>
                    <a:cubicBezTo>
                      <a:pt x="158" y="309"/>
                      <a:pt x="146" y="323"/>
                      <a:pt x="133" y="337"/>
                    </a:cubicBezTo>
                    <a:lnTo>
                      <a:pt x="133" y="337"/>
                    </a:lnTo>
                    <a:cubicBezTo>
                      <a:pt x="135" y="334"/>
                      <a:pt x="138" y="332"/>
                      <a:pt x="141" y="330"/>
                    </a:cubicBezTo>
                    <a:lnTo>
                      <a:pt x="141" y="330"/>
                    </a:lnTo>
                    <a:cubicBezTo>
                      <a:pt x="101" y="364"/>
                      <a:pt x="68" y="406"/>
                      <a:pt x="46" y="455"/>
                    </a:cubicBezTo>
                    <a:cubicBezTo>
                      <a:pt x="27" y="491"/>
                      <a:pt x="16" y="528"/>
                      <a:pt x="12" y="568"/>
                    </a:cubicBezTo>
                    <a:cubicBezTo>
                      <a:pt x="0" y="623"/>
                      <a:pt x="3" y="678"/>
                      <a:pt x="18" y="732"/>
                    </a:cubicBezTo>
                    <a:cubicBezTo>
                      <a:pt x="26" y="788"/>
                      <a:pt x="46" y="839"/>
                      <a:pt x="80" y="886"/>
                    </a:cubicBezTo>
                    <a:cubicBezTo>
                      <a:pt x="106" y="914"/>
                      <a:pt x="132" y="943"/>
                      <a:pt x="157" y="971"/>
                    </a:cubicBezTo>
                    <a:cubicBezTo>
                      <a:pt x="216" y="1021"/>
                      <a:pt x="284" y="1054"/>
                      <a:pt x="360" y="1066"/>
                    </a:cubicBezTo>
                    <a:cubicBezTo>
                      <a:pt x="378" y="1071"/>
                      <a:pt x="437" y="1074"/>
                      <a:pt x="465" y="1074"/>
                    </a:cubicBezTo>
                    <a:cubicBezTo>
                      <a:pt x="470" y="1074"/>
                      <a:pt x="473" y="1074"/>
                      <a:pt x="476" y="1074"/>
                    </a:cubicBezTo>
                    <a:lnTo>
                      <a:pt x="586" y="1050"/>
                    </a:lnTo>
                    <a:cubicBezTo>
                      <a:pt x="620" y="1033"/>
                      <a:pt x="653" y="1016"/>
                      <a:pt x="686" y="999"/>
                    </a:cubicBezTo>
                    <a:cubicBezTo>
                      <a:pt x="694" y="993"/>
                      <a:pt x="703" y="989"/>
                      <a:pt x="711" y="982"/>
                    </a:cubicBezTo>
                    <a:cubicBezTo>
                      <a:pt x="756" y="950"/>
                      <a:pt x="795" y="911"/>
                      <a:pt x="834" y="874"/>
                    </a:cubicBezTo>
                    <a:lnTo>
                      <a:pt x="842" y="865"/>
                    </a:lnTo>
                    <a:cubicBezTo>
                      <a:pt x="845" y="862"/>
                      <a:pt x="847" y="860"/>
                      <a:pt x="849" y="857"/>
                    </a:cubicBezTo>
                    <a:cubicBezTo>
                      <a:pt x="871" y="824"/>
                      <a:pt x="892" y="792"/>
                      <a:pt x="914" y="758"/>
                    </a:cubicBezTo>
                    <a:cubicBezTo>
                      <a:pt x="918" y="750"/>
                      <a:pt x="920" y="742"/>
                      <a:pt x="923" y="734"/>
                    </a:cubicBezTo>
                    <a:cubicBezTo>
                      <a:pt x="941" y="684"/>
                      <a:pt x="959" y="632"/>
                      <a:pt x="970" y="580"/>
                    </a:cubicBezTo>
                    <a:cubicBezTo>
                      <a:pt x="991" y="485"/>
                      <a:pt x="986" y="382"/>
                      <a:pt x="950" y="291"/>
                    </a:cubicBezTo>
                    <a:cubicBezTo>
                      <a:pt x="928" y="236"/>
                      <a:pt x="902" y="182"/>
                      <a:pt x="866" y="135"/>
                    </a:cubicBezTo>
                    <a:cubicBezTo>
                      <a:pt x="805" y="53"/>
                      <a:pt x="724" y="6"/>
                      <a:pt x="621" y="0"/>
                    </a:cubicBezTo>
                    <a:cubicBezTo>
                      <a:pt x="616" y="0"/>
                      <a:pt x="611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26" name="Google Shape;1126;p32"/>
          <p:cNvGrpSpPr/>
          <p:nvPr/>
        </p:nvGrpSpPr>
        <p:grpSpPr>
          <a:xfrm>
            <a:off x="7333957" y="707299"/>
            <a:ext cx="703342" cy="899756"/>
            <a:chOff x="8198569" y="2407300"/>
            <a:chExt cx="409825" cy="524700"/>
          </a:xfrm>
        </p:grpSpPr>
        <p:sp>
          <p:nvSpPr>
            <p:cNvPr id="1127" name="Google Shape;1127;p32"/>
            <p:cNvSpPr/>
            <p:nvPr/>
          </p:nvSpPr>
          <p:spPr>
            <a:xfrm>
              <a:off x="8203219" y="2407300"/>
              <a:ext cx="400525" cy="524700"/>
            </a:xfrm>
            <a:custGeom>
              <a:rect b="b" l="l" r="r" t="t"/>
              <a:pathLst>
                <a:path extrusionOk="0" h="20988" w="16021">
                  <a:moveTo>
                    <a:pt x="7752" y="0"/>
                  </a:moveTo>
                  <a:cubicBezTo>
                    <a:pt x="7615" y="0"/>
                    <a:pt x="7482" y="53"/>
                    <a:pt x="7402" y="168"/>
                  </a:cubicBezTo>
                  <a:cubicBezTo>
                    <a:pt x="7046" y="680"/>
                    <a:pt x="6711" y="1207"/>
                    <a:pt x="6401" y="1747"/>
                  </a:cubicBezTo>
                  <a:cubicBezTo>
                    <a:pt x="6198" y="980"/>
                    <a:pt x="5745" y="331"/>
                    <a:pt x="4856" y="54"/>
                  </a:cubicBezTo>
                  <a:cubicBezTo>
                    <a:pt x="4822" y="43"/>
                    <a:pt x="4788" y="38"/>
                    <a:pt x="4755" y="38"/>
                  </a:cubicBezTo>
                  <a:cubicBezTo>
                    <a:pt x="4535" y="38"/>
                    <a:pt x="4335" y="250"/>
                    <a:pt x="4292" y="449"/>
                  </a:cubicBezTo>
                  <a:cubicBezTo>
                    <a:pt x="4139" y="1168"/>
                    <a:pt x="4019" y="1951"/>
                    <a:pt x="4019" y="2718"/>
                  </a:cubicBezTo>
                  <a:cubicBezTo>
                    <a:pt x="3264" y="2378"/>
                    <a:pt x="2428" y="2215"/>
                    <a:pt x="1594" y="2215"/>
                  </a:cubicBezTo>
                  <a:cubicBezTo>
                    <a:pt x="1260" y="2215"/>
                    <a:pt x="927" y="2241"/>
                    <a:pt x="600" y="2293"/>
                  </a:cubicBezTo>
                  <a:cubicBezTo>
                    <a:pt x="245" y="2347"/>
                    <a:pt x="0" y="2845"/>
                    <a:pt x="341" y="3096"/>
                  </a:cubicBezTo>
                  <a:cubicBezTo>
                    <a:pt x="1368" y="3849"/>
                    <a:pt x="2443" y="4535"/>
                    <a:pt x="3554" y="5157"/>
                  </a:cubicBezTo>
                  <a:cubicBezTo>
                    <a:pt x="3388" y="5302"/>
                    <a:pt x="3236" y="5463"/>
                    <a:pt x="3101" y="5637"/>
                  </a:cubicBezTo>
                  <a:cubicBezTo>
                    <a:pt x="1454" y="7067"/>
                    <a:pt x="994" y="9351"/>
                    <a:pt x="2862" y="12161"/>
                  </a:cubicBezTo>
                  <a:cubicBezTo>
                    <a:pt x="3881" y="13694"/>
                    <a:pt x="5139" y="15090"/>
                    <a:pt x="6374" y="16450"/>
                  </a:cubicBezTo>
                  <a:cubicBezTo>
                    <a:pt x="7046" y="17189"/>
                    <a:pt x="7736" y="17910"/>
                    <a:pt x="8446" y="18611"/>
                  </a:cubicBezTo>
                  <a:cubicBezTo>
                    <a:pt x="9114" y="19273"/>
                    <a:pt x="9786" y="20020"/>
                    <a:pt x="10579" y="20535"/>
                  </a:cubicBezTo>
                  <a:cubicBezTo>
                    <a:pt x="11058" y="20847"/>
                    <a:pt x="11581" y="20987"/>
                    <a:pt x="12102" y="20987"/>
                  </a:cubicBezTo>
                  <a:cubicBezTo>
                    <a:pt x="13161" y="20987"/>
                    <a:pt x="14209" y="20406"/>
                    <a:pt x="14845" y="19497"/>
                  </a:cubicBezTo>
                  <a:cubicBezTo>
                    <a:pt x="15917" y="17965"/>
                    <a:pt x="16020" y="15875"/>
                    <a:pt x="15961" y="14065"/>
                  </a:cubicBezTo>
                  <a:cubicBezTo>
                    <a:pt x="15903" y="12250"/>
                    <a:pt x="15535" y="10461"/>
                    <a:pt x="15040" y="8719"/>
                  </a:cubicBezTo>
                  <a:cubicBezTo>
                    <a:pt x="14539" y="6957"/>
                    <a:pt x="13675" y="5413"/>
                    <a:pt x="11916" y="4658"/>
                  </a:cubicBezTo>
                  <a:cubicBezTo>
                    <a:pt x="11547" y="4501"/>
                    <a:pt x="11168" y="4380"/>
                    <a:pt x="10781" y="4287"/>
                  </a:cubicBezTo>
                  <a:cubicBezTo>
                    <a:pt x="11047" y="4058"/>
                    <a:pt x="11230" y="3771"/>
                    <a:pt x="11200" y="3399"/>
                  </a:cubicBezTo>
                  <a:cubicBezTo>
                    <a:pt x="11150" y="2780"/>
                    <a:pt x="10667" y="2600"/>
                    <a:pt x="10159" y="2600"/>
                  </a:cubicBezTo>
                  <a:cubicBezTo>
                    <a:pt x="9922" y="2600"/>
                    <a:pt x="9680" y="2639"/>
                    <a:pt x="9473" y="2691"/>
                  </a:cubicBezTo>
                  <a:cubicBezTo>
                    <a:pt x="8992" y="2812"/>
                    <a:pt x="8511" y="2936"/>
                    <a:pt x="8030" y="3058"/>
                  </a:cubicBezTo>
                  <a:cubicBezTo>
                    <a:pt x="8392" y="2205"/>
                    <a:pt x="8461" y="1246"/>
                    <a:pt x="8224" y="321"/>
                  </a:cubicBezTo>
                  <a:cubicBezTo>
                    <a:pt x="8172" y="119"/>
                    <a:pt x="7958" y="0"/>
                    <a:pt x="775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8" name="Google Shape;1128;p32"/>
            <p:cNvGrpSpPr/>
            <p:nvPr/>
          </p:nvGrpSpPr>
          <p:grpSpPr>
            <a:xfrm>
              <a:off x="8198569" y="2407300"/>
              <a:ext cx="409825" cy="524700"/>
              <a:chOff x="5985625" y="3718875"/>
              <a:chExt cx="409825" cy="524700"/>
            </a:xfrm>
          </p:grpSpPr>
          <p:sp>
            <p:nvSpPr>
              <p:cNvPr id="1129" name="Google Shape;1129;p32"/>
              <p:cNvSpPr/>
              <p:nvPr/>
            </p:nvSpPr>
            <p:spPr>
              <a:xfrm>
                <a:off x="5985625" y="3818875"/>
                <a:ext cx="409825" cy="424700"/>
              </a:xfrm>
              <a:custGeom>
                <a:rect b="b" l="l" r="r" t="t"/>
                <a:pathLst>
                  <a:path extrusionOk="0" h="16988" w="16393">
                    <a:moveTo>
                      <a:pt x="8559" y="1"/>
                    </a:moveTo>
                    <a:cubicBezTo>
                      <a:pt x="3754" y="1"/>
                      <a:pt x="1" y="3290"/>
                      <a:pt x="3236" y="8161"/>
                    </a:cubicBezTo>
                    <a:cubicBezTo>
                      <a:pt x="4255" y="9694"/>
                      <a:pt x="5513" y="11091"/>
                      <a:pt x="6748" y="12451"/>
                    </a:cubicBezTo>
                    <a:cubicBezTo>
                      <a:pt x="7420" y="13189"/>
                      <a:pt x="8110" y="13911"/>
                      <a:pt x="8820" y="14611"/>
                    </a:cubicBezTo>
                    <a:cubicBezTo>
                      <a:pt x="9488" y="15274"/>
                      <a:pt x="10160" y="16020"/>
                      <a:pt x="10953" y="16536"/>
                    </a:cubicBezTo>
                    <a:cubicBezTo>
                      <a:pt x="11432" y="16847"/>
                      <a:pt x="11956" y="16987"/>
                      <a:pt x="12476" y="16987"/>
                    </a:cubicBezTo>
                    <a:cubicBezTo>
                      <a:pt x="13535" y="16987"/>
                      <a:pt x="14583" y="16406"/>
                      <a:pt x="15219" y="15497"/>
                    </a:cubicBezTo>
                    <a:cubicBezTo>
                      <a:pt x="16291" y="13965"/>
                      <a:pt x="16392" y="11875"/>
                      <a:pt x="16335" y="10065"/>
                    </a:cubicBezTo>
                    <a:cubicBezTo>
                      <a:pt x="16277" y="8251"/>
                      <a:pt x="15909" y="6461"/>
                      <a:pt x="15414" y="4719"/>
                    </a:cubicBezTo>
                    <a:cubicBezTo>
                      <a:pt x="14911" y="2957"/>
                      <a:pt x="14048" y="1413"/>
                      <a:pt x="12288" y="658"/>
                    </a:cubicBezTo>
                    <a:cubicBezTo>
                      <a:pt x="11277" y="224"/>
                      <a:pt x="10180" y="68"/>
                      <a:pt x="9087" y="14"/>
                    </a:cubicBezTo>
                    <a:cubicBezTo>
                      <a:pt x="8909" y="5"/>
                      <a:pt x="8733" y="1"/>
                      <a:pt x="8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2"/>
              <p:cNvSpPr/>
              <p:nvPr/>
            </p:nvSpPr>
            <p:spPr>
              <a:xfrm>
                <a:off x="5995025" y="3718875"/>
                <a:ext cx="284000" cy="228950"/>
              </a:xfrm>
              <a:custGeom>
                <a:rect b="b" l="l" r="r" t="t"/>
                <a:pathLst>
                  <a:path extrusionOk="0" h="9158" w="11360">
                    <a:moveTo>
                      <a:pt x="7751" y="1"/>
                    </a:moveTo>
                    <a:cubicBezTo>
                      <a:pt x="7614" y="1"/>
                      <a:pt x="7481" y="53"/>
                      <a:pt x="7401" y="168"/>
                    </a:cubicBezTo>
                    <a:cubicBezTo>
                      <a:pt x="7045" y="682"/>
                      <a:pt x="6711" y="1208"/>
                      <a:pt x="6400" y="1747"/>
                    </a:cubicBezTo>
                    <a:cubicBezTo>
                      <a:pt x="6197" y="980"/>
                      <a:pt x="5744" y="332"/>
                      <a:pt x="4855" y="54"/>
                    </a:cubicBezTo>
                    <a:cubicBezTo>
                      <a:pt x="4821" y="43"/>
                      <a:pt x="4788" y="39"/>
                      <a:pt x="4754" y="39"/>
                    </a:cubicBezTo>
                    <a:cubicBezTo>
                      <a:pt x="4534" y="39"/>
                      <a:pt x="4334" y="250"/>
                      <a:pt x="4292" y="449"/>
                    </a:cubicBezTo>
                    <a:cubicBezTo>
                      <a:pt x="4140" y="1169"/>
                      <a:pt x="4018" y="1951"/>
                      <a:pt x="4018" y="2718"/>
                    </a:cubicBezTo>
                    <a:cubicBezTo>
                      <a:pt x="3264" y="2379"/>
                      <a:pt x="2428" y="2216"/>
                      <a:pt x="1594" y="2216"/>
                    </a:cubicBezTo>
                    <a:cubicBezTo>
                      <a:pt x="1260" y="2216"/>
                      <a:pt x="927" y="2242"/>
                      <a:pt x="600" y="2293"/>
                    </a:cubicBezTo>
                    <a:cubicBezTo>
                      <a:pt x="245" y="2347"/>
                      <a:pt x="0" y="2846"/>
                      <a:pt x="340" y="3096"/>
                    </a:cubicBezTo>
                    <a:cubicBezTo>
                      <a:pt x="1368" y="3849"/>
                      <a:pt x="2442" y="4535"/>
                      <a:pt x="3553" y="5157"/>
                    </a:cubicBezTo>
                    <a:cubicBezTo>
                      <a:pt x="2634" y="5960"/>
                      <a:pt x="2155" y="7260"/>
                      <a:pt x="2406" y="8467"/>
                    </a:cubicBezTo>
                    <a:cubicBezTo>
                      <a:pt x="2456" y="8703"/>
                      <a:pt x="2683" y="8897"/>
                      <a:pt x="2908" y="8897"/>
                    </a:cubicBezTo>
                    <a:cubicBezTo>
                      <a:pt x="3021" y="8897"/>
                      <a:pt x="3135" y="8848"/>
                      <a:pt x="3225" y="8730"/>
                    </a:cubicBezTo>
                    <a:cubicBezTo>
                      <a:pt x="3767" y="8024"/>
                      <a:pt x="4350" y="7349"/>
                      <a:pt x="4970" y="6711"/>
                    </a:cubicBezTo>
                    <a:cubicBezTo>
                      <a:pt x="5096" y="7081"/>
                      <a:pt x="5253" y="7441"/>
                      <a:pt x="5456" y="7785"/>
                    </a:cubicBezTo>
                    <a:cubicBezTo>
                      <a:pt x="5757" y="8298"/>
                      <a:pt x="6234" y="9074"/>
                      <a:pt x="6885" y="9151"/>
                    </a:cubicBezTo>
                    <a:cubicBezTo>
                      <a:pt x="6924" y="9156"/>
                      <a:pt x="6962" y="9158"/>
                      <a:pt x="6999" y="9158"/>
                    </a:cubicBezTo>
                    <a:cubicBezTo>
                      <a:pt x="7672" y="9158"/>
                      <a:pt x="7904" y="8416"/>
                      <a:pt x="7786" y="7838"/>
                    </a:cubicBezTo>
                    <a:cubicBezTo>
                      <a:pt x="7708" y="7464"/>
                      <a:pt x="7539" y="7111"/>
                      <a:pt x="7400" y="6758"/>
                    </a:cubicBezTo>
                    <a:cubicBezTo>
                      <a:pt x="7379" y="6705"/>
                      <a:pt x="7358" y="6652"/>
                      <a:pt x="7337" y="6600"/>
                    </a:cubicBezTo>
                    <a:lnTo>
                      <a:pt x="7337" y="6600"/>
                    </a:lnTo>
                    <a:cubicBezTo>
                      <a:pt x="8294" y="7016"/>
                      <a:pt x="9292" y="7341"/>
                      <a:pt x="10335" y="7341"/>
                    </a:cubicBezTo>
                    <a:cubicBezTo>
                      <a:pt x="10499" y="7341"/>
                      <a:pt x="10664" y="7333"/>
                      <a:pt x="10831" y="7316"/>
                    </a:cubicBezTo>
                    <a:cubicBezTo>
                      <a:pt x="11197" y="7278"/>
                      <a:pt x="11360" y="6882"/>
                      <a:pt x="11179" y="6580"/>
                    </a:cubicBezTo>
                    <a:cubicBezTo>
                      <a:pt x="10770" y="5901"/>
                      <a:pt x="10180" y="5343"/>
                      <a:pt x="9493" y="4961"/>
                    </a:cubicBezTo>
                    <a:cubicBezTo>
                      <a:pt x="9596" y="4923"/>
                      <a:pt x="9701" y="4888"/>
                      <a:pt x="9803" y="4844"/>
                    </a:cubicBezTo>
                    <a:cubicBezTo>
                      <a:pt x="10388" y="4588"/>
                      <a:pt x="11257" y="4173"/>
                      <a:pt x="11195" y="3402"/>
                    </a:cubicBezTo>
                    <a:cubicBezTo>
                      <a:pt x="11145" y="2783"/>
                      <a:pt x="10663" y="2603"/>
                      <a:pt x="10154" y="2603"/>
                    </a:cubicBezTo>
                    <a:cubicBezTo>
                      <a:pt x="9917" y="2603"/>
                      <a:pt x="9674" y="2642"/>
                      <a:pt x="9467" y="2694"/>
                    </a:cubicBezTo>
                    <a:cubicBezTo>
                      <a:pt x="8986" y="2815"/>
                      <a:pt x="8505" y="2940"/>
                      <a:pt x="8024" y="3062"/>
                    </a:cubicBezTo>
                    <a:cubicBezTo>
                      <a:pt x="8386" y="2207"/>
                      <a:pt x="8455" y="1248"/>
                      <a:pt x="8218" y="324"/>
                    </a:cubicBezTo>
                    <a:cubicBezTo>
                      <a:pt x="8170" y="120"/>
                      <a:pt x="7957" y="1"/>
                      <a:pt x="7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2"/>
              <p:cNvSpPr/>
              <p:nvPr/>
            </p:nvSpPr>
            <p:spPr>
              <a:xfrm>
                <a:off x="6105600" y="3785825"/>
                <a:ext cx="96025" cy="91450"/>
              </a:xfrm>
              <a:custGeom>
                <a:rect b="b" l="l" r="r" t="t"/>
                <a:pathLst>
                  <a:path extrusionOk="0" h="3658" w="3841">
                    <a:moveTo>
                      <a:pt x="2068" y="1"/>
                    </a:moveTo>
                    <a:cubicBezTo>
                      <a:pt x="1863" y="1"/>
                      <a:pt x="1651" y="143"/>
                      <a:pt x="1625" y="362"/>
                    </a:cubicBezTo>
                    <a:cubicBezTo>
                      <a:pt x="1623" y="368"/>
                      <a:pt x="1623" y="374"/>
                      <a:pt x="1623" y="381"/>
                    </a:cubicBezTo>
                    <a:cubicBezTo>
                      <a:pt x="1581" y="319"/>
                      <a:pt x="1538" y="258"/>
                      <a:pt x="1493" y="197"/>
                    </a:cubicBezTo>
                    <a:cubicBezTo>
                      <a:pt x="1432" y="112"/>
                      <a:pt x="1334" y="60"/>
                      <a:pt x="1232" y="60"/>
                    </a:cubicBezTo>
                    <a:cubicBezTo>
                      <a:pt x="1209" y="60"/>
                      <a:pt x="1186" y="63"/>
                      <a:pt x="1162" y="69"/>
                    </a:cubicBezTo>
                    <a:cubicBezTo>
                      <a:pt x="1049" y="95"/>
                      <a:pt x="921" y="196"/>
                      <a:pt x="914" y="322"/>
                    </a:cubicBezTo>
                    <a:cubicBezTo>
                      <a:pt x="908" y="477"/>
                      <a:pt x="888" y="638"/>
                      <a:pt x="913" y="791"/>
                    </a:cubicBezTo>
                    <a:cubicBezTo>
                      <a:pt x="922" y="846"/>
                      <a:pt x="937" y="900"/>
                      <a:pt x="949" y="953"/>
                    </a:cubicBezTo>
                    <a:cubicBezTo>
                      <a:pt x="878" y="943"/>
                      <a:pt x="806" y="937"/>
                      <a:pt x="734" y="937"/>
                    </a:cubicBezTo>
                    <a:cubicBezTo>
                      <a:pt x="618" y="937"/>
                      <a:pt x="500" y="951"/>
                      <a:pt x="381" y="978"/>
                    </a:cubicBezTo>
                    <a:cubicBezTo>
                      <a:pt x="241" y="1010"/>
                      <a:pt x="145" y="1177"/>
                      <a:pt x="141" y="1308"/>
                    </a:cubicBezTo>
                    <a:cubicBezTo>
                      <a:pt x="137" y="1451"/>
                      <a:pt x="213" y="1592"/>
                      <a:pt x="348" y="1655"/>
                    </a:cubicBezTo>
                    <a:cubicBezTo>
                      <a:pt x="382" y="1671"/>
                      <a:pt x="416" y="1688"/>
                      <a:pt x="450" y="1706"/>
                    </a:cubicBezTo>
                    <a:cubicBezTo>
                      <a:pt x="246" y="2041"/>
                      <a:pt x="105" y="2413"/>
                      <a:pt x="32" y="2801"/>
                    </a:cubicBezTo>
                    <a:cubicBezTo>
                      <a:pt x="0" y="2966"/>
                      <a:pt x="94" y="3142"/>
                      <a:pt x="245" y="3213"/>
                    </a:cubicBezTo>
                    <a:cubicBezTo>
                      <a:pt x="297" y="3237"/>
                      <a:pt x="349" y="3248"/>
                      <a:pt x="401" y="3248"/>
                    </a:cubicBezTo>
                    <a:cubicBezTo>
                      <a:pt x="511" y="3248"/>
                      <a:pt x="617" y="3198"/>
                      <a:pt x="699" y="3116"/>
                    </a:cubicBezTo>
                    <a:lnTo>
                      <a:pt x="1126" y="2689"/>
                    </a:lnTo>
                    <a:lnTo>
                      <a:pt x="1126" y="2689"/>
                    </a:lnTo>
                    <a:cubicBezTo>
                      <a:pt x="1110" y="2971"/>
                      <a:pt x="1179" y="3258"/>
                      <a:pt x="1346" y="3486"/>
                    </a:cubicBezTo>
                    <a:cubicBezTo>
                      <a:pt x="1424" y="3593"/>
                      <a:pt x="1549" y="3658"/>
                      <a:pt x="1678" y="3658"/>
                    </a:cubicBezTo>
                    <a:cubicBezTo>
                      <a:pt x="1720" y="3658"/>
                      <a:pt x="1763" y="3650"/>
                      <a:pt x="1806" y="3635"/>
                    </a:cubicBezTo>
                    <a:cubicBezTo>
                      <a:pt x="1960" y="3580"/>
                      <a:pt x="2100" y="3398"/>
                      <a:pt x="2066" y="3229"/>
                    </a:cubicBezTo>
                    <a:cubicBezTo>
                      <a:pt x="2027" y="3017"/>
                      <a:pt x="1986" y="2806"/>
                      <a:pt x="1946" y="2595"/>
                    </a:cubicBezTo>
                    <a:cubicBezTo>
                      <a:pt x="1954" y="2582"/>
                      <a:pt x="1959" y="2568"/>
                      <a:pt x="1964" y="2554"/>
                    </a:cubicBezTo>
                    <a:cubicBezTo>
                      <a:pt x="1967" y="2549"/>
                      <a:pt x="1969" y="2544"/>
                      <a:pt x="1971" y="2541"/>
                    </a:cubicBezTo>
                    <a:cubicBezTo>
                      <a:pt x="1983" y="2526"/>
                      <a:pt x="1996" y="2510"/>
                      <a:pt x="2009" y="2494"/>
                    </a:cubicBezTo>
                    <a:cubicBezTo>
                      <a:pt x="2014" y="2489"/>
                      <a:pt x="2018" y="2485"/>
                      <a:pt x="2021" y="2481"/>
                    </a:cubicBezTo>
                    <a:cubicBezTo>
                      <a:pt x="2033" y="2471"/>
                      <a:pt x="2044" y="2464"/>
                      <a:pt x="2056" y="2456"/>
                    </a:cubicBezTo>
                    <a:cubicBezTo>
                      <a:pt x="2061" y="2454"/>
                      <a:pt x="2059" y="2454"/>
                      <a:pt x="2061" y="2453"/>
                    </a:cubicBezTo>
                    <a:cubicBezTo>
                      <a:pt x="2076" y="2446"/>
                      <a:pt x="2090" y="2441"/>
                      <a:pt x="2106" y="2436"/>
                    </a:cubicBezTo>
                    <a:cubicBezTo>
                      <a:pt x="2115" y="2433"/>
                      <a:pt x="2113" y="2433"/>
                      <a:pt x="2118" y="2432"/>
                    </a:cubicBezTo>
                    <a:cubicBezTo>
                      <a:pt x="2132" y="2431"/>
                      <a:pt x="2144" y="2428"/>
                      <a:pt x="2158" y="2427"/>
                    </a:cubicBezTo>
                    <a:cubicBezTo>
                      <a:pt x="2173" y="2426"/>
                      <a:pt x="2185" y="2426"/>
                      <a:pt x="2200" y="2423"/>
                    </a:cubicBezTo>
                    <a:cubicBezTo>
                      <a:pt x="2204" y="2423"/>
                      <a:pt x="2206" y="2423"/>
                      <a:pt x="2211" y="2426"/>
                    </a:cubicBezTo>
                    <a:cubicBezTo>
                      <a:pt x="2220" y="2427"/>
                      <a:pt x="2272" y="2438"/>
                      <a:pt x="2295" y="2443"/>
                    </a:cubicBezTo>
                    <a:cubicBezTo>
                      <a:pt x="2304" y="2447"/>
                      <a:pt x="2316" y="2453"/>
                      <a:pt x="2329" y="2459"/>
                    </a:cubicBezTo>
                    <a:cubicBezTo>
                      <a:pt x="2394" y="2530"/>
                      <a:pt x="2456" y="2605"/>
                      <a:pt x="2513" y="2699"/>
                    </a:cubicBezTo>
                    <a:cubicBezTo>
                      <a:pt x="2589" y="2826"/>
                      <a:pt x="2701" y="2879"/>
                      <a:pt x="2816" y="2879"/>
                    </a:cubicBezTo>
                    <a:cubicBezTo>
                      <a:pt x="3065" y="2879"/>
                      <a:pt x="3323" y="2626"/>
                      <a:pt x="3227" y="2334"/>
                    </a:cubicBezTo>
                    <a:cubicBezTo>
                      <a:pt x="3161" y="2134"/>
                      <a:pt x="3033" y="1977"/>
                      <a:pt x="2873" y="1857"/>
                    </a:cubicBezTo>
                    <a:cubicBezTo>
                      <a:pt x="2856" y="1838"/>
                      <a:pt x="2837" y="1819"/>
                      <a:pt x="2817" y="1801"/>
                    </a:cubicBezTo>
                    <a:cubicBezTo>
                      <a:pt x="3041" y="1677"/>
                      <a:pt x="3268" y="1555"/>
                      <a:pt x="3492" y="1431"/>
                    </a:cubicBezTo>
                    <a:cubicBezTo>
                      <a:pt x="3841" y="1240"/>
                      <a:pt x="3638" y="673"/>
                      <a:pt x="3274" y="673"/>
                    </a:cubicBezTo>
                    <a:cubicBezTo>
                      <a:pt x="3257" y="673"/>
                      <a:pt x="3239" y="674"/>
                      <a:pt x="3222" y="677"/>
                    </a:cubicBezTo>
                    <a:cubicBezTo>
                      <a:pt x="2957" y="722"/>
                      <a:pt x="2702" y="785"/>
                      <a:pt x="2463" y="879"/>
                    </a:cubicBezTo>
                    <a:cubicBezTo>
                      <a:pt x="2463" y="874"/>
                      <a:pt x="2463" y="869"/>
                      <a:pt x="2465" y="863"/>
                    </a:cubicBezTo>
                    <a:cubicBezTo>
                      <a:pt x="2472" y="801"/>
                      <a:pt x="2473" y="738"/>
                      <a:pt x="2478" y="675"/>
                    </a:cubicBezTo>
                    <a:cubicBezTo>
                      <a:pt x="2483" y="621"/>
                      <a:pt x="2488" y="569"/>
                      <a:pt x="2494" y="514"/>
                    </a:cubicBezTo>
                    <a:lnTo>
                      <a:pt x="2491" y="514"/>
                    </a:lnTo>
                    <a:cubicBezTo>
                      <a:pt x="2493" y="476"/>
                      <a:pt x="2498" y="439"/>
                      <a:pt x="2499" y="399"/>
                    </a:cubicBezTo>
                    <a:cubicBezTo>
                      <a:pt x="2507" y="183"/>
                      <a:pt x="2275" y="6"/>
                      <a:pt x="2079" y="1"/>
                    </a:cubicBezTo>
                    <a:cubicBezTo>
                      <a:pt x="2075" y="1"/>
                      <a:pt x="2071" y="1"/>
                      <a:pt x="2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2"/>
              <p:cNvSpPr/>
              <p:nvPr/>
            </p:nvSpPr>
            <p:spPr>
              <a:xfrm>
                <a:off x="6129075" y="3991425"/>
                <a:ext cx="27525" cy="31000"/>
              </a:xfrm>
              <a:custGeom>
                <a:rect b="b" l="l" r="r" t="t"/>
                <a:pathLst>
                  <a:path extrusionOk="0" h="1240" w="1101">
                    <a:moveTo>
                      <a:pt x="389" y="0"/>
                    </a:moveTo>
                    <a:cubicBezTo>
                      <a:pt x="314" y="0"/>
                      <a:pt x="240" y="22"/>
                      <a:pt x="175" y="66"/>
                    </a:cubicBezTo>
                    <a:cubicBezTo>
                      <a:pt x="118" y="106"/>
                      <a:pt x="73" y="158"/>
                      <a:pt x="43" y="220"/>
                    </a:cubicBezTo>
                    <a:cubicBezTo>
                      <a:pt x="13" y="284"/>
                      <a:pt x="1" y="351"/>
                      <a:pt x="8" y="419"/>
                    </a:cubicBezTo>
                    <a:cubicBezTo>
                      <a:pt x="8" y="441"/>
                      <a:pt x="8" y="465"/>
                      <a:pt x="9" y="487"/>
                    </a:cubicBezTo>
                    <a:cubicBezTo>
                      <a:pt x="11" y="551"/>
                      <a:pt x="34" y="598"/>
                      <a:pt x="57" y="653"/>
                    </a:cubicBezTo>
                    <a:lnTo>
                      <a:pt x="83" y="711"/>
                    </a:lnTo>
                    <a:cubicBezTo>
                      <a:pt x="107" y="767"/>
                      <a:pt x="130" y="825"/>
                      <a:pt x="166" y="873"/>
                    </a:cubicBezTo>
                    <a:cubicBezTo>
                      <a:pt x="193" y="911"/>
                      <a:pt x="224" y="947"/>
                      <a:pt x="253" y="985"/>
                    </a:cubicBezTo>
                    <a:cubicBezTo>
                      <a:pt x="313" y="1062"/>
                      <a:pt x="373" y="1137"/>
                      <a:pt x="464" y="1177"/>
                    </a:cubicBezTo>
                    <a:cubicBezTo>
                      <a:pt x="484" y="1186"/>
                      <a:pt x="505" y="1193"/>
                      <a:pt x="525" y="1202"/>
                    </a:cubicBezTo>
                    <a:cubicBezTo>
                      <a:pt x="579" y="1227"/>
                      <a:pt x="637" y="1240"/>
                      <a:pt x="695" y="1240"/>
                    </a:cubicBezTo>
                    <a:cubicBezTo>
                      <a:pt x="707" y="1240"/>
                      <a:pt x="719" y="1239"/>
                      <a:pt x="731" y="1238"/>
                    </a:cubicBezTo>
                    <a:cubicBezTo>
                      <a:pt x="801" y="1232"/>
                      <a:pt x="864" y="1209"/>
                      <a:pt x="922" y="1170"/>
                    </a:cubicBezTo>
                    <a:cubicBezTo>
                      <a:pt x="980" y="1130"/>
                      <a:pt x="1026" y="1076"/>
                      <a:pt x="1057" y="1011"/>
                    </a:cubicBezTo>
                    <a:cubicBezTo>
                      <a:pt x="1088" y="946"/>
                      <a:pt x="1100" y="877"/>
                      <a:pt x="1094" y="805"/>
                    </a:cubicBezTo>
                    <a:cubicBezTo>
                      <a:pt x="1094" y="783"/>
                      <a:pt x="1095" y="759"/>
                      <a:pt x="1094" y="738"/>
                    </a:cubicBezTo>
                    <a:cubicBezTo>
                      <a:pt x="1091" y="641"/>
                      <a:pt x="1039" y="557"/>
                      <a:pt x="994" y="477"/>
                    </a:cubicBezTo>
                    <a:cubicBezTo>
                      <a:pt x="970" y="435"/>
                      <a:pt x="948" y="393"/>
                      <a:pt x="924" y="352"/>
                    </a:cubicBezTo>
                    <a:cubicBezTo>
                      <a:pt x="884" y="284"/>
                      <a:pt x="814" y="227"/>
                      <a:pt x="760" y="168"/>
                    </a:cubicBezTo>
                    <a:cubicBezTo>
                      <a:pt x="717" y="122"/>
                      <a:pt x="684" y="90"/>
                      <a:pt x="619" y="60"/>
                    </a:cubicBezTo>
                    <a:cubicBezTo>
                      <a:pt x="600" y="53"/>
                      <a:pt x="580" y="45"/>
                      <a:pt x="559" y="37"/>
                    </a:cubicBezTo>
                    <a:cubicBezTo>
                      <a:pt x="504" y="13"/>
                      <a:pt x="446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2"/>
              <p:cNvSpPr/>
              <p:nvPr/>
            </p:nvSpPr>
            <p:spPr>
              <a:xfrm>
                <a:off x="6226575" y="4028975"/>
                <a:ext cx="22275" cy="22250"/>
              </a:xfrm>
              <a:custGeom>
                <a:rect b="b" l="l" r="r" t="t"/>
                <a:pathLst>
                  <a:path extrusionOk="0" h="890" w="891">
                    <a:moveTo>
                      <a:pt x="357" y="1"/>
                    </a:moveTo>
                    <a:cubicBezTo>
                      <a:pt x="351" y="1"/>
                      <a:pt x="345" y="1"/>
                      <a:pt x="338" y="2"/>
                    </a:cubicBezTo>
                    <a:cubicBezTo>
                      <a:pt x="334" y="2"/>
                      <a:pt x="330" y="3"/>
                      <a:pt x="327" y="3"/>
                    </a:cubicBezTo>
                    <a:cubicBezTo>
                      <a:pt x="311" y="5"/>
                      <a:pt x="296" y="7"/>
                      <a:pt x="278" y="8"/>
                    </a:cubicBezTo>
                    <a:cubicBezTo>
                      <a:pt x="254" y="14"/>
                      <a:pt x="230" y="19"/>
                      <a:pt x="205" y="24"/>
                    </a:cubicBezTo>
                    <a:cubicBezTo>
                      <a:pt x="168" y="36"/>
                      <a:pt x="136" y="55"/>
                      <a:pt x="110" y="83"/>
                    </a:cubicBezTo>
                    <a:cubicBezTo>
                      <a:pt x="88" y="97"/>
                      <a:pt x="72" y="117"/>
                      <a:pt x="61" y="142"/>
                    </a:cubicBezTo>
                    <a:cubicBezTo>
                      <a:pt x="36" y="173"/>
                      <a:pt x="21" y="210"/>
                      <a:pt x="15" y="248"/>
                    </a:cubicBezTo>
                    <a:lnTo>
                      <a:pt x="9" y="293"/>
                    </a:lnTo>
                    <a:cubicBezTo>
                      <a:pt x="3" y="330"/>
                      <a:pt x="0" y="368"/>
                      <a:pt x="3" y="405"/>
                    </a:cubicBezTo>
                    <a:cubicBezTo>
                      <a:pt x="6" y="451"/>
                      <a:pt x="17" y="486"/>
                      <a:pt x="33" y="524"/>
                    </a:cubicBezTo>
                    <a:cubicBezTo>
                      <a:pt x="42" y="543"/>
                      <a:pt x="50" y="564"/>
                      <a:pt x="59" y="584"/>
                    </a:cubicBezTo>
                    <a:cubicBezTo>
                      <a:pt x="89" y="649"/>
                      <a:pt x="120" y="712"/>
                      <a:pt x="181" y="758"/>
                    </a:cubicBezTo>
                    <a:lnTo>
                      <a:pt x="196" y="770"/>
                    </a:lnTo>
                    <a:lnTo>
                      <a:pt x="226" y="793"/>
                    </a:lnTo>
                    <a:cubicBezTo>
                      <a:pt x="266" y="830"/>
                      <a:pt x="313" y="855"/>
                      <a:pt x="366" y="867"/>
                    </a:cubicBezTo>
                    <a:cubicBezTo>
                      <a:pt x="404" y="882"/>
                      <a:pt x="443" y="890"/>
                      <a:pt x="482" y="890"/>
                    </a:cubicBezTo>
                    <a:cubicBezTo>
                      <a:pt x="495" y="890"/>
                      <a:pt x="508" y="889"/>
                      <a:pt x="521" y="888"/>
                    </a:cubicBezTo>
                    <a:cubicBezTo>
                      <a:pt x="553" y="879"/>
                      <a:pt x="586" y="873"/>
                      <a:pt x="620" y="866"/>
                    </a:cubicBezTo>
                    <a:cubicBezTo>
                      <a:pt x="670" y="850"/>
                      <a:pt x="714" y="822"/>
                      <a:pt x="748" y="784"/>
                    </a:cubicBezTo>
                    <a:cubicBezTo>
                      <a:pt x="778" y="763"/>
                      <a:pt x="800" y="737"/>
                      <a:pt x="816" y="705"/>
                    </a:cubicBezTo>
                    <a:cubicBezTo>
                      <a:pt x="850" y="662"/>
                      <a:pt x="870" y="613"/>
                      <a:pt x="877" y="558"/>
                    </a:cubicBezTo>
                    <a:cubicBezTo>
                      <a:pt x="891" y="455"/>
                      <a:pt x="874" y="350"/>
                      <a:pt x="814" y="264"/>
                    </a:cubicBezTo>
                    <a:cubicBezTo>
                      <a:pt x="808" y="253"/>
                      <a:pt x="799" y="243"/>
                      <a:pt x="793" y="233"/>
                    </a:cubicBezTo>
                    <a:cubicBezTo>
                      <a:pt x="789" y="227"/>
                      <a:pt x="787" y="222"/>
                      <a:pt x="783" y="217"/>
                    </a:cubicBezTo>
                    <a:cubicBezTo>
                      <a:pt x="772" y="201"/>
                      <a:pt x="760" y="188"/>
                      <a:pt x="745" y="174"/>
                    </a:cubicBezTo>
                    <a:cubicBezTo>
                      <a:pt x="713" y="130"/>
                      <a:pt x="669" y="97"/>
                      <a:pt x="617" y="75"/>
                    </a:cubicBezTo>
                    <a:cubicBezTo>
                      <a:pt x="601" y="66"/>
                      <a:pt x="580" y="58"/>
                      <a:pt x="559" y="48"/>
                    </a:cubicBezTo>
                    <a:lnTo>
                      <a:pt x="544" y="40"/>
                    </a:lnTo>
                    <a:cubicBezTo>
                      <a:pt x="542" y="39"/>
                      <a:pt x="541" y="38"/>
                      <a:pt x="537" y="38"/>
                    </a:cubicBezTo>
                    <a:cubicBezTo>
                      <a:pt x="506" y="27"/>
                      <a:pt x="474" y="17"/>
                      <a:pt x="443" y="7"/>
                    </a:cubicBezTo>
                    <a:cubicBezTo>
                      <a:pt x="430" y="4"/>
                      <a:pt x="416" y="3"/>
                      <a:pt x="402" y="3"/>
                    </a:cubicBezTo>
                    <a:cubicBezTo>
                      <a:pt x="398" y="3"/>
                      <a:pt x="394" y="3"/>
                      <a:pt x="389" y="3"/>
                    </a:cubicBezTo>
                    <a:cubicBezTo>
                      <a:pt x="378" y="2"/>
                      <a:pt x="368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2"/>
              <p:cNvSpPr/>
              <p:nvPr/>
            </p:nvSpPr>
            <p:spPr>
              <a:xfrm>
                <a:off x="6269950" y="3947000"/>
                <a:ext cx="24950" cy="25275"/>
              </a:xfrm>
              <a:custGeom>
                <a:rect b="b" l="l" r="r" t="t"/>
                <a:pathLst>
                  <a:path extrusionOk="0" h="1011" w="998">
                    <a:moveTo>
                      <a:pt x="134" y="419"/>
                    </a:moveTo>
                    <a:cubicBezTo>
                      <a:pt x="134" y="421"/>
                      <a:pt x="135" y="423"/>
                      <a:pt x="135" y="425"/>
                    </a:cubicBezTo>
                    <a:cubicBezTo>
                      <a:pt x="135" y="423"/>
                      <a:pt x="134" y="421"/>
                      <a:pt x="134" y="419"/>
                    </a:cubicBezTo>
                    <a:close/>
                    <a:moveTo>
                      <a:pt x="460" y="1"/>
                    </a:moveTo>
                    <a:cubicBezTo>
                      <a:pt x="438" y="1"/>
                      <a:pt x="416" y="2"/>
                      <a:pt x="395" y="2"/>
                    </a:cubicBezTo>
                    <a:cubicBezTo>
                      <a:pt x="404" y="2"/>
                      <a:pt x="412" y="3"/>
                      <a:pt x="421" y="3"/>
                    </a:cubicBezTo>
                    <a:lnTo>
                      <a:pt x="421" y="3"/>
                    </a:lnTo>
                    <a:cubicBezTo>
                      <a:pt x="407" y="3"/>
                      <a:pt x="392" y="3"/>
                      <a:pt x="378" y="3"/>
                    </a:cubicBezTo>
                    <a:cubicBezTo>
                      <a:pt x="349" y="3"/>
                      <a:pt x="319" y="4"/>
                      <a:pt x="289" y="7"/>
                    </a:cubicBezTo>
                    <a:cubicBezTo>
                      <a:pt x="268" y="12"/>
                      <a:pt x="247" y="15"/>
                      <a:pt x="226" y="18"/>
                    </a:cubicBezTo>
                    <a:cubicBezTo>
                      <a:pt x="217" y="21"/>
                      <a:pt x="208" y="22"/>
                      <a:pt x="199" y="23"/>
                    </a:cubicBezTo>
                    <a:cubicBezTo>
                      <a:pt x="167" y="29"/>
                      <a:pt x="141" y="42"/>
                      <a:pt x="115" y="57"/>
                    </a:cubicBezTo>
                    <a:cubicBezTo>
                      <a:pt x="107" y="58"/>
                      <a:pt x="99" y="61"/>
                      <a:pt x="90" y="63"/>
                    </a:cubicBezTo>
                    <a:cubicBezTo>
                      <a:pt x="22" y="78"/>
                      <a:pt x="1" y="176"/>
                      <a:pt x="37" y="228"/>
                    </a:cubicBezTo>
                    <a:lnTo>
                      <a:pt x="45" y="240"/>
                    </a:lnTo>
                    <a:cubicBezTo>
                      <a:pt x="58" y="290"/>
                      <a:pt x="89" y="339"/>
                      <a:pt x="118" y="385"/>
                    </a:cubicBezTo>
                    <a:cubicBezTo>
                      <a:pt x="124" y="396"/>
                      <a:pt x="130" y="408"/>
                      <a:pt x="134" y="419"/>
                    </a:cubicBezTo>
                    <a:lnTo>
                      <a:pt x="134" y="419"/>
                    </a:lnTo>
                    <a:cubicBezTo>
                      <a:pt x="133" y="415"/>
                      <a:pt x="132" y="411"/>
                      <a:pt x="131" y="407"/>
                    </a:cubicBezTo>
                    <a:lnTo>
                      <a:pt x="131" y="407"/>
                    </a:lnTo>
                    <a:cubicBezTo>
                      <a:pt x="132" y="408"/>
                      <a:pt x="133" y="411"/>
                      <a:pt x="135" y="413"/>
                    </a:cubicBezTo>
                    <a:cubicBezTo>
                      <a:pt x="141" y="435"/>
                      <a:pt x="143" y="459"/>
                      <a:pt x="152" y="480"/>
                    </a:cubicBezTo>
                    <a:cubicBezTo>
                      <a:pt x="156" y="487"/>
                      <a:pt x="157" y="495"/>
                      <a:pt x="159" y="503"/>
                    </a:cubicBezTo>
                    <a:lnTo>
                      <a:pt x="159" y="506"/>
                    </a:lnTo>
                    <a:cubicBezTo>
                      <a:pt x="163" y="555"/>
                      <a:pt x="179" y="599"/>
                      <a:pt x="191" y="644"/>
                    </a:cubicBezTo>
                    <a:cubicBezTo>
                      <a:pt x="201" y="688"/>
                      <a:pt x="216" y="732"/>
                      <a:pt x="246" y="773"/>
                    </a:cubicBezTo>
                    <a:cubicBezTo>
                      <a:pt x="262" y="794"/>
                      <a:pt x="279" y="810"/>
                      <a:pt x="298" y="829"/>
                    </a:cubicBezTo>
                    <a:cubicBezTo>
                      <a:pt x="298" y="856"/>
                      <a:pt x="303" y="883"/>
                      <a:pt x="318" y="911"/>
                    </a:cubicBezTo>
                    <a:cubicBezTo>
                      <a:pt x="342" y="960"/>
                      <a:pt x="391" y="1003"/>
                      <a:pt x="448" y="1009"/>
                    </a:cubicBezTo>
                    <a:cubicBezTo>
                      <a:pt x="462" y="1010"/>
                      <a:pt x="475" y="1010"/>
                      <a:pt x="489" y="1010"/>
                    </a:cubicBezTo>
                    <a:cubicBezTo>
                      <a:pt x="530" y="1010"/>
                      <a:pt x="572" y="1004"/>
                      <a:pt x="611" y="992"/>
                    </a:cubicBezTo>
                    <a:cubicBezTo>
                      <a:pt x="663" y="986"/>
                      <a:pt x="715" y="971"/>
                      <a:pt x="758" y="941"/>
                    </a:cubicBezTo>
                    <a:cubicBezTo>
                      <a:pt x="788" y="920"/>
                      <a:pt x="815" y="893"/>
                      <a:pt x="841" y="867"/>
                    </a:cubicBezTo>
                    <a:cubicBezTo>
                      <a:pt x="852" y="855"/>
                      <a:pt x="861" y="842"/>
                      <a:pt x="871" y="830"/>
                    </a:cubicBezTo>
                    <a:cubicBezTo>
                      <a:pt x="878" y="824"/>
                      <a:pt x="884" y="818"/>
                      <a:pt x="894" y="808"/>
                    </a:cubicBezTo>
                    <a:cubicBezTo>
                      <a:pt x="941" y="751"/>
                      <a:pt x="973" y="685"/>
                      <a:pt x="986" y="611"/>
                    </a:cubicBezTo>
                    <a:cubicBezTo>
                      <a:pt x="998" y="541"/>
                      <a:pt x="992" y="471"/>
                      <a:pt x="968" y="404"/>
                    </a:cubicBezTo>
                    <a:cubicBezTo>
                      <a:pt x="936" y="297"/>
                      <a:pt x="873" y="195"/>
                      <a:pt x="780" y="131"/>
                    </a:cubicBezTo>
                    <a:cubicBezTo>
                      <a:pt x="733" y="99"/>
                      <a:pt x="685" y="65"/>
                      <a:pt x="632" y="43"/>
                    </a:cubicBezTo>
                    <a:cubicBezTo>
                      <a:pt x="594" y="27"/>
                      <a:pt x="552" y="10"/>
                      <a:pt x="513" y="5"/>
                    </a:cubicBezTo>
                    <a:cubicBezTo>
                      <a:pt x="495" y="2"/>
                      <a:pt x="478" y="1"/>
                      <a:pt x="4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2"/>
              <p:cNvSpPr/>
              <p:nvPr/>
            </p:nvSpPr>
            <p:spPr>
              <a:xfrm>
                <a:off x="6230050" y="4106250"/>
                <a:ext cx="25875" cy="23175"/>
              </a:xfrm>
              <a:custGeom>
                <a:rect b="b" l="l" r="r" t="t"/>
                <a:pathLst>
                  <a:path extrusionOk="0" h="927" w="1035">
                    <a:moveTo>
                      <a:pt x="443" y="0"/>
                    </a:moveTo>
                    <a:cubicBezTo>
                      <a:pt x="428" y="0"/>
                      <a:pt x="413" y="1"/>
                      <a:pt x="398" y="2"/>
                    </a:cubicBezTo>
                    <a:cubicBezTo>
                      <a:pt x="391" y="3"/>
                      <a:pt x="382" y="4"/>
                      <a:pt x="373" y="6"/>
                    </a:cubicBezTo>
                    <a:cubicBezTo>
                      <a:pt x="335" y="14"/>
                      <a:pt x="294" y="22"/>
                      <a:pt x="256" y="34"/>
                    </a:cubicBezTo>
                    <a:cubicBezTo>
                      <a:pt x="226" y="48"/>
                      <a:pt x="198" y="62"/>
                      <a:pt x="169" y="77"/>
                    </a:cubicBezTo>
                    <a:cubicBezTo>
                      <a:pt x="126" y="106"/>
                      <a:pt x="92" y="142"/>
                      <a:pt x="69" y="186"/>
                    </a:cubicBezTo>
                    <a:cubicBezTo>
                      <a:pt x="46" y="212"/>
                      <a:pt x="32" y="242"/>
                      <a:pt x="26" y="277"/>
                    </a:cubicBezTo>
                    <a:cubicBezTo>
                      <a:pt x="6" y="325"/>
                      <a:pt x="0" y="373"/>
                      <a:pt x="6" y="424"/>
                    </a:cubicBezTo>
                    <a:cubicBezTo>
                      <a:pt x="13" y="455"/>
                      <a:pt x="21" y="485"/>
                      <a:pt x="27" y="517"/>
                    </a:cubicBezTo>
                    <a:cubicBezTo>
                      <a:pt x="42" y="546"/>
                      <a:pt x="55" y="575"/>
                      <a:pt x="71" y="603"/>
                    </a:cubicBezTo>
                    <a:cubicBezTo>
                      <a:pt x="99" y="646"/>
                      <a:pt x="136" y="680"/>
                      <a:pt x="179" y="703"/>
                    </a:cubicBezTo>
                    <a:cubicBezTo>
                      <a:pt x="204" y="723"/>
                      <a:pt x="233" y="736"/>
                      <a:pt x="262" y="747"/>
                    </a:cubicBezTo>
                    <a:cubicBezTo>
                      <a:pt x="265" y="748"/>
                      <a:pt x="268" y="749"/>
                      <a:pt x="272" y="752"/>
                    </a:cubicBezTo>
                    <a:cubicBezTo>
                      <a:pt x="286" y="764"/>
                      <a:pt x="305" y="774"/>
                      <a:pt x="322" y="784"/>
                    </a:cubicBezTo>
                    <a:cubicBezTo>
                      <a:pt x="331" y="791"/>
                      <a:pt x="340" y="797"/>
                      <a:pt x="346" y="804"/>
                    </a:cubicBezTo>
                    <a:cubicBezTo>
                      <a:pt x="352" y="809"/>
                      <a:pt x="357" y="816"/>
                      <a:pt x="362" y="820"/>
                    </a:cubicBezTo>
                    <a:lnTo>
                      <a:pt x="453" y="878"/>
                    </a:lnTo>
                    <a:cubicBezTo>
                      <a:pt x="487" y="895"/>
                      <a:pt x="523" y="906"/>
                      <a:pt x="560" y="912"/>
                    </a:cubicBezTo>
                    <a:cubicBezTo>
                      <a:pt x="566" y="914"/>
                      <a:pt x="573" y="915"/>
                      <a:pt x="581" y="917"/>
                    </a:cubicBezTo>
                    <a:cubicBezTo>
                      <a:pt x="584" y="917"/>
                      <a:pt x="585" y="919"/>
                      <a:pt x="587" y="920"/>
                    </a:cubicBezTo>
                    <a:cubicBezTo>
                      <a:pt x="612" y="925"/>
                      <a:pt x="631" y="926"/>
                      <a:pt x="648" y="926"/>
                    </a:cubicBezTo>
                    <a:cubicBezTo>
                      <a:pt x="674" y="926"/>
                      <a:pt x="696" y="922"/>
                      <a:pt x="728" y="915"/>
                    </a:cubicBezTo>
                    <a:cubicBezTo>
                      <a:pt x="775" y="909"/>
                      <a:pt x="817" y="891"/>
                      <a:pt x="856" y="863"/>
                    </a:cubicBezTo>
                    <a:cubicBezTo>
                      <a:pt x="879" y="842"/>
                      <a:pt x="903" y="821"/>
                      <a:pt x="925" y="800"/>
                    </a:cubicBezTo>
                    <a:cubicBezTo>
                      <a:pt x="938" y="786"/>
                      <a:pt x="973" y="731"/>
                      <a:pt x="981" y="713"/>
                    </a:cubicBezTo>
                    <a:cubicBezTo>
                      <a:pt x="999" y="672"/>
                      <a:pt x="1011" y="628"/>
                      <a:pt x="1023" y="585"/>
                    </a:cubicBezTo>
                    <a:cubicBezTo>
                      <a:pt x="1035" y="533"/>
                      <a:pt x="1032" y="481"/>
                      <a:pt x="1016" y="430"/>
                    </a:cubicBezTo>
                    <a:cubicBezTo>
                      <a:pt x="1015" y="410"/>
                      <a:pt x="1011" y="392"/>
                      <a:pt x="1003" y="375"/>
                    </a:cubicBezTo>
                    <a:cubicBezTo>
                      <a:pt x="988" y="343"/>
                      <a:pt x="972" y="314"/>
                      <a:pt x="956" y="283"/>
                    </a:cubicBezTo>
                    <a:cubicBezTo>
                      <a:pt x="955" y="280"/>
                      <a:pt x="953" y="279"/>
                      <a:pt x="952" y="276"/>
                    </a:cubicBezTo>
                    <a:cubicBezTo>
                      <a:pt x="947" y="268"/>
                      <a:pt x="942" y="260"/>
                      <a:pt x="937" y="254"/>
                    </a:cubicBezTo>
                    <a:cubicBezTo>
                      <a:pt x="905" y="213"/>
                      <a:pt x="872" y="174"/>
                      <a:pt x="833" y="140"/>
                    </a:cubicBezTo>
                    <a:lnTo>
                      <a:pt x="815" y="124"/>
                    </a:lnTo>
                    <a:cubicBezTo>
                      <a:pt x="810" y="122"/>
                      <a:pt x="807" y="119"/>
                      <a:pt x="804" y="117"/>
                    </a:cubicBezTo>
                    <a:cubicBezTo>
                      <a:pt x="774" y="96"/>
                      <a:pt x="734" y="68"/>
                      <a:pt x="702" y="50"/>
                    </a:cubicBezTo>
                    <a:cubicBezTo>
                      <a:pt x="658" y="25"/>
                      <a:pt x="601" y="10"/>
                      <a:pt x="549" y="6"/>
                    </a:cubicBezTo>
                    <a:cubicBezTo>
                      <a:pt x="514" y="4"/>
                      <a:pt x="478" y="0"/>
                      <a:pt x="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2"/>
              <p:cNvSpPr/>
              <p:nvPr/>
            </p:nvSpPr>
            <p:spPr>
              <a:xfrm>
                <a:off x="6311600" y="4059600"/>
                <a:ext cx="22450" cy="26825"/>
              </a:xfrm>
              <a:custGeom>
                <a:rect b="b" l="l" r="r" t="t"/>
                <a:pathLst>
                  <a:path extrusionOk="0" h="1073" w="898">
                    <a:moveTo>
                      <a:pt x="179" y="1"/>
                    </a:moveTo>
                    <a:cubicBezTo>
                      <a:pt x="158" y="1"/>
                      <a:pt x="137" y="2"/>
                      <a:pt x="116" y="5"/>
                    </a:cubicBezTo>
                    <a:cubicBezTo>
                      <a:pt x="22" y="17"/>
                      <a:pt x="0" y="139"/>
                      <a:pt x="84" y="184"/>
                    </a:cubicBezTo>
                    <a:cubicBezTo>
                      <a:pt x="89" y="188"/>
                      <a:pt x="94" y="190"/>
                      <a:pt x="99" y="193"/>
                    </a:cubicBezTo>
                    <a:cubicBezTo>
                      <a:pt x="100" y="193"/>
                      <a:pt x="109" y="199"/>
                      <a:pt x="113" y="201"/>
                    </a:cubicBezTo>
                    <a:lnTo>
                      <a:pt x="115" y="204"/>
                    </a:lnTo>
                    <a:cubicBezTo>
                      <a:pt x="119" y="207"/>
                      <a:pt x="124" y="210"/>
                      <a:pt x="129" y="214"/>
                    </a:cubicBezTo>
                    <a:cubicBezTo>
                      <a:pt x="139" y="222"/>
                      <a:pt x="147" y="230"/>
                      <a:pt x="157" y="238"/>
                    </a:cubicBezTo>
                    <a:lnTo>
                      <a:pt x="165" y="247"/>
                    </a:lnTo>
                    <a:cubicBezTo>
                      <a:pt x="169" y="256"/>
                      <a:pt x="172" y="266"/>
                      <a:pt x="177" y="275"/>
                    </a:cubicBezTo>
                    <a:cubicBezTo>
                      <a:pt x="181" y="287"/>
                      <a:pt x="183" y="300"/>
                      <a:pt x="187" y="311"/>
                    </a:cubicBezTo>
                    <a:cubicBezTo>
                      <a:pt x="191" y="332"/>
                      <a:pt x="193" y="352"/>
                      <a:pt x="195" y="373"/>
                    </a:cubicBezTo>
                    <a:cubicBezTo>
                      <a:pt x="196" y="405"/>
                      <a:pt x="203" y="435"/>
                      <a:pt x="209" y="466"/>
                    </a:cubicBezTo>
                    <a:cubicBezTo>
                      <a:pt x="218" y="507"/>
                      <a:pt x="221" y="549"/>
                      <a:pt x="221" y="592"/>
                    </a:cubicBezTo>
                    <a:cubicBezTo>
                      <a:pt x="221" y="606"/>
                      <a:pt x="219" y="622"/>
                      <a:pt x="221" y="633"/>
                    </a:cubicBezTo>
                    <a:cubicBezTo>
                      <a:pt x="225" y="668"/>
                      <a:pt x="234" y="702"/>
                      <a:pt x="245" y="734"/>
                    </a:cubicBezTo>
                    <a:cubicBezTo>
                      <a:pt x="252" y="751"/>
                      <a:pt x="256" y="769"/>
                      <a:pt x="262" y="786"/>
                    </a:cubicBezTo>
                    <a:cubicBezTo>
                      <a:pt x="275" y="816"/>
                      <a:pt x="286" y="845"/>
                      <a:pt x="293" y="876"/>
                    </a:cubicBezTo>
                    <a:cubicBezTo>
                      <a:pt x="296" y="890"/>
                      <a:pt x="298" y="905"/>
                      <a:pt x="303" y="919"/>
                    </a:cubicBezTo>
                    <a:cubicBezTo>
                      <a:pt x="336" y="1009"/>
                      <a:pt x="425" y="1073"/>
                      <a:pt x="520" y="1073"/>
                    </a:cubicBezTo>
                    <a:cubicBezTo>
                      <a:pt x="527" y="1073"/>
                      <a:pt x="534" y="1072"/>
                      <a:pt x="542" y="1071"/>
                    </a:cubicBezTo>
                    <a:cubicBezTo>
                      <a:pt x="629" y="1062"/>
                      <a:pt x="697" y="1003"/>
                      <a:pt x="752" y="939"/>
                    </a:cubicBezTo>
                    <a:cubicBezTo>
                      <a:pt x="762" y="929"/>
                      <a:pt x="771" y="915"/>
                      <a:pt x="780" y="904"/>
                    </a:cubicBezTo>
                    <a:cubicBezTo>
                      <a:pt x="803" y="871"/>
                      <a:pt x="833" y="836"/>
                      <a:pt x="845" y="796"/>
                    </a:cubicBezTo>
                    <a:cubicBezTo>
                      <a:pt x="859" y="759"/>
                      <a:pt x="875" y="711"/>
                      <a:pt x="883" y="669"/>
                    </a:cubicBezTo>
                    <a:cubicBezTo>
                      <a:pt x="897" y="598"/>
                      <a:pt x="883" y="527"/>
                      <a:pt x="860" y="460"/>
                    </a:cubicBezTo>
                    <a:cubicBezTo>
                      <a:pt x="840" y="404"/>
                      <a:pt x="812" y="348"/>
                      <a:pt x="781" y="296"/>
                    </a:cubicBezTo>
                    <a:cubicBezTo>
                      <a:pt x="772" y="280"/>
                      <a:pt x="762" y="263"/>
                      <a:pt x="751" y="248"/>
                    </a:cubicBezTo>
                    <a:cubicBezTo>
                      <a:pt x="720" y="204"/>
                      <a:pt x="685" y="165"/>
                      <a:pt x="640" y="137"/>
                    </a:cubicBezTo>
                    <a:cubicBezTo>
                      <a:pt x="560" y="85"/>
                      <a:pt x="475" y="47"/>
                      <a:pt x="380" y="23"/>
                    </a:cubicBezTo>
                    <a:cubicBezTo>
                      <a:pt x="342" y="16"/>
                      <a:pt x="304" y="12"/>
                      <a:pt x="266" y="7"/>
                    </a:cubicBezTo>
                    <a:cubicBezTo>
                      <a:pt x="238" y="3"/>
                      <a:pt x="209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2"/>
              <p:cNvSpPr/>
              <p:nvPr/>
            </p:nvSpPr>
            <p:spPr>
              <a:xfrm>
                <a:off x="6287350" y="4154475"/>
                <a:ext cx="23075" cy="21100"/>
              </a:xfrm>
              <a:custGeom>
                <a:rect b="b" l="l" r="r" t="t"/>
                <a:pathLst>
                  <a:path extrusionOk="0" h="844" w="923">
                    <a:moveTo>
                      <a:pt x="496" y="0"/>
                    </a:moveTo>
                    <a:cubicBezTo>
                      <a:pt x="488" y="0"/>
                      <a:pt x="471" y="5"/>
                      <a:pt x="423" y="25"/>
                    </a:cubicBezTo>
                    <a:cubicBezTo>
                      <a:pt x="395" y="39"/>
                      <a:pt x="368" y="54"/>
                      <a:pt x="338" y="67"/>
                    </a:cubicBezTo>
                    <a:cubicBezTo>
                      <a:pt x="315" y="88"/>
                      <a:pt x="290" y="110"/>
                      <a:pt x="266" y="131"/>
                    </a:cubicBezTo>
                    <a:cubicBezTo>
                      <a:pt x="264" y="134"/>
                      <a:pt x="261" y="138"/>
                      <a:pt x="259" y="141"/>
                    </a:cubicBezTo>
                    <a:cubicBezTo>
                      <a:pt x="245" y="147"/>
                      <a:pt x="234" y="152"/>
                      <a:pt x="219" y="156"/>
                    </a:cubicBezTo>
                    <a:lnTo>
                      <a:pt x="239" y="152"/>
                    </a:lnTo>
                    <a:lnTo>
                      <a:pt x="239" y="152"/>
                    </a:lnTo>
                    <a:lnTo>
                      <a:pt x="218" y="162"/>
                    </a:lnTo>
                    <a:cubicBezTo>
                      <a:pt x="188" y="171"/>
                      <a:pt x="157" y="176"/>
                      <a:pt x="131" y="194"/>
                    </a:cubicBezTo>
                    <a:cubicBezTo>
                      <a:pt x="97" y="214"/>
                      <a:pt x="72" y="243"/>
                      <a:pt x="55" y="276"/>
                    </a:cubicBezTo>
                    <a:cubicBezTo>
                      <a:pt x="30" y="307"/>
                      <a:pt x="15" y="343"/>
                      <a:pt x="10" y="383"/>
                    </a:cubicBezTo>
                    <a:cubicBezTo>
                      <a:pt x="0" y="433"/>
                      <a:pt x="6" y="482"/>
                      <a:pt x="23" y="530"/>
                    </a:cubicBezTo>
                    <a:cubicBezTo>
                      <a:pt x="40" y="569"/>
                      <a:pt x="60" y="610"/>
                      <a:pt x="83" y="645"/>
                    </a:cubicBezTo>
                    <a:cubicBezTo>
                      <a:pt x="126" y="709"/>
                      <a:pt x="186" y="766"/>
                      <a:pt x="256" y="801"/>
                    </a:cubicBezTo>
                    <a:cubicBezTo>
                      <a:pt x="325" y="834"/>
                      <a:pt x="400" y="844"/>
                      <a:pt x="476" y="844"/>
                    </a:cubicBezTo>
                    <a:cubicBezTo>
                      <a:pt x="484" y="844"/>
                      <a:pt x="493" y="843"/>
                      <a:pt x="501" y="843"/>
                    </a:cubicBezTo>
                    <a:cubicBezTo>
                      <a:pt x="540" y="842"/>
                      <a:pt x="592" y="828"/>
                      <a:pt x="616" y="819"/>
                    </a:cubicBezTo>
                    <a:cubicBezTo>
                      <a:pt x="689" y="795"/>
                      <a:pt x="741" y="755"/>
                      <a:pt x="792" y="699"/>
                    </a:cubicBezTo>
                    <a:cubicBezTo>
                      <a:pt x="855" y="634"/>
                      <a:pt x="899" y="530"/>
                      <a:pt x="913" y="441"/>
                    </a:cubicBezTo>
                    <a:cubicBezTo>
                      <a:pt x="921" y="406"/>
                      <a:pt x="922" y="374"/>
                      <a:pt x="917" y="342"/>
                    </a:cubicBezTo>
                    <a:cubicBezTo>
                      <a:pt x="911" y="310"/>
                      <a:pt x="904" y="280"/>
                      <a:pt x="896" y="249"/>
                    </a:cubicBezTo>
                    <a:cubicBezTo>
                      <a:pt x="880" y="192"/>
                      <a:pt x="838" y="138"/>
                      <a:pt x="793" y="99"/>
                    </a:cubicBezTo>
                    <a:cubicBezTo>
                      <a:pt x="776" y="87"/>
                      <a:pt x="719" y="42"/>
                      <a:pt x="699" y="35"/>
                    </a:cubicBezTo>
                    <a:cubicBezTo>
                      <a:pt x="673" y="24"/>
                      <a:pt x="621" y="8"/>
                      <a:pt x="611" y="7"/>
                    </a:cubicBezTo>
                    <a:cubicBezTo>
                      <a:pt x="589" y="3"/>
                      <a:pt x="572" y="1"/>
                      <a:pt x="556" y="1"/>
                    </a:cubicBezTo>
                    <a:cubicBezTo>
                      <a:pt x="544" y="1"/>
                      <a:pt x="533" y="2"/>
                      <a:pt x="522" y="4"/>
                    </a:cubicBezTo>
                    <a:cubicBezTo>
                      <a:pt x="519" y="4"/>
                      <a:pt x="516" y="4"/>
                      <a:pt x="514" y="4"/>
                    </a:cubicBezTo>
                    <a:cubicBezTo>
                      <a:pt x="504" y="4"/>
                      <a:pt x="504" y="0"/>
                      <a:pt x="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38" name="Google Shape;1138;p32"/>
          <p:cNvGrpSpPr/>
          <p:nvPr/>
        </p:nvGrpSpPr>
        <p:grpSpPr>
          <a:xfrm>
            <a:off x="6699610" y="338993"/>
            <a:ext cx="761392" cy="717258"/>
            <a:chOff x="3312850" y="3398925"/>
            <a:chExt cx="443650" cy="418275"/>
          </a:xfrm>
        </p:grpSpPr>
        <p:sp>
          <p:nvSpPr>
            <p:cNvPr id="1139" name="Google Shape;1139;p32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32"/>
          <p:cNvGrpSpPr/>
          <p:nvPr/>
        </p:nvGrpSpPr>
        <p:grpSpPr>
          <a:xfrm>
            <a:off x="1830083" y="3993549"/>
            <a:ext cx="866552" cy="860487"/>
            <a:chOff x="1990400" y="4190950"/>
            <a:chExt cx="504925" cy="501800"/>
          </a:xfrm>
        </p:grpSpPr>
        <p:sp>
          <p:nvSpPr>
            <p:cNvPr id="1145" name="Google Shape;1145;p32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32"/>
          <p:cNvGrpSpPr/>
          <p:nvPr/>
        </p:nvGrpSpPr>
        <p:grpSpPr>
          <a:xfrm>
            <a:off x="7858434" y="2329628"/>
            <a:ext cx="1002432" cy="923763"/>
            <a:chOff x="3219375" y="3789825"/>
            <a:chExt cx="584100" cy="538700"/>
          </a:xfrm>
        </p:grpSpPr>
        <p:sp>
          <p:nvSpPr>
            <p:cNvPr id="1151" name="Google Shape;1151;p32"/>
            <p:cNvSpPr/>
            <p:nvPr/>
          </p:nvSpPr>
          <p:spPr>
            <a:xfrm>
              <a:off x="3219375" y="3789825"/>
              <a:ext cx="584100" cy="538700"/>
            </a:xfrm>
            <a:custGeom>
              <a:rect b="b" l="l" r="r" t="t"/>
              <a:pathLst>
                <a:path extrusionOk="0" h="21548" w="23364">
                  <a:moveTo>
                    <a:pt x="20659" y="1"/>
                  </a:moveTo>
                  <a:cubicBezTo>
                    <a:pt x="20585" y="1"/>
                    <a:pt x="20505" y="28"/>
                    <a:pt x="20422" y="93"/>
                  </a:cubicBezTo>
                  <a:cubicBezTo>
                    <a:pt x="20099" y="344"/>
                    <a:pt x="19858" y="759"/>
                    <a:pt x="19653" y="1106"/>
                  </a:cubicBezTo>
                  <a:cubicBezTo>
                    <a:pt x="19214" y="1849"/>
                    <a:pt x="18749" y="2695"/>
                    <a:pt x="18639" y="3561"/>
                  </a:cubicBezTo>
                  <a:cubicBezTo>
                    <a:pt x="18591" y="3942"/>
                    <a:pt x="18604" y="4473"/>
                    <a:pt x="18863" y="4792"/>
                  </a:cubicBezTo>
                  <a:cubicBezTo>
                    <a:pt x="18299" y="5554"/>
                    <a:pt x="17600" y="6198"/>
                    <a:pt x="16818" y="6756"/>
                  </a:cubicBezTo>
                  <a:cubicBezTo>
                    <a:pt x="16943" y="6477"/>
                    <a:pt x="17042" y="6187"/>
                    <a:pt x="17116" y="5891"/>
                  </a:cubicBezTo>
                  <a:cubicBezTo>
                    <a:pt x="17355" y="4931"/>
                    <a:pt x="17340" y="3919"/>
                    <a:pt x="17260" y="2939"/>
                  </a:cubicBezTo>
                  <a:cubicBezTo>
                    <a:pt x="17251" y="2833"/>
                    <a:pt x="17150" y="2758"/>
                    <a:pt x="17052" y="2758"/>
                  </a:cubicBezTo>
                  <a:cubicBezTo>
                    <a:pt x="16999" y="2758"/>
                    <a:pt x="16948" y="2780"/>
                    <a:pt x="16912" y="2829"/>
                  </a:cubicBezTo>
                  <a:cubicBezTo>
                    <a:pt x="16364" y="3587"/>
                    <a:pt x="15902" y="4430"/>
                    <a:pt x="15634" y="5330"/>
                  </a:cubicBezTo>
                  <a:cubicBezTo>
                    <a:pt x="15507" y="5758"/>
                    <a:pt x="15432" y="6217"/>
                    <a:pt x="15485" y="6663"/>
                  </a:cubicBezTo>
                  <a:cubicBezTo>
                    <a:pt x="15509" y="6855"/>
                    <a:pt x="15550" y="7067"/>
                    <a:pt x="15650" y="7236"/>
                  </a:cubicBezTo>
                  <a:cubicBezTo>
                    <a:pt x="15671" y="7269"/>
                    <a:pt x="15755" y="7367"/>
                    <a:pt x="15831" y="7395"/>
                  </a:cubicBezTo>
                  <a:cubicBezTo>
                    <a:pt x="14470" y="8203"/>
                    <a:pt x="12965" y="8843"/>
                    <a:pt x="11563" y="9481"/>
                  </a:cubicBezTo>
                  <a:cubicBezTo>
                    <a:pt x="11455" y="9531"/>
                    <a:pt x="11346" y="9583"/>
                    <a:pt x="11237" y="9634"/>
                  </a:cubicBezTo>
                  <a:cubicBezTo>
                    <a:pt x="11342" y="9540"/>
                    <a:pt x="11436" y="9436"/>
                    <a:pt x="11510" y="9351"/>
                  </a:cubicBezTo>
                  <a:cubicBezTo>
                    <a:pt x="11850" y="8963"/>
                    <a:pt x="12164" y="8548"/>
                    <a:pt x="12414" y="8096"/>
                  </a:cubicBezTo>
                  <a:cubicBezTo>
                    <a:pt x="12914" y="7189"/>
                    <a:pt x="13116" y="6080"/>
                    <a:pt x="12698" y="5103"/>
                  </a:cubicBezTo>
                  <a:cubicBezTo>
                    <a:pt x="12665" y="5026"/>
                    <a:pt x="12577" y="4964"/>
                    <a:pt x="12491" y="4964"/>
                  </a:cubicBezTo>
                  <a:cubicBezTo>
                    <a:pt x="12453" y="4964"/>
                    <a:pt x="12414" y="4976"/>
                    <a:pt x="12382" y="5006"/>
                  </a:cubicBezTo>
                  <a:cubicBezTo>
                    <a:pt x="11655" y="5659"/>
                    <a:pt x="11061" y="6448"/>
                    <a:pt x="10655" y="7338"/>
                  </a:cubicBezTo>
                  <a:cubicBezTo>
                    <a:pt x="10270" y="8185"/>
                    <a:pt x="9950" y="9224"/>
                    <a:pt x="10040" y="10163"/>
                  </a:cubicBezTo>
                  <a:cubicBezTo>
                    <a:pt x="10042" y="10180"/>
                    <a:pt x="10049" y="10193"/>
                    <a:pt x="10054" y="10208"/>
                  </a:cubicBezTo>
                  <a:cubicBezTo>
                    <a:pt x="8405" y="11045"/>
                    <a:pt x="6809" y="12029"/>
                    <a:pt x="5445" y="13259"/>
                  </a:cubicBezTo>
                  <a:cubicBezTo>
                    <a:pt x="5499" y="13133"/>
                    <a:pt x="5558" y="13008"/>
                    <a:pt x="5606" y="12878"/>
                  </a:cubicBezTo>
                  <a:cubicBezTo>
                    <a:pt x="5753" y="12471"/>
                    <a:pt x="5867" y="12052"/>
                    <a:pt x="5956" y="11628"/>
                  </a:cubicBezTo>
                  <a:cubicBezTo>
                    <a:pt x="6140" y="10750"/>
                    <a:pt x="6215" y="9854"/>
                    <a:pt x="6289" y="8962"/>
                  </a:cubicBezTo>
                  <a:cubicBezTo>
                    <a:pt x="6298" y="8845"/>
                    <a:pt x="6216" y="8734"/>
                    <a:pt x="6103" y="8734"/>
                  </a:cubicBezTo>
                  <a:cubicBezTo>
                    <a:pt x="6081" y="8734"/>
                    <a:pt x="6058" y="8738"/>
                    <a:pt x="6033" y="8748"/>
                  </a:cubicBezTo>
                  <a:cubicBezTo>
                    <a:pt x="5069" y="9126"/>
                    <a:pt x="4589" y="10109"/>
                    <a:pt x="4321" y="11051"/>
                  </a:cubicBezTo>
                  <a:cubicBezTo>
                    <a:pt x="4158" y="11624"/>
                    <a:pt x="4029" y="12253"/>
                    <a:pt x="4137" y="12848"/>
                  </a:cubicBezTo>
                  <a:cubicBezTo>
                    <a:pt x="4195" y="13161"/>
                    <a:pt x="4394" y="13776"/>
                    <a:pt x="4753" y="13927"/>
                  </a:cubicBezTo>
                  <a:cubicBezTo>
                    <a:pt x="4137" y="14563"/>
                    <a:pt x="3582" y="15262"/>
                    <a:pt x="3110" y="16034"/>
                  </a:cubicBezTo>
                  <a:cubicBezTo>
                    <a:pt x="2824" y="16502"/>
                    <a:pt x="2573" y="16999"/>
                    <a:pt x="2358" y="17516"/>
                  </a:cubicBezTo>
                  <a:cubicBezTo>
                    <a:pt x="2360" y="17465"/>
                    <a:pt x="2363" y="17418"/>
                    <a:pt x="2365" y="17380"/>
                  </a:cubicBezTo>
                  <a:cubicBezTo>
                    <a:pt x="2406" y="16722"/>
                    <a:pt x="2275" y="16056"/>
                    <a:pt x="1990" y="15460"/>
                  </a:cubicBezTo>
                  <a:cubicBezTo>
                    <a:pt x="1666" y="14783"/>
                    <a:pt x="1169" y="14223"/>
                    <a:pt x="529" y="13832"/>
                  </a:cubicBezTo>
                  <a:cubicBezTo>
                    <a:pt x="501" y="13815"/>
                    <a:pt x="472" y="13807"/>
                    <a:pt x="444" y="13807"/>
                  </a:cubicBezTo>
                  <a:cubicBezTo>
                    <a:pt x="349" y="13807"/>
                    <a:pt x="262" y="13892"/>
                    <a:pt x="238" y="13981"/>
                  </a:cubicBezTo>
                  <a:cubicBezTo>
                    <a:pt x="0" y="14867"/>
                    <a:pt x="53" y="15830"/>
                    <a:pt x="377" y="16688"/>
                  </a:cubicBezTo>
                  <a:cubicBezTo>
                    <a:pt x="533" y="17104"/>
                    <a:pt x="754" y="17503"/>
                    <a:pt x="1027" y="17855"/>
                  </a:cubicBezTo>
                  <a:cubicBezTo>
                    <a:pt x="1247" y="18140"/>
                    <a:pt x="1582" y="18575"/>
                    <a:pt x="1957" y="18683"/>
                  </a:cubicBezTo>
                  <a:cubicBezTo>
                    <a:pt x="1713" y="19595"/>
                    <a:pt x="1620" y="20541"/>
                    <a:pt x="1745" y="21477"/>
                  </a:cubicBezTo>
                  <a:cubicBezTo>
                    <a:pt x="1752" y="21525"/>
                    <a:pt x="1786" y="21548"/>
                    <a:pt x="1822" y="21548"/>
                  </a:cubicBezTo>
                  <a:cubicBezTo>
                    <a:pt x="1863" y="21548"/>
                    <a:pt x="1905" y="21517"/>
                    <a:pt x="1906" y="21462"/>
                  </a:cubicBezTo>
                  <a:cubicBezTo>
                    <a:pt x="1950" y="19881"/>
                    <a:pt x="2313" y="18367"/>
                    <a:pt x="3027" y="16972"/>
                  </a:cubicBezTo>
                  <a:cubicBezTo>
                    <a:pt x="3213" y="17092"/>
                    <a:pt x="3489" y="17117"/>
                    <a:pt x="3741" y="17117"/>
                  </a:cubicBezTo>
                  <a:cubicBezTo>
                    <a:pt x="3870" y="17117"/>
                    <a:pt x="3993" y="17111"/>
                    <a:pt x="4095" y="17107"/>
                  </a:cubicBezTo>
                  <a:cubicBezTo>
                    <a:pt x="4550" y="17088"/>
                    <a:pt x="5006" y="16998"/>
                    <a:pt x="5437" y="16848"/>
                  </a:cubicBezTo>
                  <a:cubicBezTo>
                    <a:pt x="6300" y="16549"/>
                    <a:pt x="7071" y="15973"/>
                    <a:pt x="7603" y="15232"/>
                  </a:cubicBezTo>
                  <a:cubicBezTo>
                    <a:pt x="7693" y="15106"/>
                    <a:pt x="7640" y="14933"/>
                    <a:pt x="7483" y="14899"/>
                  </a:cubicBezTo>
                  <a:cubicBezTo>
                    <a:pt x="7224" y="14844"/>
                    <a:pt x="6964" y="14818"/>
                    <a:pt x="6706" y="14818"/>
                  </a:cubicBezTo>
                  <a:cubicBezTo>
                    <a:pt x="5569" y="14818"/>
                    <a:pt x="4462" y="15322"/>
                    <a:pt x="3572" y="16043"/>
                  </a:cubicBezTo>
                  <a:cubicBezTo>
                    <a:pt x="4424" y="14732"/>
                    <a:pt x="5529" y="13620"/>
                    <a:pt x="6772" y="12681"/>
                  </a:cubicBezTo>
                  <a:cubicBezTo>
                    <a:pt x="6810" y="12832"/>
                    <a:pt x="6969" y="12873"/>
                    <a:pt x="7103" y="12927"/>
                  </a:cubicBezTo>
                  <a:cubicBezTo>
                    <a:pt x="7483" y="13082"/>
                    <a:pt x="7881" y="13196"/>
                    <a:pt x="8287" y="13264"/>
                  </a:cubicBezTo>
                  <a:cubicBezTo>
                    <a:pt x="8578" y="13312"/>
                    <a:pt x="8873" y="13335"/>
                    <a:pt x="9167" y="13335"/>
                  </a:cubicBezTo>
                  <a:cubicBezTo>
                    <a:pt x="9713" y="13335"/>
                    <a:pt x="10260" y="13254"/>
                    <a:pt x="10785" y="13100"/>
                  </a:cubicBezTo>
                  <a:cubicBezTo>
                    <a:pt x="11113" y="13004"/>
                    <a:pt x="12828" y="12451"/>
                    <a:pt x="12289" y="11868"/>
                  </a:cubicBezTo>
                  <a:cubicBezTo>
                    <a:pt x="12171" y="11741"/>
                    <a:pt x="11957" y="11712"/>
                    <a:pt x="11796" y="11670"/>
                  </a:cubicBezTo>
                  <a:cubicBezTo>
                    <a:pt x="11576" y="11614"/>
                    <a:pt x="11352" y="11569"/>
                    <a:pt x="11126" y="11536"/>
                  </a:cubicBezTo>
                  <a:cubicBezTo>
                    <a:pt x="10792" y="11487"/>
                    <a:pt x="10453" y="11462"/>
                    <a:pt x="10115" y="11462"/>
                  </a:cubicBezTo>
                  <a:cubicBezTo>
                    <a:pt x="9994" y="11462"/>
                    <a:pt x="9872" y="11465"/>
                    <a:pt x="9751" y="11472"/>
                  </a:cubicBezTo>
                  <a:cubicBezTo>
                    <a:pt x="9262" y="11497"/>
                    <a:pt x="8776" y="11580"/>
                    <a:pt x="8303" y="11707"/>
                  </a:cubicBezTo>
                  <a:cubicBezTo>
                    <a:pt x="8246" y="11721"/>
                    <a:pt x="8187" y="11739"/>
                    <a:pt x="8127" y="11755"/>
                  </a:cubicBezTo>
                  <a:cubicBezTo>
                    <a:pt x="9468" y="10917"/>
                    <a:pt x="10895" y="10227"/>
                    <a:pt x="12341" y="9588"/>
                  </a:cubicBezTo>
                  <a:cubicBezTo>
                    <a:pt x="12423" y="9552"/>
                    <a:pt x="12507" y="9515"/>
                    <a:pt x="12589" y="9480"/>
                  </a:cubicBezTo>
                  <a:cubicBezTo>
                    <a:pt x="12656" y="9553"/>
                    <a:pt x="12740" y="9616"/>
                    <a:pt x="12815" y="9672"/>
                  </a:cubicBezTo>
                  <a:cubicBezTo>
                    <a:pt x="13001" y="9804"/>
                    <a:pt x="13196" y="9924"/>
                    <a:pt x="13397" y="10031"/>
                  </a:cubicBezTo>
                  <a:cubicBezTo>
                    <a:pt x="13801" y="10240"/>
                    <a:pt x="14247" y="10377"/>
                    <a:pt x="14695" y="10456"/>
                  </a:cubicBezTo>
                  <a:cubicBezTo>
                    <a:pt x="14977" y="10506"/>
                    <a:pt x="15263" y="10531"/>
                    <a:pt x="15548" y="10531"/>
                  </a:cubicBezTo>
                  <a:cubicBezTo>
                    <a:pt x="16191" y="10531"/>
                    <a:pt x="16832" y="10403"/>
                    <a:pt x="17425" y="10142"/>
                  </a:cubicBezTo>
                  <a:cubicBezTo>
                    <a:pt x="17564" y="10081"/>
                    <a:pt x="17643" y="9860"/>
                    <a:pt x="17491" y="9759"/>
                  </a:cubicBezTo>
                  <a:cubicBezTo>
                    <a:pt x="16739" y="9265"/>
                    <a:pt x="15964" y="8654"/>
                    <a:pt x="15051" y="8506"/>
                  </a:cubicBezTo>
                  <a:cubicBezTo>
                    <a:pt x="14966" y="8492"/>
                    <a:pt x="14878" y="8485"/>
                    <a:pt x="14790" y="8480"/>
                  </a:cubicBezTo>
                  <a:cubicBezTo>
                    <a:pt x="15722" y="8024"/>
                    <a:pt x="16626" y="7514"/>
                    <a:pt x="17444" y="6872"/>
                  </a:cubicBezTo>
                  <a:cubicBezTo>
                    <a:pt x="17548" y="6789"/>
                    <a:pt x="17647" y="6702"/>
                    <a:pt x="17748" y="6616"/>
                  </a:cubicBezTo>
                  <a:cubicBezTo>
                    <a:pt x="17877" y="6691"/>
                    <a:pt x="18034" y="6712"/>
                    <a:pt x="18184" y="6743"/>
                  </a:cubicBezTo>
                  <a:cubicBezTo>
                    <a:pt x="18437" y="6794"/>
                    <a:pt x="18694" y="6829"/>
                    <a:pt x="18952" y="6841"/>
                  </a:cubicBezTo>
                  <a:cubicBezTo>
                    <a:pt x="19056" y="6847"/>
                    <a:pt x="19160" y="6849"/>
                    <a:pt x="19265" y="6849"/>
                  </a:cubicBezTo>
                  <a:cubicBezTo>
                    <a:pt x="19681" y="6849"/>
                    <a:pt x="20096" y="6807"/>
                    <a:pt x="20504" y="6721"/>
                  </a:cubicBezTo>
                  <a:cubicBezTo>
                    <a:pt x="21512" y="6509"/>
                    <a:pt x="22456" y="6058"/>
                    <a:pt x="23238" y="5384"/>
                  </a:cubicBezTo>
                  <a:cubicBezTo>
                    <a:pt x="23363" y="5272"/>
                    <a:pt x="23333" y="5066"/>
                    <a:pt x="23159" y="5028"/>
                  </a:cubicBezTo>
                  <a:cubicBezTo>
                    <a:pt x="22802" y="4951"/>
                    <a:pt x="22442" y="4916"/>
                    <a:pt x="22083" y="4916"/>
                  </a:cubicBezTo>
                  <a:cubicBezTo>
                    <a:pt x="21509" y="4916"/>
                    <a:pt x="20935" y="5007"/>
                    <a:pt x="20375" y="5166"/>
                  </a:cubicBezTo>
                  <a:cubicBezTo>
                    <a:pt x="19908" y="5301"/>
                    <a:pt x="19461" y="5489"/>
                    <a:pt x="19027" y="5709"/>
                  </a:cubicBezTo>
                  <a:cubicBezTo>
                    <a:pt x="18795" y="5826"/>
                    <a:pt x="18545" y="5948"/>
                    <a:pt x="18315" y="6092"/>
                  </a:cubicBezTo>
                  <a:cubicBezTo>
                    <a:pt x="18742" y="5666"/>
                    <a:pt x="19122" y="5195"/>
                    <a:pt x="19433" y="4688"/>
                  </a:cubicBezTo>
                  <a:cubicBezTo>
                    <a:pt x="19754" y="4493"/>
                    <a:pt x="20026" y="4159"/>
                    <a:pt x="20244" y="3860"/>
                  </a:cubicBezTo>
                  <a:cubicBezTo>
                    <a:pt x="20483" y="3531"/>
                    <a:pt x="20681" y="3173"/>
                    <a:pt x="20826" y="2794"/>
                  </a:cubicBezTo>
                  <a:cubicBezTo>
                    <a:pt x="21102" y="2073"/>
                    <a:pt x="21234" y="1235"/>
                    <a:pt x="21085" y="469"/>
                  </a:cubicBezTo>
                  <a:cubicBezTo>
                    <a:pt x="21039" y="233"/>
                    <a:pt x="20874" y="1"/>
                    <a:pt x="20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3535925" y="3990125"/>
              <a:ext cx="53475" cy="55950"/>
            </a:xfrm>
            <a:custGeom>
              <a:rect b="b" l="l" r="r" t="t"/>
              <a:pathLst>
                <a:path extrusionOk="0" h="2238" w="2139">
                  <a:moveTo>
                    <a:pt x="1167" y="1"/>
                  </a:moveTo>
                  <a:cubicBezTo>
                    <a:pt x="1138" y="1"/>
                    <a:pt x="1108" y="6"/>
                    <a:pt x="1079" y="16"/>
                  </a:cubicBezTo>
                  <a:cubicBezTo>
                    <a:pt x="898" y="80"/>
                    <a:pt x="773" y="189"/>
                    <a:pt x="709" y="373"/>
                  </a:cubicBezTo>
                  <a:cubicBezTo>
                    <a:pt x="677" y="467"/>
                    <a:pt x="669" y="569"/>
                    <a:pt x="660" y="668"/>
                  </a:cubicBezTo>
                  <a:cubicBezTo>
                    <a:pt x="600" y="656"/>
                    <a:pt x="540" y="643"/>
                    <a:pt x="480" y="632"/>
                  </a:cubicBezTo>
                  <a:cubicBezTo>
                    <a:pt x="451" y="625"/>
                    <a:pt x="421" y="622"/>
                    <a:pt x="391" y="622"/>
                  </a:cubicBezTo>
                  <a:cubicBezTo>
                    <a:pt x="238" y="622"/>
                    <a:pt x="85" y="705"/>
                    <a:pt x="45" y="868"/>
                  </a:cubicBezTo>
                  <a:cubicBezTo>
                    <a:pt x="3" y="1040"/>
                    <a:pt x="90" y="1266"/>
                    <a:pt x="285" y="1305"/>
                  </a:cubicBezTo>
                  <a:cubicBezTo>
                    <a:pt x="297" y="1307"/>
                    <a:pt x="312" y="1312"/>
                    <a:pt x="326" y="1315"/>
                  </a:cubicBezTo>
                  <a:cubicBezTo>
                    <a:pt x="199" y="1462"/>
                    <a:pt x="103" y="1635"/>
                    <a:pt x="43" y="1817"/>
                  </a:cubicBezTo>
                  <a:cubicBezTo>
                    <a:pt x="0" y="1951"/>
                    <a:pt x="64" y="2123"/>
                    <a:pt x="187" y="2192"/>
                  </a:cubicBezTo>
                  <a:cubicBezTo>
                    <a:pt x="242" y="2223"/>
                    <a:pt x="298" y="2237"/>
                    <a:pt x="353" y="2237"/>
                  </a:cubicBezTo>
                  <a:cubicBezTo>
                    <a:pt x="433" y="2237"/>
                    <a:pt x="512" y="2206"/>
                    <a:pt x="585" y="2152"/>
                  </a:cubicBezTo>
                  <a:cubicBezTo>
                    <a:pt x="678" y="2084"/>
                    <a:pt x="762" y="2010"/>
                    <a:pt x="840" y="1926"/>
                  </a:cubicBezTo>
                  <a:cubicBezTo>
                    <a:pt x="881" y="1880"/>
                    <a:pt x="919" y="1833"/>
                    <a:pt x="957" y="1785"/>
                  </a:cubicBezTo>
                  <a:cubicBezTo>
                    <a:pt x="1068" y="1881"/>
                    <a:pt x="1189" y="1967"/>
                    <a:pt x="1317" y="2039"/>
                  </a:cubicBezTo>
                  <a:cubicBezTo>
                    <a:pt x="1376" y="2072"/>
                    <a:pt x="1439" y="2088"/>
                    <a:pt x="1501" y="2088"/>
                  </a:cubicBezTo>
                  <a:cubicBezTo>
                    <a:pt x="1601" y="2088"/>
                    <a:pt x="1697" y="2046"/>
                    <a:pt x="1766" y="1962"/>
                  </a:cubicBezTo>
                  <a:cubicBezTo>
                    <a:pt x="1865" y="1841"/>
                    <a:pt x="1886" y="1619"/>
                    <a:pt x="1753" y="1508"/>
                  </a:cubicBezTo>
                  <a:cubicBezTo>
                    <a:pt x="1708" y="1468"/>
                    <a:pt x="1669" y="1424"/>
                    <a:pt x="1626" y="1380"/>
                  </a:cubicBezTo>
                  <a:cubicBezTo>
                    <a:pt x="1703" y="1367"/>
                    <a:pt x="1779" y="1352"/>
                    <a:pt x="1856" y="1337"/>
                  </a:cubicBezTo>
                  <a:cubicBezTo>
                    <a:pt x="2027" y="1304"/>
                    <a:pt x="2138" y="1125"/>
                    <a:pt x="2121" y="961"/>
                  </a:cubicBezTo>
                  <a:cubicBezTo>
                    <a:pt x="2103" y="789"/>
                    <a:pt x="1961" y="653"/>
                    <a:pt x="1784" y="648"/>
                  </a:cubicBezTo>
                  <a:cubicBezTo>
                    <a:pt x="1764" y="647"/>
                    <a:pt x="1742" y="647"/>
                    <a:pt x="1721" y="647"/>
                  </a:cubicBezTo>
                  <a:cubicBezTo>
                    <a:pt x="1645" y="647"/>
                    <a:pt x="1567" y="652"/>
                    <a:pt x="1489" y="660"/>
                  </a:cubicBezTo>
                  <a:cubicBezTo>
                    <a:pt x="1497" y="562"/>
                    <a:pt x="1505" y="463"/>
                    <a:pt x="1511" y="366"/>
                  </a:cubicBezTo>
                  <a:cubicBezTo>
                    <a:pt x="1525" y="186"/>
                    <a:pt x="1350" y="1"/>
                    <a:pt x="1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3321625" y="4104575"/>
              <a:ext cx="60975" cy="51175"/>
            </a:xfrm>
            <a:custGeom>
              <a:rect b="b" l="l" r="r" t="t"/>
              <a:pathLst>
                <a:path extrusionOk="0" h="2047" w="2439">
                  <a:moveTo>
                    <a:pt x="1059" y="1"/>
                  </a:moveTo>
                  <a:cubicBezTo>
                    <a:pt x="1010" y="1"/>
                    <a:pt x="960" y="13"/>
                    <a:pt x="912" y="40"/>
                  </a:cubicBezTo>
                  <a:cubicBezTo>
                    <a:pt x="756" y="126"/>
                    <a:pt x="650" y="343"/>
                    <a:pt x="753" y="512"/>
                  </a:cubicBezTo>
                  <a:cubicBezTo>
                    <a:pt x="760" y="523"/>
                    <a:pt x="767" y="536"/>
                    <a:pt x="774" y="548"/>
                  </a:cubicBezTo>
                  <a:cubicBezTo>
                    <a:pt x="579" y="555"/>
                    <a:pt x="388" y="601"/>
                    <a:pt x="212" y="680"/>
                  </a:cubicBezTo>
                  <a:cubicBezTo>
                    <a:pt x="86" y="737"/>
                    <a:pt x="0" y="901"/>
                    <a:pt x="34" y="1040"/>
                  </a:cubicBezTo>
                  <a:cubicBezTo>
                    <a:pt x="70" y="1193"/>
                    <a:pt x="182" y="1276"/>
                    <a:pt x="332" y="1307"/>
                  </a:cubicBezTo>
                  <a:cubicBezTo>
                    <a:pt x="444" y="1329"/>
                    <a:pt x="557" y="1341"/>
                    <a:pt x="671" y="1341"/>
                  </a:cubicBezTo>
                  <a:cubicBezTo>
                    <a:pt x="732" y="1341"/>
                    <a:pt x="793" y="1337"/>
                    <a:pt x="855" y="1332"/>
                  </a:cubicBezTo>
                  <a:cubicBezTo>
                    <a:pt x="859" y="1479"/>
                    <a:pt x="876" y="1626"/>
                    <a:pt x="911" y="1769"/>
                  </a:cubicBezTo>
                  <a:cubicBezTo>
                    <a:pt x="950" y="1931"/>
                    <a:pt x="1083" y="2047"/>
                    <a:pt x="1250" y="2047"/>
                  </a:cubicBezTo>
                  <a:cubicBezTo>
                    <a:pt x="1257" y="2047"/>
                    <a:pt x="1264" y="2047"/>
                    <a:pt x="1272" y="2046"/>
                  </a:cubicBezTo>
                  <a:cubicBezTo>
                    <a:pt x="1428" y="2037"/>
                    <a:pt x="1605" y="1902"/>
                    <a:pt x="1599" y="1729"/>
                  </a:cubicBezTo>
                  <a:cubicBezTo>
                    <a:pt x="1596" y="1670"/>
                    <a:pt x="1603" y="1609"/>
                    <a:pt x="1605" y="1551"/>
                  </a:cubicBezTo>
                  <a:cubicBezTo>
                    <a:pt x="1668" y="1598"/>
                    <a:pt x="1731" y="1644"/>
                    <a:pt x="1793" y="1690"/>
                  </a:cubicBezTo>
                  <a:cubicBezTo>
                    <a:pt x="1848" y="1732"/>
                    <a:pt x="1913" y="1750"/>
                    <a:pt x="1979" y="1750"/>
                  </a:cubicBezTo>
                  <a:cubicBezTo>
                    <a:pt x="2080" y="1750"/>
                    <a:pt x="2181" y="1706"/>
                    <a:pt x="2248" y="1630"/>
                  </a:cubicBezTo>
                  <a:cubicBezTo>
                    <a:pt x="2363" y="1500"/>
                    <a:pt x="2366" y="1305"/>
                    <a:pt x="2251" y="1171"/>
                  </a:cubicBezTo>
                  <a:cubicBezTo>
                    <a:pt x="2187" y="1097"/>
                    <a:pt x="2116" y="1028"/>
                    <a:pt x="2042" y="961"/>
                  </a:cubicBezTo>
                  <a:cubicBezTo>
                    <a:pt x="2120" y="900"/>
                    <a:pt x="2198" y="838"/>
                    <a:pt x="2274" y="779"/>
                  </a:cubicBezTo>
                  <a:cubicBezTo>
                    <a:pt x="2439" y="650"/>
                    <a:pt x="2435" y="329"/>
                    <a:pt x="2239" y="225"/>
                  </a:cubicBezTo>
                  <a:cubicBezTo>
                    <a:pt x="2142" y="173"/>
                    <a:pt x="2046" y="145"/>
                    <a:pt x="1949" y="145"/>
                  </a:cubicBezTo>
                  <a:cubicBezTo>
                    <a:pt x="1876" y="145"/>
                    <a:pt x="1802" y="161"/>
                    <a:pt x="1725" y="194"/>
                  </a:cubicBezTo>
                  <a:cubicBezTo>
                    <a:pt x="1635" y="232"/>
                    <a:pt x="1553" y="295"/>
                    <a:pt x="1475" y="357"/>
                  </a:cubicBezTo>
                  <a:cubicBezTo>
                    <a:pt x="1444" y="304"/>
                    <a:pt x="1411" y="252"/>
                    <a:pt x="1380" y="199"/>
                  </a:cubicBezTo>
                  <a:cubicBezTo>
                    <a:pt x="1313" y="85"/>
                    <a:pt x="1189" y="1"/>
                    <a:pt x="1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3585200" y="3955000"/>
              <a:ext cx="45525" cy="40325"/>
            </a:xfrm>
            <a:custGeom>
              <a:rect b="b" l="l" r="r" t="t"/>
              <a:pathLst>
                <a:path extrusionOk="0" h="1613" w="1821">
                  <a:moveTo>
                    <a:pt x="691" y="0"/>
                  </a:moveTo>
                  <a:cubicBezTo>
                    <a:pt x="647" y="0"/>
                    <a:pt x="602" y="11"/>
                    <a:pt x="560" y="35"/>
                  </a:cubicBezTo>
                  <a:cubicBezTo>
                    <a:pt x="456" y="94"/>
                    <a:pt x="382" y="246"/>
                    <a:pt x="444" y="364"/>
                  </a:cubicBezTo>
                  <a:cubicBezTo>
                    <a:pt x="466" y="404"/>
                    <a:pt x="482" y="447"/>
                    <a:pt x="501" y="489"/>
                  </a:cubicBezTo>
                  <a:lnTo>
                    <a:pt x="325" y="458"/>
                  </a:lnTo>
                  <a:cubicBezTo>
                    <a:pt x="311" y="455"/>
                    <a:pt x="298" y="454"/>
                    <a:pt x="284" y="454"/>
                  </a:cubicBezTo>
                  <a:cubicBezTo>
                    <a:pt x="169" y="454"/>
                    <a:pt x="63" y="543"/>
                    <a:pt x="34" y="653"/>
                  </a:cubicBezTo>
                  <a:cubicBezTo>
                    <a:pt x="0" y="781"/>
                    <a:pt x="65" y="916"/>
                    <a:pt x="188" y="969"/>
                  </a:cubicBezTo>
                  <a:cubicBezTo>
                    <a:pt x="257" y="997"/>
                    <a:pt x="329" y="1021"/>
                    <a:pt x="402" y="1041"/>
                  </a:cubicBezTo>
                  <a:cubicBezTo>
                    <a:pt x="369" y="1108"/>
                    <a:pt x="338" y="1176"/>
                    <a:pt x="305" y="1245"/>
                  </a:cubicBezTo>
                  <a:cubicBezTo>
                    <a:pt x="237" y="1390"/>
                    <a:pt x="349" y="1607"/>
                    <a:pt x="517" y="1612"/>
                  </a:cubicBezTo>
                  <a:cubicBezTo>
                    <a:pt x="524" y="1612"/>
                    <a:pt x="530" y="1612"/>
                    <a:pt x="536" y="1612"/>
                  </a:cubicBezTo>
                  <a:cubicBezTo>
                    <a:pt x="674" y="1612"/>
                    <a:pt x="787" y="1568"/>
                    <a:pt x="878" y="1459"/>
                  </a:cubicBezTo>
                  <a:cubicBezTo>
                    <a:pt x="928" y="1400"/>
                    <a:pt x="961" y="1330"/>
                    <a:pt x="995" y="1262"/>
                  </a:cubicBezTo>
                  <a:cubicBezTo>
                    <a:pt x="1034" y="1287"/>
                    <a:pt x="1074" y="1312"/>
                    <a:pt x="1113" y="1338"/>
                  </a:cubicBezTo>
                  <a:cubicBezTo>
                    <a:pt x="1165" y="1369"/>
                    <a:pt x="1226" y="1387"/>
                    <a:pt x="1286" y="1387"/>
                  </a:cubicBezTo>
                  <a:cubicBezTo>
                    <a:pt x="1365" y="1387"/>
                    <a:pt x="1442" y="1356"/>
                    <a:pt x="1492" y="1284"/>
                  </a:cubicBezTo>
                  <a:cubicBezTo>
                    <a:pt x="1569" y="1173"/>
                    <a:pt x="1567" y="988"/>
                    <a:pt x="1439" y="907"/>
                  </a:cubicBezTo>
                  <a:cubicBezTo>
                    <a:pt x="1430" y="902"/>
                    <a:pt x="1422" y="896"/>
                    <a:pt x="1412" y="889"/>
                  </a:cubicBezTo>
                  <a:cubicBezTo>
                    <a:pt x="1543" y="818"/>
                    <a:pt x="1658" y="720"/>
                    <a:pt x="1751" y="608"/>
                  </a:cubicBezTo>
                  <a:cubicBezTo>
                    <a:pt x="1817" y="525"/>
                    <a:pt x="1820" y="383"/>
                    <a:pt x="1751" y="301"/>
                  </a:cubicBezTo>
                  <a:cubicBezTo>
                    <a:pt x="1696" y="235"/>
                    <a:pt x="1627" y="206"/>
                    <a:pt x="1551" y="206"/>
                  </a:cubicBezTo>
                  <a:cubicBezTo>
                    <a:pt x="1520" y="206"/>
                    <a:pt x="1489" y="211"/>
                    <a:pt x="1456" y="220"/>
                  </a:cubicBezTo>
                  <a:cubicBezTo>
                    <a:pt x="1373" y="244"/>
                    <a:pt x="1290" y="274"/>
                    <a:pt x="1212" y="313"/>
                  </a:cubicBezTo>
                  <a:cubicBezTo>
                    <a:pt x="1170" y="333"/>
                    <a:pt x="1131" y="357"/>
                    <a:pt x="1090" y="381"/>
                  </a:cubicBezTo>
                  <a:cubicBezTo>
                    <a:pt x="1037" y="282"/>
                    <a:pt x="974" y="187"/>
                    <a:pt x="902" y="103"/>
                  </a:cubicBezTo>
                  <a:cubicBezTo>
                    <a:pt x="848" y="37"/>
                    <a:pt x="770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3386875" y="4049275"/>
              <a:ext cx="45525" cy="40350"/>
            </a:xfrm>
            <a:custGeom>
              <a:rect b="b" l="l" r="r" t="t"/>
              <a:pathLst>
                <a:path extrusionOk="0" h="1614" w="1821">
                  <a:moveTo>
                    <a:pt x="691" y="1"/>
                  </a:moveTo>
                  <a:cubicBezTo>
                    <a:pt x="647" y="1"/>
                    <a:pt x="602" y="12"/>
                    <a:pt x="561" y="35"/>
                  </a:cubicBezTo>
                  <a:cubicBezTo>
                    <a:pt x="457" y="94"/>
                    <a:pt x="382" y="247"/>
                    <a:pt x="445" y="364"/>
                  </a:cubicBezTo>
                  <a:cubicBezTo>
                    <a:pt x="467" y="405"/>
                    <a:pt x="483" y="447"/>
                    <a:pt x="501" y="489"/>
                  </a:cubicBezTo>
                  <a:lnTo>
                    <a:pt x="325" y="458"/>
                  </a:lnTo>
                  <a:cubicBezTo>
                    <a:pt x="312" y="455"/>
                    <a:pt x="299" y="454"/>
                    <a:pt x="286" y="454"/>
                  </a:cubicBezTo>
                  <a:cubicBezTo>
                    <a:pt x="170" y="454"/>
                    <a:pt x="64" y="543"/>
                    <a:pt x="34" y="654"/>
                  </a:cubicBezTo>
                  <a:cubicBezTo>
                    <a:pt x="1" y="781"/>
                    <a:pt x="65" y="917"/>
                    <a:pt x="188" y="969"/>
                  </a:cubicBezTo>
                  <a:cubicBezTo>
                    <a:pt x="257" y="998"/>
                    <a:pt x="329" y="1021"/>
                    <a:pt x="402" y="1041"/>
                  </a:cubicBezTo>
                  <a:cubicBezTo>
                    <a:pt x="370" y="1109"/>
                    <a:pt x="339" y="1176"/>
                    <a:pt x="305" y="1245"/>
                  </a:cubicBezTo>
                  <a:cubicBezTo>
                    <a:pt x="238" y="1390"/>
                    <a:pt x="349" y="1608"/>
                    <a:pt x="518" y="1613"/>
                  </a:cubicBezTo>
                  <a:cubicBezTo>
                    <a:pt x="523" y="1613"/>
                    <a:pt x="528" y="1613"/>
                    <a:pt x="532" y="1613"/>
                  </a:cubicBezTo>
                  <a:cubicBezTo>
                    <a:pt x="672" y="1613"/>
                    <a:pt x="787" y="1569"/>
                    <a:pt x="879" y="1459"/>
                  </a:cubicBezTo>
                  <a:cubicBezTo>
                    <a:pt x="929" y="1401"/>
                    <a:pt x="961" y="1332"/>
                    <a:pt x="996" y="1262"/>
                  </a:cubicBezTo>
                  <a:cubicBezTo>
                    <a:pt x="1034" y="1287"/>
                    <a:pt x="1075" y="1312"/>
                    <a:pt x="1114" y="1338"/>
                  </a:cubicBezTo>
                  <a:cubicBezTo>
                    <a:pt x="1165" y="1369"/>
                    <a:pt x="1227" y="1387"/>
                    <a:pt x="1287" y="1387"/>
                  </a:cubicBezTo>
                  <a:cubicBezTo>
                    <a:pt x="1366" y="1387"/>
                    <a:pt x="1442" y="1356"/>
                    <a:pt x="1492" y="1285"/>
                  </a:cubicBezTo>
                  <a:cubicBezTo>
                    <a:pt x="1569" y="1173"/>
                    <a:pt x="1567" y="989"/>
                    <a:pt x="1440" y="907"/>
                  </a:cubicBezTo>
                  <a:cubicBezTo>
                    <a:pt x="1431" y="902"/>
                    <a:pt x="1421" y="896"/>
                    <a:pt x="1413" y="889"/>
                  </a:cubicBezTo>
                  <a:cubicBezTo>
                    <a:pt x="1543" y="819"/>
                    <a:pt x="1659" y="722"/>
                    <a:pt x="1752" y="608"/>
                  </a:cubicBezTo>
                  <a:cubicBezTo>
                    <a:pt x="1818" y="526"/>
                    <a:pt x="1821" y="384"/>
                    <a:pt x="1752" y="301"/>
                  </a:cubicBezTo>
                  <a:cubicBezTo>
                    <a:pt x="1697" y="236"/>
                    <a:pt x="1628" y="207"/>
                    <a:pt x="1553" y="207"/>
                  </a:cubicBezTo>
                  <a:cubicBezTo>
                    <a:pt x="1522" y="207"/>
                    <a:pt x="1490" y="212"/>
                    <a:pt x="1457" y="221"/>
                  </a:cubicBezTo>
                  <a:cubicBezTo>
                    <a:pt x="1373" y="244"/>
                    <a:pt x="1291" y="274"/>
                    <a:pt x="1213" y="313"/>
                  </a:cubicBezTo>
                  <a:cubicBezTo>
                    <a:pt x="1171" y="334"/>
                    <a:pt x="1131" y="358"/>
                    <a:pt x="1091" y="383"/>
                  </a:cubicBezTo>
                  <a:cubicBezTo>
                    <a:pt x="1037" y="283"/>
                    <a:pt x="975" y="188"/>
                    <a:pt x="903" y="103"/>
                  </a:cubicBezTo>
                  <a:cubicBezTo>
                    <a:pt x="848" y="38"/>
                    <a:pt x="771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3672700" y="3882475"/>
              <a:ext cx="53075" cy="60700"/>
            </a:xfrm>
            <a:custGeom>
              <a:rect b="b" l="l" r="r" t="t"/>
              <a:pathLst>
                <a:path extrusionOk="0" h="2428" w="2123">
                  <a:moveTo>
                    <a:pt x="1257" y="0"/>
                  </a:moveTo>
                  <a:cubicBezTo>
                    <a:pt x="1253" y="0"/>
                    <a:pt x="1249" y="0"/>
                    <a:pt x="1245" y="0"/>
                  </a:cubicBezTo>
                  <a:cubicBezTo>
                    <a:pt x="1088" y="7"/>
                    <a:pt x="984" y="102"/>
                    <a:pt x="926" y="242"/>
                  </a:cubicBezTo>
                  <a:cubicBezTo>
                    <a:pt x="884" y="349"/>
                    <a:pt x="850" y="458"/>
                    <a:pt x="828" y="570"/>
                  </a:cubicBezTo>
                  <a:cubicBezTo>
                    <a:pt x="817" y="630"/>
                    <a:pt x="808" y="691"/>
                    <a:pt x="802" y="752"/>
                  </a:cubicBezTo>
                  <a:cubicBezTo>
                    <a:pt x="684" y="734"/>
                    <a:pt x="566" y="723"/>
                    <a:pt x="447" y="723"/>
                  </a:cubicBezTo>
                  <a:cubicBezTo>
                    <a:pt x="419" y="723"/>
                    <a:pt x="391" y="724"/>
                    <a:pt x="363" y="725"/>
                  </a:cubicBezTo>
                  <a:cubicBezTo>
                    <a:pt x="190" y="732"/>
                    <a:pt x="45" y="851"/>
                    <a:pt x="21" y="1027"/>
                  </a:cubicBezTo>
                  <a:cubicBezTo>
                    <a:pt x="0" y="1181"/>
                    <a:pt x="99" y="1381"/>
                    <a:pt x="270" y="1408"/>
                  </a:cubicBezTo>
                  <a:cubicBezTo>
                    <a:pt x="329" y="1418"/>
                    <a:pt x="386" y="1434"/>
                    <a:pt x="444" y="1449"/>
                  </a:cubicBezTo>
                  <a:cubicBezTo>
                    <a:pt x="387" y="1501"/>
                    <a:pt x="330" y="1554"/>
                    <a:pt x="271" y="1606"/>
                  </a:cubicBezTo>
                  <a:cubicBezTo>
                    <a:pt x="144" y="1723"/>
                    <a:pt x="142" y="1934"/>
                    <a:pt x="244" y="2065"/>
                  </a:cubicBezTo>
                  <a:cubicBezTo>
                    <a:pt x="312" y="2153"/>
                    <a:pt x="416" y="2201"/>
                    <a:pt x="522" y="2201"/>
                  </a:cubicBezTo>
                  <a:cubicBezTo>
                    <a:pt x="581" y="2201"/>
                    <a:pt x="640" y="2186"/>
                    <a:pt x="695" y="2155"/>
                  </a:cubicBezTo>
                  <a:cubicBezTo>
                    <a:pt x="780" y="2107"/>
                    <a:pt x="862" y="2050"/>
                    <a:pt x="940" y="1989"/>
                  </a:cubicBezTo>
                  <a:cubicBezTo>
                    <a:pt x="986" y="2077"/>
                    <a:pt x="1031" y="2164"/>
                    <a:pt x="1075" y="2253"/>
                  </a:cubicBezTo>
                  <a:cubicBezTo>
                    <a:pt x="1132" y="2362"/>
                    <a:pt x="1264" y="2427"/>
                    <a:pt x="1391" y="2427"/>
                  </a:cubicBezTo>
                  <a:cubicBezTo>
                    <a:pt x="1481" y="2427"/>
                    <a:pt x="1569" y="2395"/>
                    <a:pt x="1627" y="2323"/>
                  </a:cubicBezTo>
                  <a:cubicBezTo>
                    <a:pt x="1747" y="2175"/>
                    <a:pt x="1797" y="2014"/>
                    <a:pt x="1755" y="1825"/>
                  </a:cubicBezTo>
                  <a:cubicBezTo>
                    <a:pt x="1735" y="1727"/>
                    <a:pt x="1688" y="1638"/>
                    <a:pt x="1642" y="1548"/>
                  </a:cubicBezTo>
                  <a:cubicBezTo>
                    <a:pt x="1699" y="1527"/>
                    <a:pt x="1756" y="1504"/>
                    <a:pt x="1814" y="1483"/>
                  </a:cubicBezTo>
                  <a:cubicBezTo>
                    <a:pt x="1987" y="1420"/>
                    <a:pt x="2123" y="1242"/>
                    <a:pt x="2062" y="1051"/>
                  </a:cubicBezTo>
                  <a:cubicBezTo>
                    <a:pt x="2016" y="912"/>
                    <a:pt x="1876" y="787"/>
                    <a:pt x="1724" y="787"/>
                  </a:cubicBezTo>
                  <a:cubicBezTo>
                    <a:pt x="1692" y="787"/>
                    <a:pt x="1660" y="793"/>
                    <a:pt x="1628" y="804"/>
                  </a:cubicBezTo>
                  <a:cubicBezTo>
                    <a:pt x="1616" y="810"/>
                    <a:pt x="1601" y="814"/>
                    <a:pt x="1589" y="819"/>
                  </a:cubicBezTo>
                  <a:cubicBezTo>
                    <a:pt x="1618" y="627"/>
                    <a:pt x="1609" y="429"/>
                    <a:pt x="1565" y="242"/>
                  </a:cubicBezTo>
                  <a:cubicBezTo>
                    <a:pt x="1533" y="110"/>
                    <a:pt x="1394" y="0"/>
                    <a:pt x="1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7" name="Google Shape;1157;p32"/>
          <p:cNvGrpSpPr/>
          <p:nvPr/>
        </p:nvGrpSpPr>
        <p:grpSpPr>
          <a:xfrm>
            <a:off x="492517" y="2291293"/>
            <a:ext cx="454965" cy="911373"/>
            <a:chOff x="3758325" y="4087550"/>
            <a:chExt cx="265100" cy="531475"/>
          </a:xfrm>
        </p:grpSpPr>
        <p:sp>
          <p:nvSpPr>
            <p:cNvPr id="1158" name="Google Shape;1158;p32"/>
            <p:cNvSpPr/>
            <p:nvPr/>
          </p:nvSpPr>
          <p:spPr>
            <a:xfrm>
              <a:off x="3762900" y="4118200"/>
              <a:ext cx="243275" cy="500825"/>
            </a:xfrm>
            <a:custGeom>
              <a:rect b="b" l="l" r="r" t="t"/>
              <a:pathLst>
                <a:path extrusionOk="0" h="20033" w="9731">
                  <a:moveTo>
                    <a:pt x="2369" y="0"/>
                  </a:moveTo>
                  <a:cubicBezTo>
                    <a:pt x="2348" y="0"/>
                    <a:pt x="2333" y="25"/>
                    <a:pt x="2344" y="44"/>
                  </a:cubicBezTo>
                  <a:cubicBezTo>
                    <a:pt x="2582" y="467"/>
                    <a:pt x="2887" y="844"/>
                    <a:pt x="3113" y="1277"/>
                  </a:cubicBezTo>
                  <a:cubicBezTo>
                    <a:pt x="3336" y="1704"/>
                    <a:pt x="3510" y="2154"/>
                    <a:pt x="3671" y="2609"/>
                  </a:cubicBezTo>
                  <a:cubicBezTo>
                    <a:pt x="3905" y="3272"/>
                    <a:pt x="4120" y="3945"/>
                    <a:pt x="4323" y="4620"/>
                  </a:cubicBezTo>
                  <a:cubicBezTo>
                    <a:pt x="3532" y="3661"/>
                    <a:pt x="2263" y="3115"/>
                    <a:pt x="1029" y="3115"/>
                  </a:cubicBezTo>
                  <a:cubicBezTo>
                    <a:pt x="974" y="3115"/>
                    <a:pt x="919" y="3116"/>
                    <a:pt x="864" y="3119"/>
                  </a:cubicBezTo>
                  <a:cubicBezTo>
                    <a:pt x="723" y="3124"/>
                    <a:pt x="670" y="3291"/>
                    <a:pt x="760" y="3389"/>
                  </a:cubicBezTo>
                  <a:cubicBezTo>
                    <a:pt x="1208" y="3881"/>
                    <a:pt x="1755" y="4287"/>
                    <a:pt x="2357" y="4573"/>
                  </a:cubicBezTo>
                  <a:cubicBezTo>
                    <a:pt x="2654" y="4713"/>
                    <a:pt x="2966" y="4826"/>
                    <a:pt x="3284" y="4907"/>
                  </a:cubicBezTo>
                  <a:cubicBezTo>
                    <a:pt x="3436" y="4946"/>
                    <a:pt x="3591" y="4977"/>
                    <a:pt x="3747" y="5002"/>
                  </a:cubicBezTo>
                  <a:cubicBezTo>
                    <a:pt x="3842" y="5017"/>
                    <a:pt x="3947" y="5041"/>
                    <a:pt x="4048" y="5041"/>
                  </a:cubicBezTo>
                  <a:cubicBezTo>
                    <a:pt x="4106" y="5041"/>
                    <a:pt x="4164" y="5033"/>
                    <a:pt x="4217" y="5011"/>
                  </a:cubicBezTo>
                  <a:cubicBezTo>
                    <a:pt x="4223" y="5007"/>
                    <a:pt x="4227" y="5002"/>
                    <a:pt x="4233" y="4998"/>
                  </a:cubicBezTo>
                  <a:cubicBezTo>
                    <a:pt x="4259" y="5028"/>
                    <a:pt x="4286" y="5055"/>
                    <a:pt x="4312" y="5086"/>
                  </a:cubicBezTo>
                  <a:cubicBezTo>
                    <a:pt x="4338" y="5117"/>
                    <a:pt x="4370" y="5130"/>
                    <a:pt x="4403" y="5130"/>
                  </a:cubicBezTo>
                  <a:cubicBezTo>
                    <a:pt x="4426" y="5130"/>
                    <a:pt x="4449" y="5123"/>
                    <a:pt x="4470" y="5112"/>
                  </a:cubicBezTo>
                  <a:cubicBezTo>
                    <a:pt x="4490" y="5185"/>
                    <a:pt x="4514" y="5257"/>
                    <a:pt x="4535" y="5330"/>
                  </a:cubicBezTo>
                  <a:cubicBezTo>
                    <a:pt x="4650" y="5744"/>
                    <a:pt x="4751" y="6161"/>
                    <a:pt x="4842" y="6582"/>
                  </a:cubicBezTo>
                  <a:cubicBezTo>
                    <a:pt x="4839" y="6664"/>
                    <a:pt x="4831" y="6743"/>
                    <a:pt x="4837" y="6824"/>
                  </a:cubicBezTo>
                  <a:cubicBezTo>
                    <a:pt x="4839" y="6873"/>
                    <a:pt x="4871" y="6909"/>
                    <a:pt x="4911" y="6925"/>
                  </a:cubicBezTo>
                  <a:cubicBezTo>
                    <a:pt x="4988" y="7323"/>
                    <a:pt x="5053" y="7722"/>
                    <a:pt x="5098" y="8125"/>
                  </a:cubicBezTo>
                  <a:cubicBezTo>
                    <a:pt x="5150" y="8580"/>
                    <a:pt x="5178" y="9038"/>
                    <a:pt x="5179" y="9497"/>
                  </a:cubicBezTo>
                  <a:cubicBezTo>
                    <a:pt x="5179" y="9912"/>
                    <a:pt x="5069" y="10387"/>
                    <a:pt x="5170" y="10790"/>
                  </a:cubicBezTo>
                  <a:cubicBezTo>
                    <a:pt x="5088" y="11108"/>
                    <a:pt x="5019" y="11431"/>
                    <a:pt x="4957" y="11754"/>
                  </a:cubicBezTo>
                  <a:cubicBezTo>
                    <a:pt x="4948" y="11727"/>
                    <a:pt x="4942" y="11698"/>
                    <a:pt x="4934" y="11673"/>
                  </a:cubicBezTo>
                  <a:cubicBezTo>
                    <a:pt x="4871" y="11459"/>
                    <a:pt x="4779" y="11252"/>
                    <a:pt x="4662" y="11062"/>
                  </a:cubicBezTo>
                  <a:cubicBezTo>
                    <a:pt x="4428" y="10681"/>
                    <a:pt x="4096" y="10372"/>
                    <a:pt x="3696" y="10174"/>
                  </a:cubicBezTo>
                  <a:cubicBezTo>
                    <a:pt x="3675" y="10164"/>
                    <a:pt x="3652" y="10159"/>
                    <a:pt x="3629" y="10159"/>
                  </a:cubicBezTo>
                  <a:cubicBezTo>
                    <a:pt x="3566" y="10159"/>
                    <a:pt x="3504" y="10196"/>
                    <a:pt x="3492" y="10265"/>
                  </a:cubicBezTo>
                  <a:cubicBezTo>
                    <a:pt x="3415" y="10727"/>
                    <a:pt x="3523" y="11195"/>
                    <a:pt x="3770" y="11591"/>
                  </a:cubicBezTo>
                  <a:cubicBezTo>
                    <a:pt x="3890" y="11783"/>
                    <a:pt x="4044" y="11957"/>
                    <a:pt x="4223" y="12097"/>
                  </a:cubicBezTo>
                  <a:cubicBezTo>
                    <a:pt x="4364" y="12205"/>
                    <a:pt x="4573" y="12364"/>
                    <a:pt x="4767" y="12364"/>
                  </a:cubicBezTo>
                  <a:cubicBezTo>
                    <a:pt x="4795" y="12364"/>
                    <a:pt x="4823" y="12361"/>
                    <a:pt x="4850" y="12354"/>
                  </a:cubicBezTo>
                  <a:cubicBezTo>
                    <a:pt x="4852" y="12354"/>
                    <a:pt x="4852" y="12353"/>
                    <a:pt x="4853" y="12353"/>
                  </a:cubicBezTo>
                  <a:lnTo>
                    <a:pt x="4853" y="12353"/>
                  </a:lnTo>
                  <a:cubicBezTo>
                    <a:pt x="4693" y="13396"/>
                    <a:pt x="4635" y="14452"/>
                    <a:pt x="4702" y="15505"/>
                  </a:cubicBezTo>
                  <a:cubicBezTo>
                    <a:pt x="4435" y="15149"/>
                    <a:pt x="4120" y="14820"/>
                    <a:pt x="3835" y="14476"/>
                  </a:cubicBezTo>
                  <a:cubicBezTo>
                    <a:pt x="3888" y="14341"/>
                    <a:pt x="3906" y="14183"/>
                    <a:pt x="3927" y="14063"/>
                  </a:cubicBezTo>
                  <a:cubicBezTo>
                    <a:pt x="3967" y="13832"/>
                    <a:pt x="3987" y="13596"/>
                    <a:pt x="3984" y="13362"/>
                  </a:cubicBezTo>
                  <a:cubicBezTo>
                    <a:pt x="3978" y="12895"/>
                    <a:pt x="3886" y="12427"/>
                    <a:pt x="3710" y="11993"/>
                  </a:cubicBezTo>
                  <a:cubicBezTo>
                    <a:pt x="3686" y="11933"/>
                    <a:pt x="3627" y="11896"/>
                    <a:pt x="3569" y="11896"/>
                  </a:cubicBezTo>
                  <a:cubicBezTo>
                    <a:pt x="3525" y="11896"/>
                    <a:pt x="3483" y="11917"/>
                    <a:pt x="3457" y="11965"/>
                  </a:cubicBezTo>
                  <a:cubicBezTo>
                    <a:pt x="3247" y="12368"/>
                    <a:pt x="3147" y="12820"/>
                    <a:pt x="3163" y="13274"/>
                  </a:cubicBezTo>
                  <a:cubicBezTo>
                    <a:pt x="3166" y="13402"/>
                    <a:pt x="3184" y="13529"/>
                    <a:pt x="3206" y="13656"/>
                  </a:cubicBezTo>
                  <a:cubicBezTo>
                    <a:pt x="3027" y="13409"/>
                    <a:pt x="2853" y="13159"/>
                    <a:pt x="2685" y="12905"/>
                  </a:cubicBezTo>
                  <a:cubicBezTo>
                    <a:pt x="2582" y="12750"/>
                    <a:pt x="2487" y="12590"/>
                    <a:pt x="2391" y="12432"/>
                  </a:cubicBezTo>
                  <a:cubicBezTo>
                    <a:pt x="2393" y="12428"/>
                    <a:pt x="2396" y="12423"/>
                    <a:pt x="2398" y="12418"/>
                  </a:cubicBezTo>
                  <a:cubicBezTo>
                    <a:pt x="2464" y="12304"/>
                    <a:pt x="2522" y="12184"/>
                    <a:pt x="2576" y="12063"/>
                  </a:cubicBezTo>
                  <a:cubicBezTo>
                    <a:pt x="2685" y="11808"/>
                    <a:pt x="2770" y="11542"/>
                    <a:pt x="2821" y="11270"/>
                  </a:cubicBezTo>
                  <a:cubicBezTo>
                    <a:pt x="2924" y="10731"/>
                    <a:pt x="2908" y="10175"/>
                    <a:pt x="2775" y="9643"/>
                  </a:cubicBezTo>
                  <a:cubicBezTo>
                    <a:pt x="2758" y="9574"/>
                    <a:pt x="2705" y="9544"/>
                    <a:pt x="2650" y="9544"/>
                  </a:cubicBezTo>
                  <a:cubicBezTo>
                    <a:pt x="2598" y="9544"/>
                    <a:pt x="2544" y="9570"/>
                    <a:pt x="2512" y="9615"/>
                  </a:cubicBezTo>
                  <a:cubicBezTo>
                    <a:pt x="2130" y="10150"/>
                    <a:pt x="1909" y="10774"/>
                    <a:pt x="1856" y="11430"/>
                  </a:cubicBezTo>
                  <a:cubicBezTo>
                    <a:pt x="1854" y="11459"/>
                    <a:pt x="1856" y="11490"/>
                    <a:pt x="1855" y="11520"/>
                  </a:cubicBezTo>
                  <a:cubicBezTo>
                    <a:pt x="1551" y="10983"/>
                    <a:pt x="1252" y="10442"/>
                    <a:pt x="924" y="9917"/>
                  </a:cubicBezTo>
                  <a:cubicBezTo>
                    <a:pt x="918" y="9909"/>
                    <a:pt x="910" y="9905"/>
                    <a:pt x="902" y="9905"/>
                  </a:cubicBezTo>
                  <a:cubicBezTo>
                    <a:pt x="885" y="9905"/>
                    <a:pt x="869" y="9919"/>
                    <a:pt x="875" y="9938"/>
                  </a:cubicBezTo>
                  <a:cubicBezTo>
                    <a:pt x="1096" y="10718"/>
                    <a:pt x="1463" y="11464"/>
                    <a:pt x="1873" y="12176"/>
                  </a:cubicBezTo>
                  <a:cubicBezTo>
                    <a:pt x="1885" y="12236"/>
                    <a:pt x="1902" y="12295"/>
                    <a:pt x="1933" y="12339"/>
                  </a:cubicBezTo>
                  <a:cubicBezTo>
                    <a:pt x="1951" y="12364"/>
                    <a:pt x="1974" y="12380"/>
                    <a:pt x="1997" y="12390"/>
                  </a:cubicBezTo>
                  <a:cubicBezTo>
                    <a:pt x="2022" y="12432"/>
                    <a:pt x="2048" y="12474"/>
                    <a:pt x="2073" y="12516"/>
                  </a:cubicBezTo>
                  <a:cubicBezTo>
                    <a:pt x="2071" y="12539"/>
                    <a:pt x="2071" y="12562"/>
                    <a:pt x="2079" y="12585"/>
                  </a:cubicBezTo>
                  <a:cubicBezTo>
                    <a:pt x="2089" y="12614"/>
                    <a:pt x="2116" y="12636"/>
                    <a:pt x="2147" y="12641"/>
                  </a:cubicBezTo>
                  <a:cubicBezTo>
                    <a:pt x="2236" y="12783"/>
                    <a:pt x="2324" y="12927"/>
                    <a:pt x="2413" y="13068"/>
                  </a:cubicBezTo>
                  <a:cubicBezTo>
                    <a:pt x="2454" y="13132"/>
                    <a:pt x="2496" y="13193"/>
                    <a:pt x="2538" y="13257"/>
                  </a:cubicBezTo>
                  <a:cubicBezTo>
                    <a:pt x="2236" y="13106"/>
                    <a:pt x="1898" y="13013"/>
                    <a:pt x="1572" y="12966"/>
                  </a:cubicBezTo>
                  <a:cubicBezTo>
                    <a:pt x="1417" y="12943"/>
                    <a:pt x="1260" y="12932"/>
                    <a:pt x="1103" y="12932"/>
                  </a:cubicBezTo>
                  <a:cubicBezTo>
                    <a:pt x="774" y="12932"/>
                    <a:pt x="445" y="12981"/>
                    <a:pt x="129" y="13073"/>
                  </a:cubicBezTo>
                  <a:cubicBezTo>
                    <a:pt x="6" y="13110"/>
                    <a:pt x="1" y="13269"/>
                    <a:pt x="102" y="13333"/>
                  </a:cubicBezTo>
                  <a:cubicBezTo>
                    <a:pt x="540" y="13610"/>
                    <a:pt x="1035" y="13802"/>
                    <a:pt x="1547" y="13888"/>
                  </a:cubicBezTo>
                  <a:cubicBezTo>
                    <a:pt x="1771" y="13926"/>
                    <a:pt x="2000" y="13946"/>
                    <a:pt x="2228" y="13946"/>
                  </a:cubicBezTo>
                  <a:cubicBezTo>
                    <a:pt x="2255" y="13946"/>
                    <a:pt x="2282" y="13946"/>
                    <a:pt x="2309" y="13945"/>
                  </a:cubicBezTo>
                  <a:cubicBezTo>
                    <a:pt x="2434" y="13943"/>
                    <a:pt x="2558" y="13934"/>
                    <a:pt x="2681" y="13918"/>
                  </a:cubicBezTo>
                  <a:cubicBezTo>
                    <a:pt x="2763" y="13908"/>
                    <a:pt x="2860" y="13896"/>
                    <a:pt x="2940" y="13858"/>
                  </a:cubicBezTo>
                  <a:cubicBezTo>
                    <a:pt x="3095" y="14081"/>
                    <a:pt x="3252" y="14301"/>
                    <a:pt x="3416" y="14519"/>
                  </a:cubicBezTo>
                  <a:cubicBezTo>
                    <a:pt x="3759" y="14976"/>
                    <a:pt x="4109" y="15493"/>
                    <a:pt x="4543" y="15867"/>
                  </a:cubicBezTo>
                  <a:cubicBezTo>
                    <a:pt x="4576" y="15896"/>
                    <a:pt x="4616" y="15908"/>
                    <a:pt x="4655" y="15908"/>
                  </a:cubicBezTo>
                  <a:cubicBezTo>
                    <a:pt x="4679" y="15908"/>
                    <a:pt x="4704" y="15903"/>
                    <a:pt x="4727" y="15894"/>
                  </a:cubicBezTo>
                  <a:lnTo>
                    <a:pt x="4727" y="15894"/>
                  </a:lnTo>
                  <a:cubicBezTo>
                    <a:pt x="4519" y="15979"/>
                    <a:pt x="4608" y="16545"/>
                    <a:pt x="4814" y="17230"/>
                  </a:cubicBezTo>
                  <a:cubicBezTo>
                    <a:pt x="4543" y="17100"/>
                    <a:pt x="4230" y="17030"/>
                    <a:pt x="3951" y="17001"/>
                  </a:cubicBezTo>
                  <a:cubicBezTo>
                    <a:pt x="3860" y="16992"/>
                    <a:pt x="3769" y="16987"/>
                    <a:pt x="3678" y="16987"/>
                  </a:cubicBezTo>
                  <a:cubicBezTo>
                    <a:pt x="3324" y="16987"/>
                    <a:pt x="2971" y="17055"/>
                    <a:pt x="2644" y="17193"/>
                  </a:cubicBezTo>
                  <a:cubicBezTo>
                    <a:pt x="2528" y="17242"/>
                    <a:pt x="2504" y="17389"/>
                    <a:pt x="2616" y="17460"/>
                  </a:cubicBezTo>
                  <a:cubicBezTo>
                    <a:pt x="3015" y="17717"/>
                    <a:pt x="3471" y="17886"/>
                    <a:pt x="3941" y="17953"/>
                  </a:cubicBezTo>
                  <a:cubicBezTo>
                    <a:pt x="4101" y="17976"/>
                    <a:pt x="4262" y="17987"/>
                    <a:pt x="4424" y="17987"/>
                  </a:cubicBezTo>
                  <a:cubicBezTo>
                    <a:pt x="4496" y="17987"/>
                    <a:pt x="4568" y="17985"/>
                    <a:pt x="4640" y="17980"/>
                  </a:cubicBezTo>
                  <a:cubicBezTo>
                    <a:pt x="4769" y="17971"/>
                    <a:pt x="4912" y="17960"/>
                    <a:pt x="5043" y="17922"/>
                  </a:cubicBezTo>
                  <a:cubicBezTo>
                    <a:pt x="5387" y="18881"/>
                    <a:pt x="5830" y="19849"/>
                    <a:pt x="5940" y="19997"/>
                  </a:cubicBezTo>
                  <a:cubicBezTo>
                    <a:pt x="5959" y="20022"/>
                    <a:pt x="5986" y="20033"/>
                    <a:pt x="6013" y="20033"/>
                  </a:cubicBezTo>
                  <a:cubicBezTo>
                    <a:pt x="6066" y="20033"/>
                    <a:pt x="6118" y="19989"/>
                    <a:pt x="6101" y="19919"/>
                  </a:cubicBezTo>
                  <a:cubicBezTo>
                    <a:pt x="5906" y="19126"/>
                    <a:pt x="5603" y="18374"/>
                    <a:pt x="5393" y="17588"/>
                  </a:cubicBezTo>
                  <a:cubicBezTo>
                    <a:pt x="5432" y="17551"/>
                    <a:pt x="5471" y="17510"/>
                    <a:pt x="5510" y="17464"/>
                  </a:cubicBezTo>
                  <a:cubicBezTo>
                    <a:pt x="5689" y="17261"/>
                    <a:pt x="5856" y="17048"/>
                    <a:pt x="6013" y="16829"/>
                  </a:cubicBezTo>
                  <a:cubicBezTo>
                    <a:pt x="6333" y="16386"/>
                    <a:pt x="6610" y="15911"/>
                    <a:pt x="6836" y="15415"/>
                  </a:cubicBezTo>
                  <a:cubicBezTo>
                    <a:pt x="6870" y="15424"/>
                    <a:pt x="6904" y="15428"/>
                    <a:pt x="6939" y="15428"/>
                  </a:cubicBezTo>
                  <a:cubicBezTo>
                    <a:pt x="7131" y="15428"/>
                    <a:pt x="7335" y="15302"/>
                    <a:pt x="7494" y="15211"/>
                  </a:cubicBezTo>
                  <a:cubicBezTo>
                    <a:pt x="7717" y="15085"/>
                    <a:pt x="7924" y="14928"/>
                    <a:pt x="8104" y="14747"/>
                  </a:cubicBezTo>
                  <a:cubicBezTo>
                    <a:pt x="8467" y="14391"/>
                    <a:pt x="8730" y="13940"/>
                    <a:pt x="8864" y="13449"/>
                  </a:cubicBezTo>
                  <a:cubicBezTo>
                    <a:pt x="8888" y="13362"/>
                    <a:pt x="8812" y="13270"/>
                    <a:pt x="8726" y="13270"/>
                  </a:cubicBezTo>
                  <a:cubicBezTo>
                    <a:pt x="8712" y="13270"/>
                    <a:pt x="8699" y="13273"/>
                    <a:pt x="8685" y="13278"/>
                  </a:cubicBezTo>
                  <a:cubicBezTo>
                    <a:pt x="8274" y="13429"/>
                    <a:pt x="7898" y="13652"/>
                    <a:pt x="7564" y="13933"/>
                  </a:cubicBezTo>
                  <a:cubicBezTo>
                    <a:pt x="7467" y="14013"/>
                    <a:pt x="7377" y="14101"/>
                    <a:pt x="7290" y="14190"/>
                  </a:cubicBezTo>
                  <a:cubicBezTo>
                    <a:pt x="7483" y="13510"/>
                    <a:pt x="7585" y="12802"/>
                    <a:pt x="7533" y="12105"/>
                  </a:cubicBezTo>
                  <a:cubicBezTo>
                    <a:pt x="7530" y="12079"/>
                    <a:pt x="7506" y="12063"/>
                    <a:pt x="7483" y="12063"/>
                  </a:cubicBezTo>
                  <a:cubicBezTo>
                    <a:pt x="7465" y="12063"/>
                    <a:pt x="7448" y="12074"/>
                    <a:pt x="7444" y="12097"/>
                  </a:cubicBezTo>
                  <a:cubicBezTo>
                    <a:pt x="7282" y="13073"/>
                    <a:pt x="7101" y="14035"/>
                    <a:pt x="6699" y="14946"/>
                  </a:cubicBezTo>
                  <a:cubicBezTo>
                    <a:pt x="6643" y="15073"/>
                    <a:pt x="6579" y="15197"/>
                    <a:pt x="6518" y="15321"/>
                  </a:cubicBezTo>
                  <a:cubicBezTo>
                    <a:pt x="6535" y="14961"/>
                    <a:pt x="6458" y="14605"/>
                    <a:pt x="6303" y="14281"/>
                  </a:cubicBezTo>
                  <a:cubicBezTo>
                    <a:pt x="6284" y="14242"/>
                    <a:pt x="6249" y="14225"/>
                    <a:pt x="6212" y="14225"/>
                  </a:cubicBezTo>
                  <a:cubicBezTo>
                    <a:pt x="6169" y="14225"/>
                    <a:pt x="6125" y="14248"/>
                    <a:pt x="6104" y="14284"/>
                  </a:cubicBezTo>
                  <a:cubicBezTo>
                    <a:pt x="5861" y="14680"/>
                    <a:pt x="5720" y="15129"/>
                    <a:pt x="5687" y="15592"/>
                  </a:cubicBezTo>
                  <a:cubicBezTo>
                    <a:pt x="5671" y="15797"/>
                    <a:pt x="5657" y="16026"/>
                    <a:pt x="5754" y="16215"/>
                  </a:cubicBezTo>
                  <a:cubicBezTo>
                    <a:pt x="5786" y="16276"/>
                    <a:pt x="5839" y="16348"/>
                    <a:pt x="5904" y="16384"/>
                  </a:cubicBezTo>
                  <a:cubicBezTo>
                    <a:pt x="5801" y="16533"/>
                    <a:pt x="5694" y="16682"/>
                    <a:pt x="5580" y="16824"/>
                  </a:cubicBezTo>
                  <a:cubicBezTo>
                    <a:pt x="5506" y="16916"/>
                    <a:pt x="5431" y="17007"/>
                    <a:pt x="5353" y="17098"/>
                  </a:cubicBezTo>
                  <a:cubicBezTo>
                    <a:pt x="5348" y="17104"/>
                    <a:pt x="5323" y="17130"/>
                    <a:pt x="5291" y="17166"/>
                  </a:cubicBezTo>
                  <a:cubicBezTo>
                    <a:pt x="5277" y="17096"/>
                    <a:pt x="5260" y="17027"/>
                    <a:pt x="5247" y="16957"/>
                  </a:cubicBezTo>
                  <a:cubicBezTo>
                    <a:pt x="5054" y="15900"/>
                    <a:pt x="5004" y="14816"/>
                    <a:pt x="5063" y="13745"/>
                  </a:cubicBezTo>
                  <a:cubicBezTo>
                    <a:pt x="5132" y="12502"/>
                    <a:pt x="5370" y="11282"/>
                    <a:pt x="5725" y="10096"/>
                  </a:cubicBezTo>
                  <a:cubicBezTo>
                    <a:pt x="5743" y="10099"/>
                    <a:pt x="5761" y="10101"/>
                    <a:pt x="5780" y="10101"/>
                  </a:cubicBezTo>
                  <a:cubicBezTo>
                    <a:pt x="5878" y="10101"/>
                    <a:pt x="5980" y="10059"/>
                    <a:pt x="6069" y="10028"/>
                  </a:cubicBezTo>
                  <a:cubicBezTo>
                    <a:pt x="6216" y="9978"/>
                    <a:pt x="6360" y="9918"/>
                    <a:pt x="6500" y="9852"/>
                  </a:cubicBezTo>
                  <a:cubicBezTo>
                    <a:pt x="6792" y="9714"/>
                    <a:pt x="7063" y="9537"/>
                    <a:pt x="7314" y="9331"/>
                  </a:cubicBezTo>
                  <a:cubicBezTo>
                    <a:pt x="7816" y="8919"/>
                    <a:pt x="8214" y="8381"/>
                    <a:pt x="8457" y="7777"/>
                  </a:cubicBezTo>
                  <a:cubicBezTo>
                    <a:pt x="8494" y="7685"/>
                    <a:pt x="8438" y="7555"/>
                    <a:pt x="8333" y="7555"/>
                  </a:cubicBezTo>
                  <a:cubicBezTo>
                    <a:pt x="8318" y="7555"/>
                    <a:pt x="8302" y="7557"/>
                    <a:pt x="8285" y="7564"/>
                  </a:cubicBezTo>
                  <a:cubicBezTo>
                    <a:pt x="7684" y="7785"/>
                    <a:pt x="7100" y="8068"/>
                    <a:pt x="6568" y="8428"/>
                  </a:cubicBezTo>
                  <a:cubicBezTo>
                    <a:pt x="6445" y="8512"/>
                    <a:pt x="6325" y="8599"/>
                    <a:pt x="6206" y="8690"/>
                  </a:cubicBezTo>
                  <a:cubicBezTo>
                    <a:pt x="6433" y="8104"/>
                    <a:pt x="6686" y="7526"/>
                    <a:pt x="6962" y="6962"/>
                  </a:cubicBezTo>
                  <a:cubicBezTo>
                    <a:pt x="6990" y="6971"/>
                    <a:pt x="7019" y="6974"/>
                    <a:pt x="7048" y="6974"/>
                  </a:cubicBezTo>
                  <a:cubicBezTo>
                    <a:pt x="7109" y="6974"/>
                    <a:pt x="7172" y="6959"/>
                    <a:pt x="7235" y="6945"/>
                  </a:cubicBezTo>
                  <a:cubicBezTo>
                    <a:pt x="7378" y="6914"/>
                    <a:pt x="7520" y="6873"/>
                    <a:pt x="7659" y="6823"/>
                  </a:cubicBezTo>
                  <a:cubicBezTo>
                    <a:pt x="7929" y="6729"/>
                    <a:pt x="8190" y="6606"/>
                    <a:pt x="8435" y="6457"/>
                  </a:cubicBezTo>
                  <a:cubicBezTo>
                    <a:pt x="8927" y="6156"/>
                    <a:pt x="9344" y="5753"/>
                    <a:pt x="9665" y="5274"/>
                  </a:cubicBezTo>
                  <a:cubicBezTo>
                    <a:pt x="9730" y="5177"/>
                    <a:pt x="9637" y="5048"/>
                    <a:pt x="9531" y="5048"/>
                  </a:cubicBezTo>
                  <a:cubicBezTo>
                    <a:pt x="9529" y="5048"/>
                    <a:pt x="9527" y="5048"/>
                    <a:pt x="9526" y="5048"/>
                  </a:cubicBezTo>
                  <a:cubicBezTo>
                    <a:pt x="8990" y="5066"/>
                    <a:pt x="8466" y="5221"/>
                    <a:pt x="8003" y="5491"/>
                  </a:cubicBezTo>
                  <a:cubicBezTo>
                    <a:pt x="7850" y="5580"/>
                    <a:pt x="7708" y="5686"/>
                    <a:pt x="7571" y="5799"/>
                  </a:cubicBezTo>
                  <a:cubicBezTo>
                    <a:pt x="7698" y="5566"/>
                    <a:pt x="7828" y="5334"/>
                    <a:pt x="7963" y="5105"/>
                  </a:cubicBezTo>
                  <a:cubicBezTo>
                    <a:pt x="8330" y="4486"/>
                    <a:pt x="8753" y="3897"/>
                    <a:pt x="9077" y="3255"/>
                  </a:cubicBezTo>
                  <a:cubicBezTo>
                    <a:pt x="9101" y="3208"/>
                    <a:pt x="9061" y="3158"/>
                    <a:pt x="9017" y="3158"/>
                  </a:cubicBezTo>
                  <a:cubicBezTo>
                    <a:pt x="9002" y="3158"/>
                    <a:pt x="8986" y="3164"/>
                    <a:pt x="8973" y="3178"/>
                  </a:cubicBezTo>
                  <a:cubicBezTo>
                    <a:pt x="8124" y="4094"/>
                    <a:pt x="7489" y="5282"/>
                    <a:pt x="6905" y="6378"/>
                  </a:cubicBezTo>
                  <a:cubicBezTo>
                    <a:pt x="6433" y="7261"/>
                    <a:pt x="6029" y="8183"/>
                    <a:pt x="5689" y="9127"/>
                  </a:cubicBezTo>
                  <a:cubicBezTo>
                    <a:pt x="5590" y="9230"/>
                    <a:pt x="5511" y="9354"/>
                    <a:pt x="5568" y="9467"/>
                  </a:cubicBezTo>
                  <a:cubicBezTo>
                    <a:pt x="5556" y="9502"/>
                    <a:pt x="5542" y="9537"/>
                    <a:pt x="5531" y="9571"/>
                  </a:cubicBezTo>
                  <a:cubicBezTo>
                    <a:pt x="5531" y="9543"/>
                    <a:pt x="5530" y="9513"/>
                    <a:pt x="5530" y="9486"/>
                  </a:cubicBezTo>
                  <a:cubicBezTo>
                    <a:pt x="5527" y="9007"/>
                    <a:pt x="5495" y="8528"/>
                    <a:pt x="5434" y="8054"/>
                  </a:cubicBezTo>
                  <a:cubicBezTo>
                    <a:pt x="5381" y="7619"/>
                    <a:pt x="5304" y="7187"/>
                    <a:pt x="5215" y="6757"/>
                  </a:cubicBezTo>
                  <a:cubicBezTo>
                    <a:pt x="5374" y="6597"/>
                    <a:pt x="5511" y="6406"/>
                    <a:pt x="5646" y="6233"/>
                  </a:cubicBezTo>
                  <a:cubicBezTo>
                    <a:pt x="5828" y="5997"/>
                    <a:pt x="6000" y="5751"/>
                    <a:pt x="6140" y="5487"/>
                  </a:cubicBezTo>
                  <a:cubicBezTo>
                    <a:pt x="6411" y="4977"/>
                    <a:pt x="6548" y="4422"/>
                    <a:pt x="6446" y="3848"/>
                  </a:cubicBezTo>
                  <a:cubicBezTo>
                    <a:pt x="6433" y="3771"/>
                    <a:pt x="6366" y="3734"/>
                    <a:pt x="6297" y="3734"/>
                  </a:cubicBezTo>
                  <a:cubicBezTo>
                    <a:pt x="6251" y="3734"/>
                    <a:pt x="6205" y="3750"/>
                    <a:pt x="6174" y="3781"/>
                  </a:cubicBezTo>
                  <a:cubicBezTo>
                    <a:pt x="5762" y="4179"/>
                    <a:pt x="5424" y="4653"/>
                    <a:pt x="5193" y="5178"/>
                  </a:cubicBezTo>
                  <a:cubicBezTo>
                    <a:pt x="5111" y="5365"/>
                    <a:pt x="5042" y="5560"/>
                    <a:pt x="4983" y="5759"/>
                  </a:cubicBezTo>
                  <a:cubicBezTo>
                    <a:pt x="4932" y="5565"/>
                    <a:pt x="4879" y="5372"/>
                    <a:pt x="4824" y="5179"/>
                  </a:cubicBezTo>
                  <a:cubicBezTo>
                    <a:pt x="4660" y="4612"/>
                    <a:pt x="4478" y="4049"/>
                    <a:pt x="4284" y="3490"/>
                  </a:cubicBezTo>
                  <a:cubicBezTo>
                    <a:pt x="4324" y="3432"/>
                    <a:pt x="4323" y="3347"/>
                    <a:pt x="4291" y="3292"/>
                  </a:cubicBezTo>
                  <a:cubicBezTo>
                    <a:pt x="4292" y="3291"/>
                    <a:pt x="4292" y="3290"/>
                    <a:pt x="4294" y="3288"/>
                  </a:cubicBezTo>
                  <a:cubicBezTo>
                    <a:pt x="4315" y="3241"/>
                    <a:pt x="4348" y="3196"/>
                    <a:pt x="4373" y="3150"/>
                  </a:cubicBezTo>
                  <a:cubicBezTo>
                    <a:pt x="4432" y="3042"/>
                    <a:pt x="4488" y="2932"/>
                    <a:pt x="4542" y="2821"/>
                  </a:cubicBezTo>
                  <a:cubicBezTo>
                    <a:pt x="4651" y="2593"/>
                    <a:pt x="4748" y="2359"/>
                    <a:pt x="4831" y="2123"/>
                  </a:cubicBezTo>
                  <a:cubicBezTo>
                    <a:pt x="4999" y="1648"/>
                    <a:pt x="5110" y="1158"/>
                    <a:pt x="5168" y="658"/>
                  </a:cubicBezTo>
                  <a:cubicBezTo>
                    <a:pt x="5181" y="551"/>
                    <a:pt x="5100" y="445"/>
                    <a:pt x="4999" y="445"/>
                  </a:cubicBezTo>
                  <a:cubicBezTo>
                    <a:pt x="4972" y="445"/>
                    <a:pt x="4942" y="453"/>
                    <a:pt x="4913" y="472"/>
                  </a:cubicBezTo>
                  <a:cubicBezTo>
                    <a:pt x="4463" y="756"/>
                    <a:pt x="4145" y="1199"/>
                    <a:pt x="3987" y="1702"/>
                  </a:cubicBezTo>
                  <a:cubicBezTo>
                    <a:pt x="3916" y="1927"/>
                    <a:pt x="3879" y="2166"/>
                    <a:pt x="3886" y="2403"/>
                  </a:cubicBezTo>
                  <a:cubicBezTo>
                    <a:pt x="3873" y="2369"/>
                    <a:pt x="3862" y="2333"/>
                    <a:pt x="3848" y="2300"/>
                  </a:cubicBezTo>
                  <a:cubicBezTo>
                    <a:pt x="3536" y="1509"/>
                    <a:pt x="3138" y="475"/>
                    <a:pt x="2383" y="5"/>
                  </a:cubicBezTo>
                  <a:cubicBezTo>
                    <a:pt x="2378" y="2"/>
                    <a:pt x="2373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3969250" y="4166925"/>
              <a:ext cx="54175" cy="50625"/>
            </a:xfrm>
            <a:custGeom>
              <a:rect b="b" l="l" r="r" t="t"/>
              <a:pathLst>
                <a:path extrusionOk="0" h="2025" w="2167">
                  <a:moveTo>
                    <a:pt x="679" y="0"/>
                  </a:moveTo>
                  <a:cubicBezTo>
                    <a:pt x="491" y="0"/>
                    <a:pt x="303" y="117"/>
                    <a:pt x="266" y="314"/>
                  </a:cubicBezTo>
                  <a:cubicBezTo>
                    <a:pt x="194" y="699"/>
                    <a:pt x="123" y="1085"/>
                    <a:pt x="53" y="1470"/>
                  </a:cubicBezTo>
                  <a:cubicBezTo>
                    <a:pt x="0" y="1765"/>
                    <a:pt x="216" y="2024"/>
                    <a:pt x="499" y="2024"/>
                  </a:cubicBezTo>
                  <a:cubicBezTo>
                    <a:pt x="538" y="2024"/>
                    <a:pt x="580" y="2019"/>
                    <a:pt x="622" y="2008"/>
                  </a:cubicBezTo>
                  <a:cubicBezTo>
                    <a:pt x="926" y="1929"/>
                    <a:pt x="1224" y="1804"/>
                    <a:pt x="1493" y="1644"/>
                  </a:cubicBezTo>
                  <a:cubicBezTo>
                    <a:pt x="1642" y="1557"/>
                    <a:pt x="1777" y="1452"/>
                    <a:pt x="1902" y="1332"/>
                  </a:cubicBezTo>
                  <a:cubicBezTo>
                    <a:pt x="1977" y="1259"/>
                    <a:pt x="2055" y="1185"/>
                    <a:pt x="2092" y="1087"/>
                  </a:cubicBezTo>
                  <a:cubicBezTo>
                    <a:pt x="2116" y="1029"/>
                    <a:pt x="2145" y="972"/>
                    <a:pt x="2156" y="909"/>
                  </a:cubicBezTo>
                  <a:cubicBezTo>
                    <a:pt x="2166" y="853"/>
                    <a:pt x="2166" y="794"/>
                    <a:pt x="2165" y="738"/>
                  </a:cubicBezTo>
                  <a:cubicBezTo>
                    <a:pt x="2159" y="557"/>
                    <a:pt x="2005" y="408"/>
                    <a:pt x="1825" y="408"/>
                  </a:cubicBezTo>
                  <a:cubicBezTo>
                    <a:pt x="1822" y="408"/>
                    <a:pt x="1819" y="408"/>
                    <a:pt x="1816" y="408"/>
                  </a:cubicBezTo>
                  <a:cubicBezTo>
                    <a:pt x="1649" y="414"/>
                    <a:pt x="1497" y="455"/>
                    <a:pt x="1361" y="556"/>
                  </a:cubicBezTo>
                  <a:cubicBezTo>
                    <a:pt x="1274" y="623"/>
                    <a:pt x="1182" y="683"/>
                    <a:pt x="1093" y="748"/>
                  </a:cubicBezTo>
                  <a:cubicBezTo>
                    <a:pt x="1074" y="762"/>
                    <a:pt x="1055" y="773"/>
                    <a:pt x="1036" y="787"/>
                  </a:cubicBezTo>
                  <a:cubicBezTo>
                    <a:pt x="1046" y="691"/>
                    <a:pt x="1057" y="597"/>
                    <a:pt x="1067" y="502"/>
                  </a:cubicBezTo>
                  <a:cubicBezTo>
                    <a:pt x="1080" y="392"/>
                    <a:pt x="1079" y="295"/>
                    <a:pt x="1018" y="196"/>
                  </a:cubicBezTo>
                  <a:cubicBezTo>
                    <a:pt x="966" y="109"/>
                    <a:pt x="862" y="27"/>
                    <a:pt x="761" y="8"/>
                  </a:cubicBezTo>
                  <a:cubicBezTo>
                    <a:pt x="734" y="3"/>
                    <a:pt x="706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3758325" y="4337475"/>
              <a:ext cx="48050" cy="55975"/>
            </a:xfrm>
            <a:custGeom>
              <a:rect b="b" l="l" r="r" t="t"/>
              <a:pathLst>
                <a:path extrusionOk="0" h="2239" w="1922">
                  <a:moveTo>
                    <a:pt x="1441" y="1"/>
                  </a:moveTo>
                  <a:cubicBezTo>
                    <a:pt x="1370" y="1"/>
                    <a:pt x="1301" y="18"/>
                    <a:pt x="1253" y="56"/>
                  </a:cubicBezTo>
                  <a:cubicBezTo>
                    <a:pt x="1159" y="125"/>
                    <a:pt x="1078" y="188"/>
                    <a:pt x="1022" y="293"/>
                  </a:cubicBezTo>
                  <a:cubicBezTo>
                    <a:pt x="979" y="376"/>
                    <a:pt x="927" y="478"/>
                    <a:pt x="911" y="567"/>
                  </a:cubicBezTo>
                  <a:cubicBezTo>
                    <a:pt x="886" y="687"/>
                    <a:pt x="876" y="813"/>
                    <a:pt x="856" y="934"/>
                  </a:cubicBezTo>
                  <a:cubicBezTo>
                    <a:pt x="845" y="921"/>
                    <a:pt x="833" y="911"/>
                    <a:pt x="823" y="897"/>
                  </a:cubicBezTo>
                  <a:cubicBezTo>
                    <a:pt x="821" y="896"/>
                    <a:pt x="820" y="895"/>
                    <a:pt x="820" y="893"/>
                  </a:cubicBezTo>
                  <a:cubicBezTo>
                    <a:pt x="810" y="881"/>
                    <a:pt x="799" y="866"/>
                    <a:pt x="790" y="854"/>
                  </a:cubicBezTo>
                  <a:cubicBezTo>
                    <a:pt x="764" y="819"/>
                    <a:pt x="740" y="782"/>
                    <a:pt x="716" y="745"/>
                  </a:cubicBezTo>
                  <a:cubicBezTo>
                    <a:pt x="654" y="647"/>
                    <a:pt x="578" y="568"/>
                    <a:pt x="505" y="479"/>
                  </a:cubicBezTo>
                  <a:cubicBezTo>
                    <a:pt x="459" y="423"/>
                    <a:pt x="381" y="399"/>
                    <a:pt x="306" y="399"/>
                  </a:cubicBezTo>
                  <a:cubicBezTo>
                    <a:pt x="262" y="399"/>
                    <a:pt x="219" y="407"/>
                    <a:pt x="184" y="423"/>
                  </a:cubicBezTo>
                  <a:cubicBezTo>
                    <a:pt x="70" y="473"/>
                    <a:pt x="13" y="577"/>
                    <a:pt x="7" y="698"/>
                  </a:cubicBezTo>
                  <a:cubicBezTo>
                    <a:pt x="0" y="850"/>
                    <a:pt x="22" y="985"/>
                    <a:pt x="80" y="1126"/>
                  </a:cubicBezTo>
                  <a:cubicBezTo>
                    <a:pt x="136" y="1257"/>
                    <a:pt x="194" y="1394"/>
                    <a:pt x="276" y="1511"/>
                  </a:cubicBezTo>
                  <a:cubicBezTo>
                    <a:pt x="437" y="1739"/>
                    <a:pt x="621" y="1924"/>
                    <a:pt x="840" y="2086"/>
                  </a:cubicBezTo>
                  <a:lnTo>
                    <a:pt x="840" y="2086"/>
                  </a:lnTo>
                  <a:lnTo>
                    <a:pt x="870" y="2113"/>
                  </a:lnTo>
                  <a:cubicBezTo>
                    <a:pt x="962" y="2196"/>
                    <a:pt x="1084" y="2239"/>
                    <a:pt x="1205" y="2239"/>
                  </a:cubicBezTo>
                  <a:cubicBezTo>
                    <a:pt x="1366" y="2239"/>
                    <a:pt x="1523" y="2163"/>
                    <a:pt x="1602" y="2002"/>
                  </a:cubicBezTo>
                  <a:cubicBezTo>
                    <a:pt x="1674" y="1856"/>
                    <a:pt x="1721" y="1705"/>
                    <a:pt x="1758" y="1543"/>
                  </a:cubicBezTo>
                  <a:cubicBezTo>
                    <a:pt x="1789" y="1417"/>
                    <a:pt x="1816" y="1288"/>
                    <a:pt x="1841" y="1159"/>
                  </a:cubicBezTo>
                  <a:cubicBezTo>
                    <a:pt x="1853" y="1095"/>
                    <a:pt x="1866" y="1032"/>
                    <a:pt x="1877" y="966"/>
                  </a:cubicBezTo>
                  <a:cubicBezTo>
                    <a:pt x="1894" y="871"/>
                    <a:pt x="1921" y="766"/>
                    <a:pt x="1919" y="669"/>
                  </a:cubicBezTo>
                  <a:cubicBezTo>
                    <a:pt x="1916" y="578"/>
                    <a:pt x="1897" y="478"/>
                    <a:pt x="1876" y="386"/>
                  </a:cubicBezTo>
                  <a:cubicBezTo>
                    <a:pt x="1851" y="271"/>
                    <a:pt x="1781" y="194"/>
                    <a:pt x="1709" y="108"/>
                  </a:cubicBezTo>
                  <a:cubicBezTo>
                    <a:pt x="1653" y="38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3930850" y="4400050"/>
              <a:ext cx="47475" cy="48875"/>
            </a:xfrm>
            <a:custGeom>
              <a:rect b="b" l="l" r="r" t="t"/>
              <a:pathLst>
                <a:path extrusionOk="0" h="1955" w="1899">
                  <a:moveTo>
                    <a:pt x="301" y="1"/>
                  </a:moveTo>
                  <a:cubicBezTo>
                    <a:pt x="274" y="1"/>
                    <a:pt x="247" y="5"/>
                    <a:pt x="219" y="15"/>
                  </a:cubicBezTo>
                  <a:cubicBezTo>
                    <a:pt x="88" y="59"/>
                    <a:pt x="9" y="172"/>
                    <a:pt x="5" y="309"/>
                  </a:cubicBezTo>
                  <a:cubicBezTo>
                    <a:pt x="4" y="361"/>
                    <a:pt x="0" y="415"/>
                    <a:pt x="0" y="468"/>
                  </a:cubicBezTo>
                  <a:cubicBezTo>
                    <a:pt x="2" y="543"/>
                    <a:pt x="23" y="619"/>
                    <a:pt x="39" y="692"/>
                  </a:cubicBezTo>
                  <a:cubicBezTo>
                    <a:pt x="61" y="794"/>
                    <a:pt x="82" y="896"/>
                    <a:pt x="106" y="999"/>
                  </a:cubicBezTo>
                  <a:cubicBezTo>
                    <a:pt x="151" y="1209"/>
                    <a:pt x="201" y="1418"/>
                    <a:pt x="243" y="1627"/>
                  </a:cubicBezTo>
                  <a:cubicBezTo>
                    <a:pt x="273" y="1783"/>
                    <a:pt x="430" y="1909"/>
                    <a:pt x="577" y="1943"/>
                  </a:cubicBezTo>
                  <a:cubicBezTo>
                    <a:pt x="611" y="1951"/>
                    <a:pt x="644" y="1955"/>
                    <a:pt x="677" y="1955"/>
                  </a:cubicBezTo>
                  <a:cubicBezTo>
                    <a:pt x="801" y="1955"/>
                    <a:pt x="914" y="1902"/>
                    <a:pt x="1010" y="1815"/>
                  </a:cubicBezTo>
                  <a:cubicBezTo>
                    <a:pt x="1057" y="1772"/>
                    <a:pt x="1108" y="1732"/>
                    <a:pt x="1146" y="1683"/>
                  </a:cubicBezTo>
                  <a:cubicBezTo>
                    <a:pt x="1182" y="1639"/>
                    <a:pt x="1213" y="1595"/>
                    <a:pt x="1247" y="1550"/>
                  </a:cubicBezTo>
                  <a:cubicBezTo>
                    <a:pt x="1318" y="1455"/>
                    <a:pt x="1391" y="1361"/>
                    <a:pt x="1463" y="1266"/>
                  </a:cubicBezTo>
                  <a:cubicBezTo>
                    <a:pt x="1556" y="1145"/>
                    <a:pt x="1665" y="1023"/>
                    <a:pt x="1745" y="893"/>
                  </a:cubicBezTo>
                  <a:cubicBezTo>
                    <a:pt x="1774" y="848"/>
                    <a:pt x="1800" y="799"/>
                    <a:pt x="1823" y="750"/>
                  </a:cubicBezTo>
                  <a:cubicBezTo>
                    <a:pt x="1898" y="595"/>
                    <a:pt x="1886" y="470"/>
                    <a:pt x="1853" y="309"/>
                  </a:cubicBezTo>
                  <a:cubicBezTo>
                    <a:pt x="1821" y="154"/>
                    <a:pt x="1638" y="12"/>
                    <a:pt x="1475" y="12"/>
                  </a:cubicBezTo>
                  <a:cubicBezTo>
                    <a:pt x="1465" y="12"/>
                    <a:pt x="1455" y="13"/>
                    <a:pt x="1445" y="14"/>
                  </a:cubicBezTo>
                  <a:cubicBezTo>
                    <a:pt x="1290" y="32"/>
                    <a:pt x="1160" y="61"/>
                    <a:pt x="1040" y="175"/>
                  </a:cubicBezTo>
                  <a:cubicBezTo>
                    <a:pt x="1000" y="213"/>
                    <a:pt x="963" y="254"/>
                    <a:pt x="927" y="293"/>
                  </a:cubicBezTo>
                  <a:cubicBezTo>
                    <a:pt x="869" y="364"/>
                    <a:pt x="816" y="441"/>
                    <a:pt x="765" y="520"/>
                  </a:cubicBezTo>
                  <a:cubicBezTo>
                    <a:pt x="759" y="506"/>
                    <a:pt x="754" y="495"/>
                    <a:pt x="749" y="481"/>
                  </a:cubicBezTo>
                  <a:cubicBezTo>
                    <a:pt x="720" y="412"/>
                    <a:pt x="696" y="337"/>
                    <a:pt x="655" y="275"/>
                  </a:cubicBezTo>
                  <a:cubicBezTo>
                    <a:pt x="626" y="230"/>
                    <a:pt x="591" y="188"/>
                    <a:pt x="558" y="146"/>
                  </a:cubicBezTo>
                  <a:cubicBezTo>
                    <a:pt x="498" y="64"/>
                    <a:pt x="404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3791000" y="4087550"/>
              <a:ext cx="48525" cy="53775"/>
            </a:xfrm>
            <a:custGeom>
              <a:rect b="b" l="l" r="r" t="t"/>
              <a:pathLst>
                <a:path extrusionOk="0" h="2151" w="1941">
                  <a:moveTo>
                    <a:pt x="608" y="593"/>
                  </a:moveTo>
                  <a:cubicBezTo>
                    <a:pt x="608" y="594"/>
                    <a:pt x="608" y="595"/>
                    <a:pt x="608" y="596"/>
                  </a:cubicBezTo>
                  <a:lnTo>
                    <a:pt x="608" y="596"/>
                  </a:lnTo>
                  <a:cubicBezTo>
                    <a:pt x="608" y="595"/>
                    <a:pt x="608" y="594"/>
                    <a:pt x="608" y="593"/>
                  </a:cubicBezTo>
                  <a:close/>
                  <a:moveTo>
                    <a:pt x="1054" y="0"/>
                  </a:moveTo>
                  <a:cubicBezTo>
                    <a:pt x="1049" y="0"/>
                    <a:pt x="1043" y="1"/>
                    <a:pt x="1038" y="1"/>
                  </a:cubicBezTo>
                  <a:cubicBezTo>
                    <a:pt x="883" y="10"/>
                    <a:pt x="779" y="95"/>
                    <a:pt x="697" y="219"/>
                  </a:cubicBezTo>
                  <a:cubicBezTo>
                    <a:pt x="685" y="237"/>
                    <a:pt x="674" y="254"/>
                    <a:pt x="662" y="272"/>
                  </a:cubicBezTo>
                  <a:cubicBezTo>
                    <a:pt x="597" y="384"/>
                    <a:pt x="596" y="500"/>
                    <a:pt x="613" y="621"/>
                  </a:cubicBezTo>
                  <a:lnTo>
                    <a:pt x="613" y="621"/>
                  </a:lnTo>
                  <a:cubicBezTo>
                    <a:pt x="611" y="613"/>
                    <a:pt x="610" y="605"/>
                    <a:pt x="608" y="596"/>
                  </a:cubicBezTo>
                  <a:lnTo>
                    <a:pt x="608" y="596"/>
                  </a:lnTo>
                  <a:cubicBezTo>
                    <a:pt x="617" y="644"/>
                    <a:pt x="623" y="691"/>
                    <a:pt x="631" y="740"/>
                  </a:cubicBezTo>
                  <a:cubicBezTo>
                    <a:pt x="641" y="803"/>
                    <a:pt x="662" y="859"/>
                    <a:pt x="684" y="913"/>
                  </a:cubicBezTo>
                  <a:cubicBezTo>
                    <a:pt x="684" y="913"/>
                    <a:pt x="683" y="913"/>
                    <a:pt x="683" y="912"/>
                  </a:cubicBezTo>
                  <a:cubicBezTo>
                    <a:pt x="676" y="898"/>
                    <a:pt x="669" y="882"/>
                    <a:pt x="663" y="868"/>
                  </a:cubicBezTo>
                  <a:lnTo>
                    <a:pt x="663" y="868"/>
                  </a:lnTo>
                  <a:cubicBezTo>
                    <a:pt x="668" y="881"/>
                    <a:pt x="673" y="896"/>
                    <a:pt x="678" y="909"/>
                  </a:cubicBezTo>
                  <a:cubicBezTo>
                    <a:pt x="629" y="886"/>
                    <a:pt x="580" y="864"/>
                    <a:pt x="533" y="838"/>
                  </a:cubicBezTo>
                  <a:cubicBezTo>
                    <a:pt x="480" y="810"/>
                    <a:pt x="422" y="797"/>
                    <a:pt x="365" y="797"/>
                  </a:cubicBezTo>
                  <a:cubicBezTo>
                    <a:pt x="255" y="797"/>
                    <a:pt x="147" y="848"/>
                    <a:pt x="78" y="941"/>
                  </a:cubicBezTo>
                  <a:cubicBezTo>
                    <a:pt x="32" y="1002"/>
                    <a:pt x="1" y="1081"/>
                    <a:pt x="6" y="1160"/>
                  </a:cubicBezTo>
                  <a:cubicBezTo>
                    <a:pt x="12" y="1245"/>
                    <a:pt x="43" y="1352"/>
                    <a:pt x="115" y="1405"/>
                  </a:cubicBezTo>
                  <a:cubicBezTo>
                    <a:pt x="423" y="1632"/>
                    <a:pt x="742" y="1832"/>
                    <a:pt x="1087" y="2002"/>
                  </a:cubicBezTo>
                  <a:lnTo>
                    <a:pt x="1106" y="2018"/>
                  </a:lnTo>
                  <a:cubicBezTo>
                    <a:pt x="1169" y="2077"/>
                    <a:pt x="1242" y="2117"/>
                    <a:pt x="1326" y="2138"/>
                  </a:cubicBezTo>
                  <a:cubicBezTo>
                    <a:pt x="1363" y="2146"/>
                    <a:pt x="1400" y="2150"/>
                    <a:pt x="1436" y="2150"/>
                  </a:cubicBezTo>
                  <a:cubicBezTo>
                    <a:pt x="1480" y="2150"/>
                    <a:pt x="1523" y="2144"/>
                    <a:pt x="1566" y="2132"/>
                  </a:cubicBezTo>
                  <a:cubicBezTo>
                    <a:pt x="1728" y="2082"/>
                    <a:pt x="1853" y="1949"/>
                    <a:pt x="1893" y="1784"/>
                  </a:cubicBezTo>
                  <a:cubicBezTo>
                    <a:pt x="1919" y="1676"/>
                    <a:pt x="1930" y="1565"/>
                    <a:pt x="1936" y="1455"/>
                  </a:cubicBezTo>
                  <a:cubicBezTo>
                    <a:pt x="1941" y="1336"/>
                    <a:pt x="1928" y="1226"/>
                    <a:pt x="1905" y="1110"/>
                  </a:cubicBezTo>
                  <a:cubicBezTo>
                    <a:pt x="1875" y="955"/>
                    <a:pt x="1833" y="804"/>
                    <a:pt x="1781" y="657"/>
                  </a:cubicBezTo>
                  <a:cubicBezTo>
                    <a:pt x="1769" y="620"/>
                    <a:pt x="1755" y="585"/>
                    <a:pt x="1742" y="550"/>
                  </a:cubicBezTo>
                  <a:cubicBezTo>
                    <a:pt x="1727" y="515"/>
                    <a:pt x="1712" y="481"/>
                    <a:pt x="1697" y="445"/>
                  </a:cubicBezTo>
                  <a:cubicBezTo>
                    <a:pt x="1659" y="359"/>
                    <a:pt x="1629" y="323"/>
                    <a:pt x="1560" y="242"/>
                  </a:cubicBezTo>
                  <a:cubicBezTo>
                    <a:pt x="1536" y="215"/>
                    <a:pt x="1513" y="188"/>
                    <a:pt x="1489" y="162"/>
                  </a:cubicBezTo>
                  <a:cubicBezTo>
                    <a:pt x="1379" y="44"/>
                    <a:pt x="1241" y="6"/>
                    <a:pt x="1088" y="1"/>
                  </a:cubicBezTo>
                  <a:cubicBezTo>
                    <a:pt x="1077" y="1"/>
                    <a:pt x="1065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3" name="Google Shape;1163;p32"/>
          <p:cNvSpPr/>
          <p:nvPr/>
        </p:nvSpPr>
        <p:spPr>
          <a:xfrm flipH="1">
            <a:off x="8355552" y="2784971"/>
            <a:ext cx="387346" cy="394575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32"/>
          <p:cNvSpPr/>
          <p:nvPr/>
        </p:nvSpPr>
        <p:spPr>
          <a:xfrm rot="-1753510">
            <a:off x="915898" y="3097488"/>
            <a:ext cx="331561" cy="478248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32"/>
          <p:cNvSpPr/>
          <p:nvPr/>
        </p:nvSpPr>
        <p:spPr>
          <a:xfrm rot="4551704">
            <a:off x="7858169" y="345647"/>
            <a:ext cx="290378" cy="355012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32"/>
          <p:cNvSpPr/>
          <p:nvPr/>
        </p:nvSpPr>
        <p:spPr>
          <a:xfrm>
            <a:off x="339107" y="2119929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32"/>
          <p:cNvSpPr/>
          <p:nvPr/>
        </p:nvSpPr>
        <p:spPr>
          <a:xfrm flipH="1">
            <a:off x="2513019" y="4350432"/>
            <a:ext cx="203970" cy="301333"/>
          </a:xfrm>
          <a:custGeom>
            <a:rect b="b" l="l" r="r" t="t"/>
            <a:pathLst>
              <a:path extrusionOk="0" h="7029" w="4754">
                <a:moveTo>
                  <a:pt x="2599" y="3387"/>
                </a:moveTo>
                <a:cubicBezTo>
                  <a:pt x="2781" y="3387"/>
                  <a:pt x="2858" y="3639"/>
                  <a:pt x="2782" y="3819"/>
                </a:cubicBezTo>
                <a:cubicBezTo>
                  <a:pt x="2736" y="3928"/>
                  <a:pt x="2668" y="4016"/>
                  <a:pt x="2580" y="4094"/>
                </a:cubicBezTo>
                <a:cubicBezTo>
                  <a:pt x="2453" y="4203"/>
                  <a:pt x="2326" y="4271"/>
                  <a:pt x="2199" y="4313"/>
                </a:cubicBezTo>
                <a:cubicBezTo>
                  <a:pt x="2198" y="4274"/>
                  <a:pt x="2192" y="4238"/>
                  <a:pt x="2193" y="4200"/>
                </a:cubicBezTo>
                <a:cubicBezTo>
                  <a:pt x="2194" y="3961"/>
                  <a:pt x="2218" y="3564"/>
                  <a:pt x="2463" y="3427"/>
                </a:cubicBezTo>
                <a:cubicBezTo>
                  <a:pt x="2513" y="3399"/>
                  <a:pt x="2558" y="3387"/>
                  <a:pt x="2599" y="3387"/>
                </a:cubicBezTo>
                <a:close/>
                <a:moveTo>
                  <a:pt x="1052" y="0"/>
                </a:moveTo>
                <a:cubicBezTo>
                  <a:pt x="1045" y="0"/>
                  <a:pt x="1037" y="2"/>
                  <a:pt x="1031" y="7"/>
                </a:cubicBezTo>
                <a:cubicBezTo>
                  <a:pt x="197" y="653"/>
                  <a:pt x="0" y="1961"/>
                  <a:pt x="230" y="2939"/>
                </a:cubicBezTo>
                <a:cubicBezTo>
                  <a:pt x="417" y="3740"/>
                  <a:pt x="1021" y="4608"/>
                  <a:pt x="1900" y="4608"/>
                </a:cubicBezTo>
                <a:cubicBezTo>
                  <a:pt x="1918" y="4608"/>
                  <a:pt x="1936" y="4607"/>
                  <a:pt x="1954" y="4607"/>
                </a:cubicBezTo>
                <a:cubicBezTo>
                  <a:pt x="2000" y="4888"/>
                  <a:pt x="2073" y="5144"/>
                  <a:pt x="2145" y="5304"/>
                </a:cubicBezTo>
                <a:cubicBezTo>
                  <a:pt x="2370" y="5809"/>
                  <a:pt x="2738" y="6248"/>
                  <a:pt x="3192" y="6563"/>
                </a:cubicBezTo>
                <a:cubicBezTo>
                  <a:pt x="3503" y="6781"/>
                  <a:pt x="3967" y="7028"/>
                  <a:pt x="4386" y="7028"/>
                </a:cubicBezTo>
                <a:cubicBezTo>
                  <a:pt x="4483" y="7028"/>
                  <a:pt x="4578" y="7015"/>
                  <a:pt x="4669" y="6985"/>
                </a:cubicBezTo>
                <a:cubicBezTo>
                  <a:pt x="4725" y="6967"/>
                  <a:pt x="4753" y="6871"/>
                  <a:pt x="4684" y="6840"/>
                </a:cubicBezTo>
                <a:cubicBezTo>
                  <a:pt x="4287" y="6671"/>
                  <a:pt x="3871" y="6647"/>
                  <a:pt x="3489" y="6416"/>
                </a:cubicBezTo>
                <a:cubicBezTo>
                  <a:pt x="3110" y="6188"/>
                  <a:pt x="2791" y="5865"/>
                  <a:pt x="2562" y="5488"/>
                </a:cubicBezTo>
                <a:cubicBezTo>
                  <a:pt x="2390" y="5206"/>
                  <a:pt x="2271" y="4893"/>
                  <a:pt x="2219" y="4568"/>
                </a:cubicBezTo>
                <a:cubicBezTo>
                  <a:pt x="2574" y="4483"/>
                  <a:pt x="2906" y="4255"/>
                  <a:pt x="3047" y="3911"/>
                </a:cubicBezTo>
                <a:cubicBezTo>
                  <a:pt x="3190" y="3560"/>
                  <a:pt x="3082" y="3120"/>
                  <a:pt x="2649" y="3100"/>
                </a:cubicBezTo>
                <a:cubicBezTo>
                  <a:pt x="2636" y="3099"/>
                  <a:pt x="2622" y="3099"/>
                  <a:pt x="2609" y="3099"/>
                </a:cubicBezTo>
                <a:cubicBezTo>
                  <a:pt x="1990" y="3099"/>
                  <a:pt x="1866" y="3739"/>
                  <a:pt x="1921" y="4354"/>
                </a:cubicBezTo>
                <a:cubicBezTo>
                  <a:pt x="1250" y="4346"/>
                  <a:pt x="660" y="3553"/>
                  <a:pt x="497" y="2918"/>
                </a:cubicBezTo>
                <a:cubicBezTo>
                  <a:pt x="227" y="1865"/>
                  <a:pt x="609" y="963"/>
                  <a:pt x="1077" y="43"/>
                </a:cubicBezTo>
                <a:cubicBezTo>
                  <a:pt x="1089" y="20"/>
                  <a:pt x="1072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8" name="Google Shape;1168;p32"/>
          <p:cNvGrpSpPr/>
          <p:nvPr/>
        </p:nvGrpSpPr>
        <p:grpSpPr>
          <a:xfrm>
            <a:off x="299230" y="3253392"/>
            <a:ext cx="841539" cy="740151"/>
            <a:chOff x="3559000" y="2930025"/>
            <a:chExt cx="490350" cy="431625"/>
          </a:xfrm>
        </p:grpSpPr>
        <p:sp>
          <p:nvSpPr>
            <p:cNvPr id="1169" name="Google Shape;1169;p32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7879857" y="1479403"/>
            <a:ext cx="925032" cy="1040498"/>
            <a:chOff x="2229825" y="3477650"/>
            <a:chExt cx="539000" cy="606775"/>
          </a:xfrm>
        </p:grpSpPr>
        <p:sp>
          <p:nvSpPr>
            <p:cNvPr id="1184" name="Google Shape;1184;p32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8" name="Google Shape;1198;p32"/>
          <p:cNvSpPr txBox="1"/>
          <p:nvPr/>
        </p:nvSpPr>
        <p:spPr>
          <a:xfrm>
            <a:off x="4861675" y="4099950"/>
            <a:ext cx="15882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9" name="Google Shape;1199;p32"/>
          <p:cNvSpPr txBox="1"/>
          <p:nvPr/>
        </p:nvSpPr>
        <p:spPr>
          <a:xfrm>
            <a:off x="4819525" y="2291300"/>
            <a:ext cx="16725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image here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4" name="Google Shape;1204;p33"/>
          <p:cNvGrpSpPr/>
          <p:nvPr/>
        </p:nvGrpSpPr>
        <p:grpSpPr>
          <a:xfrm>
            <a:off x="339090" y="4099954"/>
            <a:ext cx="695276" cy="704547"/>
            <a:chOff x="7798013" y="1377963"/>
            <a:chExt cx="405125" cy="410863"/>
          </a:xfrm>
        </p:grpSpPr>
        <p:sp>
          <p:nvSpPr>
            <p:cNvPr id="1205" name="Google Shape;1205;p33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06" name="Google Shape;1206;p33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1207" name="Google Shape;1207;p33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33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33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33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33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33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33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33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33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33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33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19" name="Google Shape;1219;p33"/>
          <p:cNvSpPr txBox="1"/>
          <p:nvPr>
            <p:ph type="title"/>
          </p:nvPr>
        </p:nvSpPr>
        <p:spPr>
          <a:xfrm>
            <a:off x="412725" y="338975"/>
            <a:ext cx="39546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Introductions</a:t>
            </a:r>
            <a:endParaRPr sz="4000"/>
          </a:p>
        </p:txBody>
      </p:sp>
      <p:sp>
        <p:nvSpPr>
          <p:cNvPr id="1220" name="Google Shape;1220;p33"/>
          <p:cNvSpPr txBox="1"/>
          <p:nvPr>
            <p:ph idx="1" type="subTitle"/>
          </p:nvPr>
        </p:nvSpPr>
        <p:spPr>
          <a:xfrm>
            <a:off x="820250" y="1170188"/>
            <a:ext cx="2326500" cy="1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Pronouns: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Fact: </a:t>
            </a:r>
            <a:endParaRPr/>
          </a:p>
        </p:txBody>
      </p:sp>
      <p:sp>
        <p:nvSpPr>
          <p:cNvPr id="1221" name="Google Shape;1221;p33"/>
          <p:cNvSpPr/>
          <p:nvPr/>
        </p:nvSpPr>
        <p:spPr>
          <a:xfrm flipH="1">
            <a:off x="7191421" y="1016208"/>
            <a:ext cx="171105" cy="393204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2" name="Google Shape;1222;p33"/>
          <p:cNvGrpSpPr/>
          <p:nvPr/>
        </p:nvGrpSpPr>
        <p:grpSpPr>
          <a:xfrm>
            <a:off x="1067731" y="3667754"/>
            <a:ext cx="728999" cy="1041741"/>
            <a:chOff x="6032913" y="1660850"/>
            <a:chExt cx="424775" cy="607500"/>
          </a:xfrm>
        </p:grpSpPr>
        <p:sp>
          <p:nvSpPr>
            <p:cNvPr id="1223" name="Google Shape;1223;p33"/>
            <p:cNvSpPr/>
            <p:nvPr/>
          </p:nvSpPr>
          <p:spPr>
            <a:xfrm>
              <a:off x="6032938" y="1660875"/>
              <a:ext cx="424725" cy="607450"/>
            </a:xfrm>
            <a:custGeom>
              <a:rect b="b" l="l" r="r" t="t"/>
              <a:pathLst>
                <a:path extrusionOk="0" h="24298" w="16989">
                  <a:moveTo>
                    <a:pt x="9392" y="0"/>
                  </a:moveTo>
                  <a:cubicBezTo>
                    <a:pt x="9312" y="0"/>
                    <a:pt x="9233" y="21"/>
                    <a:pt x="9166" y="64"/>
                  </a:cubicBezTo>
                  <a:cubicBezTo>
                    <a:pt x="8141" y="728"/>
                    <a:pt x="7281" y="1635"/>
                    <a:pt x="6710" y="2716"/>
                  </a:cubicBezTo>
                  <a:cubicBezTo>
                    <a:pt x="6606" y="2558"/>
                    <a:pt x="6491" y="2403"/>
                    <a:pt x="6366" y="2251"/>
                  </a:cubicBezTo>
                  <a:cubicBezTo>
                    <a:pt x="6088" y="1914"/>
                    <a:pt x="5770" y="1608"/>
                    <a:pt x="5444" y="1316"/>
                  </a:cubicBezTo>
                  <a:cubicBezTo>
                    <a:pt x="5149" y="1051"/>
                    <a:pt x="4811" y="656"/>
                    <a:pt x="4386" y="656"/>
                  </a:cubicBezTo>
                  <a:cubicBezTo>
                    <a:pt x="4363" y="656"/>
                    <a:pt x="4340" y="658"/>
                    <a:pt x="4317" y="660"/>
                  </a:cubicBezTo>
                  <a:cubicBezTo>
                    <a:pt x="3381" y="753"/>
                    <a:pt x="3669" y="2193"/>
                    <a:pt x="3772" y="2778"/>
                  </a:cubicBezTo>
                  <a:cubicBezTo>
                    <a:pt x="3879" y="3384"/>
                    <a:pt x="4074" y="3976"/>
                    <a:pt x="4338" y="4535"/>
                  </a:cubicBezTo>
                  <a:cubicBezTo>
                    <a:pt x="4061" y="4485"/>
                    <a:pt x="3782" y="4460"/>
                    <a:pt x="3503" y="4460"/>
                  </a:cubicBezTo>
                  <a:cubicBezTo>
                    <a:pt x="2306" y="4460"/>
                    <a:pt x="1119" y="4918"/>
                    <a:pt x="258" y="5801"/>
                  </a:cubicBezTo>
                  <a:cubicBezTo>
                    <a:pt x="0" y="6066"/>
                    <a:pt x="148" y="6435"/>
                    <a:pt x="457" y="6559"/>
                  </a:cubicBezTo>
                  <a:cubicBezTo>
                    <a:pt x="1501" y="6976"/>
                    <a:pt x="2603" y="7173"/>
                    <a:pt x="3712" y="7173"/>
                  </a:cubicBezTo>
                  <a:cubicBezTo>
                    <a:pt x="3737" y="7173"/>
                    <a:pt x="3763" y="7173"/>
                    <a:pt x="3789" y="7173"/>
                  </a:cubicBezTo>
                  <a:lnTo>
                    <a:pt x="3789" y="7173"/>
                  </a:lnTo>
                  <a:cubicBezTo>
                    <a:pt x="3614" y="7354"/>
                    <a:pt x="3449" y="7544"/>
                    <a:pt x="3303" y="7751"/>
                  </a:cubicBezTo>
                  <a:cubicBezTo>
                    <a:pt x="3207" y="7884"/>
                    <a:pt x="3090" y="8059"/>
                    <a:pt x="2981" y="8252"/>
                  </a:cubicBezTo>
                  <a:cubicBezTo>
                    <a:pt x="1923" y="9318"/>
                    <a:pt x="1025" y="10591"/>
                    <a:pt x="970" y="12143"/>
                  </a:cubicBezTo>
                  <a:cubicBezTo>
                    <a:pt x="915" y="13719"/>
                    <a:pt x="1791" y="15213"/>
                    <a:pt x="2881" y="16288"/>
                  </a:cubicBezTo>
                  <a:cubicBezTo>
                    <a:pt x="4036" y="17429"/>
                    <a:pt x="5520" y="18126"/>
                    <a:pt x="6793" y="19113"/>
                  </a:cubicBezTo>
                  <a:cubicBezTo>
                    <a:pt x="7306" y="19511"/>
                    <a:pt x="7783" y="19981"/>
                    <a:pt x="8175" y="20501"/>
                  </a:cubicBezTo>
                  <a:cubicBezTo>
                    <a:pt x="8221" y="20570"/>
                    <a:pt x="8270" y="20638"/>
                    <a:pt x="8316" y="20709"/>
                  </a:cubicBezTo>
                  <a:cubicBezTo>
                    <a:pt x="8992" y="21754"/>
                    <a:pt x="9545" y="22932"/>
                    <a:pt x="10569" y="23690"/>
                  </a:cubicBezTo>
                  <a:cubicBezTo>
                    <a:pt x="11114" y="24093"/>
                    <a:pt x="11749" y="24297"/>
                    <a:pt x="12387" y="24297"/>
                  </a:cubicBezTo>
                  <a:cubicBezTo>
                    <a:pt x="12955" y="24297"/>
                    <a:pt x="13525" y="24135"/>
                    <a:pt x="14036" y="23807"/>
                  </a:cubicBezTo>
                  <a:cubicBezTo>
                    <a:pt x="15267" y="23015"/>
                    <a:pt x="15674" y="21680"/>
                    <a:pt x="15378" y="20289"/>
                  </a:cubicBezTo>
                  <a:cubicBezTo>
                    <a:pt x="15251" y="19690"/>
                    <a:pt x="15001" y="19115"/>
                    <a:pt x="14963" y="18499"/>
                  </a:cubicBezTo>
                  <a:cubicBezTo>
                    <a:pt x="14924" y="17890"/>
                    <a:pt x="14999" y="17295"/>
                    <a:pt x="15135" y="16704"/>
                  </a:cubicBezTo>
                  <a:cubicBezTo>
                    <a:pt x="15695" y="14259"/>
                    <a:pt x="16988" y="11816"/>
                    <a:pt x="16247" y="9259"/>
                  </a:cubicBezTo>
                  <a:cubicBezTo>
                    <a:pt x="15578" y="6955"/>
                    <a:pt x="13563" y="5479"/>
                    <a:pt x="11295" y="5034"/>
                  </a:cubicBezTo>
                  <a:cubicBezTo>
                    <a:pt x="11527" y="4831"/>
                    <a:pt x="11741" y="4606"/>
                    <a:pt x="11934" y="4363"/>
                  </a:cubicBezTo>
                  <a:cubicBezTo>
                    <a:pt x="12166" y="4070"/>
                    <a:pt x="12440" y="3742"/>
                    <a:pt x="12395" y="3342"/>
                  </a:cubicBezTo>
                  <a:cubicBezTo>
                    <a:pt x="12334" y="2803"/>
                    <a:pt x="11891" y="2657"/>
                    <a:pt x="11430" y="2657"/>
                  </a:cubicBezTo>
                  <a:cubicBezTo>
                    <a:pt x="11186" y="2657"/>
                    <a:pt x="10938" y="2698"/>
                    <a:pt x="10738" y="2743"/>
                  </a:cubicBezTo>
                  <a:cubicBezTo>
                    <a:pt x="10462" y="2805"/>
                    <a:pt x="10190" y="2883"/>
                    <a:pt x="9921" y="2970"/>
                  </a:cubicBezTo>
                  <a:cubicBezTo>
                    <a:pt x="10271" y="2103"/>
                    <a:pt x="10257" y="1094"/>
                    <a:pt x="9799" y="229"/>
                  </a:cubicBezTo>
                  <a:cubicBezTo>
                    <a:pt x="9724" y="86"/>
                    <a:pt x="9556" y="0"/>
                    <a:pt x="939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4" name="Google Shape;1224;p33"/>
            <p:cNvGrpSpPr/>
            <p:nvPr/>
          </p:nvGrpSpPr>
          <p:grpSpPr>
            <a:xfrm>
              <a:off x="6032913" y="1660850"/>
              <a:ext cx="424775" cy="607500"/>
              <a:chOff x="2150000" y="2808750"/>
              <a:chExt cx="424775" cy="607500"/>
            </a:xfrm>
          </p:grpSpPr>
          <p:sp>
            <p:nvSpPr>
              <p:cNvPr id="1225" name="Google Shape;1225;p33"/>
              <p:cNvSpPr/>
              <p:nvPr/>
            </p:nvSpPr>
            <p:spPr>
              <a:xfrm>
                <a:off x="2172900" y="2931175"/>
                <a:ext cx="401875" cy="485075"/>
              </a:xfrm>
              <a:custGeom>
                <a:rect b="b" l="l" r="r" t="t"/>
                <a:pathLst>
                  <a:path extrusionOk="0" h="19403" w="16075">
                    <a:moveTo>
                      <a:pt x="9011" y="0"/>
                    </a:moveTo>
                    <a:cubicBezTo>
                      <a:pt x="6494" y="0"/>
                      <a:pt x="4102" y="1400"/>
                      <a:pt x="2327" y="3100"/>
                    </a:cubicBezTo>
                    <a:cubicBezTo>
                      <a:pt x="1161" y="4217"/>
                      <a:pt x="116" y="5570"/>
                      <a:pt x="56" y="7249"/>
                    </a:cubicBezTo>
                    <a:cubicBezTo>
                      <a:pt x="1" y="8825"/>
                      <a:pt x="877" y="10317"/>
                      <a:pt x="1967" y="11392"/>
                    </a:cubicBezTo>
                    <a:cubicBezTo>
                      <a:pt x="3122" y="12533"/>
                      <a:pt x="4606" y="13231"/>
                      <a:pt x="5879" y="14218"/>
                    </a:cubicBezTo>
                    <a:cubicBezTo>
                      <a:pt x="6392" y="14615"/>
                      <a:pt x="6869" y="15086"/>
                      <a:pt x="7261" y="15606"/>
                    </a:cubicBezTo>
                    <a:cubicBezTo>
                      <a:pt x="7307" y="15676"/>
                      <a:pt x="7356" y="15743"/>
                      <a:pt x="7402" y="15813"/>
                    </a:cubicBezTo>
                    <a:cubicBezTo>
                      <a:pt x="8078" y="16859"/>
                      <a:pt x="8631" y="18038"/>
                      <a:pt x="9655" y="18795"/>
                    </a:cubicBezTo>
                    <a:cubicBezTo>
                      <a:pt x="10200" y="19198"/>
                      <a:pt x="10835" y="19402"/>
                      <a:pt x="11473" y="19402"/>
                    </a:cubicBezTo>
                    <a:cubicBezTo>
                      <a:pt x="12041" y="19402"/>
                      <a:pt x="12611" y="19240"/>
                      <a:pt x="13122" y="18912"/>
                    </a:cubicBezTo>
                    <a:cubicBezTo>
                      <a:pt x="14353" y="18119"/>
                      <a:pt x="14760" y="16784"/>
                      <a:pt x="14464" y="15394"/>
                    </a:cubicBezTo>
                    <a:cubicBezTo>
                      <a:pt x="14337" y="14794"/>
                      <a:pt x="14087" y="14219"/>
                      <a:pt x="14049" y="13602"/>
                    </a:cubicBezTo>
                    <a:cubicBezTo>
                      <a:pt x="14010" y="12993"/>
                      <a:pt x="14085" y="12399"/>
                      <a:pt x="14221" y="11807"/>
                    </a:cubicBezTo>
                    <a:cubicBezTo>
                      <a:pt x="14781" y="9362"/>
                      <a:pt x="16074" y="6920"/>
                      <a:pt x="15333" y="4362"/>
                    </a:cubicBezTo>
                    <a:cubicBezTo>
                      <a:pt x="14598" y="1834"/>
                      <a:pt x="12244" y="304"/>
                      <a:pt x="9713" y="37"/>
                    </a:cubicBezTo>
                    <a:cubicBezTo>
                      <a:pt x="9478" y="12"/>
                      <a:pt x="9244" y="0"/>
                      <a:pt x="90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33"/>
              <p:cNvSpPr/>
              <p:nvPr/>
            </p:nvSpPr>
            <p:spPr>
              <a:xfrm>
                <a:off x="2150000" y="2808750"/>
                <a:ext cx="311050" cy="262525"/>
              </a:xfrm>
              <a:custGeom>
                <a:rect b="b" l="l" r="r" t="t"/>
                <a:pathLst>
                  <a:path extrusionOk="0" h="10501" w="12442">
                    <a:moveTo>
                      <a:pt x="9393" y="1"/>
                    </a:moveTo>
                    <a:cubicBezTo>
                      <a:pt x="9313" y="1"/>
                      <a:pt x="9234" y="21"/>
                      <a:pt x="9167" y="65"/>
                    </a:cubicBezTo>
                    <a:cubicBezTo>
                      <a:pt x="8142" y="728"/>
                      <a:pt x="7282" y="1635"/>
                      <a:pt x="6711" y="2716"/>
                    </a:cubicBezTo>
                    <a:cubicBezTo>
                      <a:pt x="6607" y="2558"/>
                      <a:pt x="6492" y="2403"/>
                      <a:pt x="6367" y="2252"/>
                    </a:cubicBezTo>
                    <a:cubicBezTo>
                      <a:pt x="6087" y="1914"/>
                      <a:pt x="5771" y="1608"/>
                      <a:pt x="5445" y="1316"/>
                    </a:cubicBezTo>
                    <a:cubicBezTo>
                      <a:pt x="5149" y="1051"/>
                      <a:pt x="4812" y="657"/>
                      <a:pt x="4386" y="657"/>
                    </a:cubicBezTo>
                    <a:cubicBezTo>
                      <a:pt x="4364" y="657"/>
                      <a:pt x="4341" y="658"/>
                      <a:pt x="4318" y="660"/>
                    </a:cubicBezTo>
                    <a:cubicBezTo>
                      <a:pt x="3381" y="753"/>
                      <a:pt x="3670" y="2193"/>
                      <a:pt x="3772" y="2778"/>
                    </a:cubicBezTo>
                    <a:cubicBezTo>
                      <a:pt x="3880" y="3384"/>
                      <a:pt x="4075" y="3977"/>
                      <a:pt x="4338" y="4536"/>
                    </a:cubicBezTo>
                    <a:cubicBezTo>
                      <a:pt x="4062" y="4486"/>
                      <a:pt x="3783" y="4461"/>
                      <a:pt x="3504" y="4461"/>
                    </a:cubicBezTo>
                    <a:cubicBezTo>
                      <a:pt x="2307" y="4461"/>
                      <a:pt x="1119" y="4918"/>
                      <a:pt x="258" y="5802"/>
                    </a:cubicBezTo>
                    <a:cubicBezTo>
                      <a:pt x="1" y="6067"/>
                      <a:pt x="148" y="6435"/>
                      <a:pt x="458" y="6559"/>
                    </a:cubicBezTo>
                    <a:cubicBezTo>
                      <a:pt x="1500" y="6976"/>
                      <a:pt x="2604" y="7173"/>
                      <a:pt x="3713" y="7173"/>
                    </a:cubicBezTo>
                    <a:cubicBezTo>
                      <a:pt x="3738" y="7173"/>
                      <a:pt x="3764" y="7173"/>
                      <a:pt x="3790" y="7173"/>
                    </a:cubicBezTo>
                    <a:lnTo>
                      <a:pt x="3790" y="7173"/>
                    </a:lnTo>
                    <a:cubicBezTo>
                      <a:pt x="3615" y="7355"/>
                      <a:pt x="3449" y="7544"/>
                      <a:pt x="3303" y="7751"/>
                    </a:cubicBezTo>
                    <a:cubicBezTo>
                      <a:pt x="2952" y="8244"/>
                      <a:pt x="2304" y="9275"/>
                      <a:pt x="2841" y="9835"/>
                    </a:cubicBezTo>
                    <a:cubicBezTo>
                      <a:pt x="2991" y="9992"/>
                      <a:pt x="3169" y="10055"/>
                      <a:pt x="3358" y="10055"/>
                    </a:cubicBezTo>
                    <a:cubicBezTo>
                      <a:pt x="3905" y="10055"/>
                      <a:pt x="4547" y="9529"/>
                      <a:pt x="4906" y="9256"/>
                    </a:cubicBezTo>
                    <a:cubicBezTo>
                      <a:pt x="5301" y="8953"/>
                      <a:pt x="5660" y="8613"/>
                      <a:pt x="5990" y="8246"/>
                    </a:cubicBezTo>
                    <a:cubicBezTo>
                      <a:pt x="6067" y="8535"/>
                      <a:pt x="6170" y="8817"/>
                      <a:pt x="6311" y="9086"/>
                    </a:cubicBezTo>
                    <a:cubicBezTo>
                      <a:pt x="6588" y="9616"/>
                      <a:pt x="7112" y="10372"/>
                      <a:pt x="7744" y="10484"/>
                    </a:cubicBezTo>
                    <a:cubicBezTo>
                      <a:pt x="7805" y="10495"/>
                      <a:pt x="7863" y="10501"/>
                      <a:pt x="7918" y="10501"/>
                    </a:cubicBezTo>
                    <a:cubicBezTo>
                      <a:pt x="8831" y="10501"/>
                      <a:pt x="8754" y="9013"/>
                      <a:pt x="8542" y="7871"/>
                    </a:cubicBezTo>
                    <a:lnTo>
                      <a:pt x="8542" y="7871"/>
                    </a:lnTo>
                    <a:cubicBezTo>
                      <a:pt x="8789" y="8004"/>
                      <a:pt x="9044" y="8118"/>
                      <a:pt x="9315" y="8191"/>
                    </a:cubicBezTo>
                    <a:cubicBezTo>
                      <a:pt x="9527" y="8248"/>
                      <a:pt x="9771" y="8287"/>
                      <a:pt x="10016" y="8287"/>
                    </a:cubicBezTo>
                    <a:cubicBezTo>
                      <a:pt x="10371" y="8287"/>
                      <a:pt x="10726" y="8206"/>
                      <a:pt x="10981" y="7984"/>
                    </a:cubicBezTo>
                    <a:cubicBezTo>
                      <a:pt x="11734" y="7324"/>
                      <a:pt x="10826" y="6448"/>
                      <a:pt x="10011" y="5872"/>
                    </a:cubicBezTo>
                    <a:cubicBezTo>
                      <a:pt x="10394" y="5689"/>
                      <a:pt x="10759" y="5468"/>
                      <a:pt x="11096" y="5201"/>
                    </a:cubicBezTo>
                    <a:cubicBezTo>
                      <a:pt x="11406" y="4953"/>
                      <a:pt x="11688" y="4672"/>
                      <a:pt x="11936" y="4361"/>
                    </a:cubicBezTo>
                    <a:cubicBezTo>
                      <a:pt x="12168" y="4070"/>
                      <a:pt x="12442" y="3742"/>
                      <a:pt x="12396" y="3344"/>
                    </a:cubicBezTo>
                    <a:cubicBezTo>
                      <a:pt x="12335" y="2804"/>
                      <a:pt x="11892" y="2658"/>
                      <a:pt x="11432" y="2658"/>
                    </a:cubicBezTo>
                    <a:cubicBezTo>
                      <a:pt x="11188" y="2658"/>
                      <a:pt x="10939" y="2699"/>
                      <a:pt x="10739" y="2744"/>
                    </a:cubicBezTo>
                    <a:cubicBezTo>
                      <a:pt x="10462" y="2805"/>
                      <a:pt x="10191" y="2884"/>
                      <a:pt x="9922" y="2970"/>
                    </a:cubicBezTo>
                    <a:cubicBezTo>
                      <a:pt x="10272" y="2104"/>
                      <a:pt x="10258" y="1094"/>
                      <a:pt x="9800" y="229"/>
                    </a:cubicBezTo>
                    <a:cubicBezTo>
                      <a:pt x="9725" y="86"/>
                      <a:pt x="9557" y="1"/>
                      <a:pt x="9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>
                <a:off x="2265125" y="2898500"/>
                <a:ext cx="125400" cy="103275"/>
              </a:xfrm>
              <a:custGeom>
                <a:rect b="b" l="l" r="r" t="t"/>
                <a:pathLst>
                  <a:path extrusionOk="0" h="4131" w="5016">
                    <a:moveTo>
                      <a:pt x="2879" y="1"/>
                    </a:moveTo>
                    <a:cubicBezTo>
                      <a:pt x="2789" y="1"/>
                      <a:pt x="2698" y="34"/>
                      <a:pt x="2623" y="106"/>
                    </a:cubicBezTo>
                    <a:cubicBezTo>
                      <a:pt x="2481" y="246"/>
                      <a:pt x="2399" y="369"/>
                      <a:pt x="2347" y="563"/>
                    </a:cubicBezTo>
                    <a:cubicBezTo>
                      <a:pt x="2305" y="716"/>
                      <a:pt x="2263" y="869"/>
                      <a:pt x="2216" y="1022"/>
                    </a:cubicBezTo>
                    <a:cubicBezTo>
                      <a:pt x="2200" y="1073"/>
                      <a:pt x="2181" y="1122"/>
                      <a:pt x="2166" y="1172"/>
                    </a:cubicBezTo>
                    <a:cubicBezTo>
                      <a:pt x="1876" y="886"/>
                      <a:pt x="1496" y="697"/>
                      <a:pt x="1076" y="673"/>
                    </a:cubicBezTo>
                    <a:cubicBezTo>
                      <a:pt x="1069" y="673"/>
                      <a:pt x="1063" y="673"/>
                      <a:pt x="1056" y="673"/>
                    </a:cubicBezTo>
                    <a:cubicBezTo>
                      <a:pt x="710" y="673"/>
                      <a:pt x="485" y="1179"/>
                      <a:pt x="770" y="1414"/>
                    </a:cubicBezTo>
                    <a:cubicBezTo>
                      <a:pt x="893" y="1515"/>
                      <a:pt x="1008" y="1626"/>
                      <a:pt x="1116" y="1738"/>
                    </a:cubicBezTo>
                    <a:cubicBezTo>
                      <a:pt x="767" y="1758"/>
                      <a:pt x="411" y="1921"/>
                      <a:pt x="145" y="2127"/>
                    </a:cubicBezTo>
                    <a:cubicBezTo>
                      <a:pt x="7" y="2234"/>
                      <a:pt x="0" y="2475"/>
                      <a:pt x="83" y="2614"/>
                    </a:cubicBezTo>
                    <a:cubicBezTo>
                      <a:pt x="158" y="2742"/>
                      <a:pt x="296" y="2811"/>
                      <a:pt x="439" y="2811"/>
                    </a:cubicBezTo>
                    <a:cubicBezTo>
                      <a:pt x="472" y="2811"/>
                      <a:pt x="505" y="2807"/>
                      <a:pt x="538" y="2800"/>
                    </a:cubicBezTo>
                    <a:cubicBezTo>
                      <a:pt x="701" y="2762"/>
                      <a:pt x="869" y="2744"/>
                      <a:pt x="1036" y="2744"/>
                    </a:cubicBezTo>
                    <a:cubicBezTo>
                      <a:pt x="1303" y="2744"/>
                      <a:pt x="1571" y="2791"/>
                      <a:pt x="1823" y="2883"/>
                    </a:cubicBezTo>
                    <a:cubicBezTo>
                      <a:pt x="1816" y="2906"/>
                      <a:pt x="1811" y="2930"/>
                      <a:pt x="1803" y="2953"/>
                    </a:cubicBezTo>
                    <a:cubicBezTo>
                      <a:pt x="1799" y="2954"/>
                      <a:pt x="1779" y="3000"/>
                      <a:pt x="1763" y="3032"/>
                    </a:cubicBezTo>
                    <a:cubicBezTo>
                      <a:pt x="1694" y="3140"/>
                      <a:pt x="1601" y="3234"/>
                      <a:pt x="1488" y="3302"/>
                    </a:cubicBezTo>
                    <a:cubicBezTo>
                      <a:pt x="1068" y="3551"/>
                      <a:pt x="1322" y="4130"/>
                      <a:pt x="1719" y="4130"/>
                    </a:cubicBezTo>
                    <a:cubicBezTo>
                      <a:pt x="1788" y="4130"/>
                      <a:pt x="1862" y="4113"/>
                      <a:pt x="1937" y="4072"/>
                    </a:cubicBezTo>
                    <a:cubicBezTo>
                      <a:pt x="2139" y="3964"/>
                      <a:pt x="2298" y="3813"/>
                      <a:pt x="2421" y="3641"/>
                    </a:cubicBezTo>
                    <a:cubicBezTo>
                      <a:pt x="2555" y="3468"/>
                      <a:pt x="2654" y="3275"/>
                      <a:pt x="2716" y="3067"/>
                    </a:cubicBezTo>
                    <a:cubicBezTo>
                      <a:pt x="2994" y="3175"/>
                      <a:pt x="3280" y="3259"/>
                      <a:pt x="3576" y="3308"/>
                    </a:cubicBezTo>
                    <a:cubicBezTo>
                      <a:pt x="3609" y="3314"/>
                      <a:pt x="3643" y="3316"/>
                      <a:pt x="3677" y="3316"/>
                    </a:cubicBezTo>
                    <a:cubicBezTo>
                      <a:pt x="3882" y="3316"/>
                      <a:pt x="4073" y="3209"/>
                      <a:pt x="4134" y="2992"/>
                    </a:cubicBezTo>
                    <a:cubicBezTo>
                      <a:pt x="4204" y="2731"/>
                      <a:pt x="4043" y="2529"/>
                      <a:pt x="3816" y="2434"/>
                    </a:cubicBezTo>
                    <a:cubicBezTo>
                      <a:pt x="3661" y="2369"/>
                      <a:pt x="3508" y="2305"/>
                      <a:pt x="3352" y="2241"/>
                    </a:cubicBezTo>
                    <a:cubicBezTo>
                      <a:pt x="3830" y="2041"/>
                      <a:pt x="4273" y="1763"/>
                      <a:pt x="4672" y="1422"/>
                    </a:cubicBezTo>
                    <a:cubicBezTo>
                      <a:pt x="5016" y="1125"/>
                      <a:pt x="4698" y="636"/>
                      <a:pt x="4320" y="636"/>
                    </a:cubicBezTo>
                    <a:cubicBezTo>
                      <a:pt x="4249" y="636"/>
                      <a:pt x="4176" y="653"/>
                      <a:pt x="4104" y="692"/>
                    </a:cubicBezTo>
                    <a:cubicBezTo>
                      <a:pt x="3771" y="875"/>
                      <a:pt x="3445" y="1069"/>
                      <a:pt x="3123" y="1272"/>
                    </a:cubicBezTo>
                    <a:cubicBezTo>
                      <a:pt x="3225" y="934"/>
                      <a:pt x="3352" y="621"/>
                      <a:pt x="3242" y="270"/>
                    </a:cubicBezTo>
                    <a:cubicBezTo>
                      <a:pt x="3189" y="101"/>
                      <a:pt x="3036" y="1"/>
                      <a:pt x="2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2263825" y="3125000"/>
                <a:ext cx="41200" cy="39000"/>
              </a:xfrm>
              <a:custGeom>
                <a:rect b="b" l="l" r="r" t="t"/>
                <a:pathLst>
                  <a:path extrusionOk="0" h="1560" w="1648">
                    <a:moveTo>
                      <a:pt x="824" y="181"/>
                    </a:moveTo>
                    <a:cubicBezTo>
                      <a:pt x="839" y="194"/>
                      <a:pt x="855" y="207"/>
                      <a:pt x="870" y="219"/>
                    </a:cubicBezTo>
                    <a:cubicBezTo>
                      <a:pt x="855" y="206"/>
                      <a:pt x="840" y="194"/>
                      <a:pt x="824" y="181"/>
                    </a:cubicBezTo>
                    <a:close/>
                    <a:moveTo>
                      <a:pt x="440" y="0"/>
                    </a:moveTo>
                    <a:cubicBezTo>
                      <a:pt x="366" y="0"/>
                      <a:pt x="290" y="17"/>
                      <a:pt x="229" y="57"/>
                    </a:cubicBezTo>
                    <a:cubicBezTo>
                      <a:pt x="165" y="98"/>
                      <a:pt x="113" y="151"/>
                      <a:pt x="71" y="213"/>
                    </a:cubicBezTo>
                    <a:cubicBezTo>
                      <a:pt x="10" y="308"/>
                      <a:pt x="0" y="443"/>
                      <a:pt x="26" y="551"/>
                    </a:cubicBezTo>
                    <a:cubicBezTo>
                      <a:pt x="54" y="663"/>
                      <a:pt x="94" y="780"/>
                      <a:pt x="146" y="881"/>
                    </a:cubicBezTo>
                    <a:cubicBezTo>
                      <a:pt x="165" y="916"/>
                      <a:pt x="189" y="950"/>
                      <a:pt x="213" y="981"/>
                    </a:cubicBezTo>
                    <a:cubicBezTo>
                      <a:pt x="261" y="1047"/>
                      <a:pt x="311" y="1113"/>
                      <a:pt x="364" y="1174"/>
                    </a:cubicBezTo>
                    <a:cubicBezTo>
                      <a:pt x="445" y="1267"/>
                      <a:pt x="547" y="1339"/>
                      <a:pt x="651" y="1402"/>
                    </a:cubicBezTo>
                    <a:cubicBezTo>
                      <a:pt x="687" y="1423"/>
                      <a:pt x="723" y="1443"/>
                      <a:pt x="760" y="1461"/>
                    </a:cubicBezTo>
                    <a:cubicBezTo>
                      <a:pt x="797" y="1479"/>
                      <a:pt x="836" y="1495"/>
                      <a:pt x="874" y="1512"/>
                    </a:cubicBezTo>
                    <a:cubicBezTo>
                      <a:pt x="934" y="1543"/>
                      <a:pt x="996" y="1559"/>
                      <a:pt x="1065" y="1559"/>
                    </a:cubicBezTo>
                    <a:cubicBezTo>
                      <a:pt x="1071" y="1559"/>
                      <a:pt x="1078" y="1559"/>
                      <a:pt x="1084" y="1559"/>
                    </a:cubicBezTo>
                    <a:lnTo>
                      <a:pt x="1229" y="1539"/>
                    </a:lnTo>
                    <a:cubicBezTo>
                      <a:pt x="1237" y="1537"/>
                      <a:pt x="1247" y="1534"/>
                      <a:pt x="1256" y="1531"/>
                    </a:cubicBezTo>
                    <a:cubicBezTo>
                      <a:pt x="1378" y="1489"/>
                      <a:pt x="1502" y="1412"/>
                      <a:pt x="1566" y="1292"/>
                    </a:cubicBezTo>
                    <a:cubicBezTo>
                      <a:pt x="1583" y="1250"/>
                      <a:pt x="1601" y="1209"/>
                      <a:pt x="1618" y="1168"/>
                    </a:cubicBezTo>
                    <a:cubicBezTo>
                      <a:pt x="1643" y="1098"/>
                      <a:pt x="1647" y="1028"/>
                      <a:pt x="1631" y="959"/>
                    </a:cubicBezTo>
                    <a:cubicBezTo>
                      <a:pt x="1631" y="912"/>
                      <a:pt x="1620" y="869"/>
                      <a:pt x="1596" y="829"/>
                    </a:cubicBezTo>
                    <a:cubicBezTo>
                      <a:pt x="1590" y="807"/>
                      <a:pt x="1578" y="787"/>
                      <a:pt x="1568" y="767"/>
                    </a:cubicBezTo>
                    <a:cubicBezTo>
                      <a:pt x="1569" y="767"/>
                      <a:pt x="1569" y="767"/>
                      <a:pt x="1570" y="766"/>
                    </a:cubicBezTo>
                    <a:cubicBezTo>
                      <a:pt x="1568" y="761"/>
                      <a:pt x="1564" y="759"/>
                      <a:pt x="1561" y="754"/>
                    </a:cubicBezTo>
                    <a:cubicBezTo>
                      <a:pt x="1553" y="739"/>
                      <a:pt x="1543" y="725"/>
                      <a:pt x="1532" y="713"/>
                    </a:cubicBezTo>
                    <a:cubicBezTo>
                      <a:pt x="1432" y="566"/>
                      <a:pt x="1251" y="496"/>
                      <a:pt x="1111" y="390"/>
                    </a:cubicBezTo>
                    <a:lnTo>
                      <a:pt x="1111" y="390"/>
                    </a:lnTo>
                    <a:cubicBezTo>
                      <a:pt x="1148" y="419"/>
                      <a:pt x="1185" y="447"/>
                      <a:pt x="1222" y="476"/>
                    </a:cubicBezTo>
                    <a:cubicBezTo>
                      <a:pt x="1157" y="425"/>
                      <a:pt x="1093" y="378"/>
                      <a:pt x="1023" y="333"/>
                    </a:cubicBezTo>
                    <a:cubicBezTo>
                      <a:pt x="995" y="316"/>
                      <a:pt x="969" y="296"/>
                      <a:pt x="942" y="275"/>
                    </a:cubicBezTo>
                    <a:cubicBezTo>
                      <a:pt x="886" y="231"/>
                      <a:pt x="829" y="187"/>
                      <a:pt x="773" y="143"/>
                    </a:cubicBezTo>
                    <a:lnTo>
                      <a:pt x="773" y="143"/>
                    </a:lnTo>
                    <a:cubicBezTo>
                      <a:pt x="790" y="156"/>
                      <a:pt x="807" y="168"/>
                      <a:pt x="824" y="181"/>
                    </a:cubicBezTo>
                    <a:lnTo>
                      <a:pt x="824" y="181"/>
                    </a:lnTo>
                    <a:cubicBezTo>
                      <a:pt x="802" y="163"/>
                      <a:pt x="780" y="144"/>
                      <a:pt x="760" y="125"/>
                    </a:cubicBezTo>
                    <a:cubicBezTo>
                      <a:pt x="688" y="58"/>
                      <a:pt x="604" y="18"/>
                      <a:pt x="507" y="5"/>
                    </a:cubicBezTo>
                    <a:cubicBezTo>
                      <a:pt x="485" y="2"/>
                      <a:pt x="463" y="0"/>
                      <a:pt x="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2383875" y="3153725"/>
                <a:ext cx="26000" cy="33425"/>
              </a:xfrm>
              <a:custGeom>
                <a:rect b="b" l="l" r="r" t="t"/>
                <a:pathLst>
                  <a:path extrusionOk="0" h="1337" w="1040">
                    <a:moveTo>
                      <a:pt x="350" y="1"/>
                    </a:moveTo>
                    <a:cubicBezTo>
                      <a:pt x="326" y="1"/>
                      <a:pt x="301" y="4"/>
                      <a:pt x="277" y="12"/>
                    </a:cubicBezTo>
                    <a:cubicBezTo>
                      <a:pt x="202" y="37"/>
                      <a:pt x="145" y="81"/>
                      <a:pt x="100" y="148"/>
                    </a:cubicBezTo>
                    <a:cubicBezTo>
                      <a:pt x="92" y="158"/>
                      <a:pt x="85" y="170"/>
                      <a:pt x="79" y="180"/>
                    </a:cubicBezTo>
                    <a:cubicBezTo>
                      <a:pt x="65" y="205"/>
                      <a:pt x="54" y="229"/>
                      <a:pt x="44" y="255"/>
                    </a:cubicBezTo>
                    <a:cubicBezTo>
                      <a:pt x="22" y="309"/>
                      <a:pt x="16" y="361"/>
                      <a:pt x="9" y="419"/>
                    </a:cubicBezTo>
                    <a:cubicBezTo>
                      <a:pt x="2" y="482"/>
                      <a:pt x="1" y="545"/>
                      <a:pt x="6" y="610"/>
                    </a:cubicBezTo>
                    <a:cubicBezTo>
                      <a:pt x="11" y="675"/>
                      <a:pt x="21" y="740"/>
                      <a:pt x="31" y="804"/>
                    </a:cubicBezTo>
                    <a:cubicBezTo>
                      <a:pt x="42" y="872"/>
                      <a:pt x="70" y="931"/>
                      <a:pt x="99" y="993"/>
                    </a:cubicBezTo>
                    <a:cubicBezTo>
                      <a:pt x="127" y="1056"/>
                      <a:pt x="164" y="1117"/>
                      <a:pt x="215" y="1168"/>
                    </a:cubicBezTo>
                    <a:cubicBezTo>
                      <a:pt x="238" y="1191"/>
                      <a:pt x="266" y="1211"/>
                      <a:pt x="292" y="1231"/>
                    </a:cubicBezTo>
                    <a:cubicBezTo>
                      <a:pt x="347" y="1274"/>
                      <a:pt x="336" y="1269"/>
                      <a:pt x="402" y="1298"/>
                    </a:cubicBezTo>
                    <a:cubicBezTo>
                      <a:pt x="438" y="1319"/>
                      <a:pt x="477" y="1330"/>
                      <a:pt x="518" y="1330"/>
                    </a:cubicBezTo>
                    <a:cubicBezTo>
                      <a:pt x="540" y="1335"/>
                      <a:pt x="564" y="1337"/>
                      <a:pt x="587" y="1337"/>
                    </a:cubicBezTo>
                    <a:cubicBezTo>
                      <a:pt x="628" y="1332"/>
                      <a:pt x="667" y="1326"/>
                      <a:pt x="707" y="1321"/>
                    </a:cubicBezTo>
                    <a:cubicBezTo>
                      <a:pt x="766" y="1307"/>
                      <a:pt x="816" y="1281"/>
                      <a:pt x="860" y="1240"/>
                    </a:cubicBezTo>
                    <a:cubicBezTo>
                      <a:pt x="934" y="1182"/>
                      <a:pt x="999" y="1101"/>
                      <a:pt x="1022" y="1007"/>
                    </a:cubicBezTo>
                    <a:cubicBezTo>
                      <a:pt x="1029" y="965"/>
                      <a:pt x="1036" y="921"/>
                      <a:pt x="1040" y="878"/>
                    </a:cubicBezTo>
                    <a:cubicBezTo>
                      <a:pt x="1039" y="798"/>
                      <a:pt x="1018" y="720"/>
                      <a:pt x="976" y="649"/>
                    </a:cubicBezTo>
                    <a:cubicBezTo>
                      <a:pt x="971" y="635"/>
                      <a:pt x="965" y="623"/>
                      <a:pt x="958" y="611"/>
                    </a:cubicBezTo>
                    <a:cubicBezTo>
                      <a:pt x="934" y="560"/>
                      <a:pt x="892" y="516"/>
                      <a:pt x="855" y="472"/>
                    </a:cubicBezTo>
                    <a:lnTo>
                      <a:pt x="855" y="472"/>
                    </a:lnTo>
                    <a:cubicBezTo>
                      <a:pt x="831" y="441"/>
                      <a:pt x="807" y="411"/>
                      <a:pt x="779" y="383"/>
                    </a:cubicBezTo>
                    <a:lnTo>
                      <a:pt x="756" y="355"/>
                    </a:lnTo>
                    <a:cubicBezTo>
                      <a:pt x="729" y="316"/>
                      <a:pt x="701" y="277"/>
                      <a:pt x="678" y="234"/>
                    </a:cubicBezTo>
                    <a:cubicBezTo>
                      <a:pt x="615" y="120"/>
                      <a:pt x="487" y="1"/>
                      <a:pt x="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2445150" y="3069025"/>
                <a:ext cx="26925" cy="27725"/>
              </a:xfrm>
              <a:custGeom>
                <a:rect b="b" l="l" r="r" t="t"/>
                <a:pathLst>
                  <a:path extrusionOk="0" h="1109" w="1077">
                    <a:moveTo>
                      <a:pt x="423" y="0"/>
                    </a:moveTo>
                    <a:cubicBezTo>
                      <a:pt x="369" y="0"/>
                      <a:pt x="313" y="9"/>
                      <a:pt x="263" y="23"/>
                    </a:cubicBezTo>
                    <a:cubicBezTo>
                      <a:pt x="151" y="57"/>
                      <a:pt x="60" y="145"/>
                      <a:pt x="29" y="257"/>
                    </a:cubicBezTo>
                    <a:cubicBezTo>
                      <a:pt x="1" y="362"/>
                      <a:pt x="28" y="482"/>
                      <a:pt x="103" y="565"/>
                    </a:cubicBezTo>
                    <a:cubicBezTo>
                      <a:pt x="105" y="569"/>
                      <a:pt x="106" y="573"/>
                      <a:pt x="109" y="576"/>
                    </a:cubicBezTo>
                    <a:cubicBezTo>
                      <a:pt x="117" y="601"/>
                      <a:pt x="127" y="627"/>
                      <a:pt x="142" y="654"/>
                    </a:cubicBezTo>
                    <a:cubicBezTo>
                      <a:pt x="146" y="667"/>
                      <a:pt x="150" y="678"/>
                      <a:pt x="152" y="691"/>
                    </a:cubicBezTo>
                    <a:cubicBezTo>
                      <a:pt x="166" y="758"/>
                      <a:pt x="203" y="813"/>
                      <a:pt x="230" y="872"/>
                    </a:cubicBezTo>
                    <a:cubicBezTo>
                      <a:pt x="271" y="940"/>
                      <a:pt x="325" y="995"/>
                      <a:pt x="393" y="1035"/>
                    </a:cubicBezTo>
                    <a:cubicBezTo>
                      <a:pt x="413" y="1048"/>
                      <a:pt x="433" y="1053"/>
                      <a:pt x="453" y="1060"/>
                    </a:cubicBezTo>
                    <a:cubicBezTo>
                      <a:pt x="458" y="1063"/>
                      <a:pt x="463" y="1065"/>
                      <a:pt x="466" y="1068"/>
                    </a:cubicBezTo>
                    <a:cubicBezTo>
                      <a:pt x="470" y="1069"/>
                      <a:pt x="471" y="1074"/>
                      <a:pt x="475" y="1075"/>
                    </a:cubicBezTo>
                    <a:cubicBezTo>
                      <a:pt x="475" y="1074"/>
                      <a:pt x="474" y="1074"/>
                      <a:pt x="474" y="1071"/>
                    </a:cubicBezTo>
                    <a:lnTo>
                      <a:pt x="474" y="1071"/>
                    </a:lnTo>
                    <a:cubicBezTo>
                      <a:pt x="497" y="1086"/>
                      <a:pt x="523" y="1095"/>
                      <a:pt x="550" y="1100"/>
                    </a:cubicBezTo>
                    <a:cubicBezTo>
                      <a:pt x="583" y="1104"/>
                      <a:pt x="615" y="1108"/>
                      <a:pt x="646" y="1108"/>
                    </a:cubicBezTo>
                    <a:cubicBezTo>
                      <a:pt x="674" y="1108"/>
                      <a:pt x="701" y="1105"/>
                      <a:pt x="731" y="1097"/>
                    </a:cubicBezTo>
                    <a:cubicBezTo>
                      <a:pt x="793" y="1080"/>
                      <a:pt x="855" y="1042"/>
                      <a:pt x="900" y="996"/>
                    </a:cubicBezTo>
                    <a:lnTo>
                      <a:pt x="903" y="993"/>
                    </a:lnTo>
                    <a:cubicBezTo>
                      <a:pt x="946" y="960"/>
                      <a:pt x="983" y="920"/>
                      <a:pt x="1013" y="871"/>
                    </a:cubicBezTo>
                    <a:cubicBezTo>
                      <a:pt x="1054" y="800"/>
                      <a:pt x="1075" y="724"/>
                      <a:pt x="1076" y="642"/>
                    </a:cubicBezTo>
                    <a:cubicBezTo>
                      <a:pt x="1074" y="632"/>
                      <a:pt x="1073" y="624"/>
                      <a:pt x="1073" y="615"/>
                    </a:cubicBezTo>
                    <a:cubicBezTo>
                      <a:pt x="1073" y="609"/>
                      <a:pt x="1071" y="604"/>
                      <a:pt x="1071" y="599"/>
                    </a:cubicBezTo>
                    <a:cubicBezTo>
                      <a:pt x="1066" y="559"/>
                      <a:pt x="1064" y="507"/>
                      <a:pt x="1054" y="470"/>
                    </a:cubicBezTo>
                    <a:cubicBezTo>
                      <a:pt x="1046" y="438"/>
                      <a:pt x="1023" y="381"/>
                      <a:pt x="1006" y="352"/>
                    </a:cubicBezTo>
                    <a:cubicBezTo>
                      <a:pt x="1003" y="347"/>
                      <a:pt x="1001" y="344"/>
                      <a:pt x="998" y="338"/>
                    </a:cubicBezTo>
                    <a:cubicBezTo>
                      <a:pt x="972" y="299"/>
                      <a:pt x="941" y="262"/>
                      <a:pt x="913" y="227"/>
                    </a:cubicBezTo>
                    <a:cubicBezTo>
                      <a:pt x="867" y="169"/>
                      <a:pt x="807" y="127"/>
                      <a:pt x="748" y="84"/>
                    </a:cubicBezTo>
                    <a:cubicBezTo>
                      <a:pt x="743" y="81"/>
                      <a:pt x="741" y="79"/>
                      <a:pt x="737" y="76"/>
                    </a:cubicBezTo>
                    <a:cubicBezTo>
                      <a:pt x="714" y="60"/>
                      <a:pt x="657" y="38"/>
                      <a:pt x="629" y="29"/>
                    </a:cubicBezTo>
                    <a:cubicBezTo>
                      <a:pt x="621" y="26"/>
                      <a:pt x="612" y="23"/>
                      <a:pt x="605" y="22"/>
                    </a:cubicBezTo>
                    <a:cubicBezTo>
                      <a:pt x="555" y="12"/>
                      <a:pt x="505" y="6"/>
                      <a:pt x="453" y="1"/>
                    </a:cubicBezTo>
                    <a:cubicBezTo>
                      <a:pt x="443" y="1"/>
                      <a:pt x="433" y="0"/>
                      <a:pt x="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2379225" y="3264875"/>
                <a:ext cx="30325" cy="27125"/>
              </a:xfrm>
              <a:custGeom>
                <a:rect b="b" l="l" r="r" t="t"/>
                <a:pathLst>
                  <a:path extrusionOk="0" h="1085" w="1213">
                    <a:moveTo>
                      <a:pt x="374" y="0"/>
                    </a:moveTo>
                    <a:cubicBezTo>
                      <a:pt x="340" y="0"/>
                      <a:pt x="305" y="5"/>
                      <a:pt x="269" y="14"/>
                    </a:cubicBezTo>
                    <a:cubicBezTo>
                      <a:pt x="261" y="13"/>
                      <a:pt x="253" y="13"/>
                      <a:pt x="245" y="13"/>
                    </a:cubicBezTo>
                    <a:cubicBezTo>
                      <a:pt x="221" y="13"/>
                      <a:pt x="198" y="17"/>
                      <a:pt x="178" y="29"/>
                    </a:cubicBezTo>
                    <a:cubicBezTo>
                      <a:pt x="148" y="46"/>
                      <a:pt x="133" y="71"/>
                      <a:pt x="122" y="98"/>
                    </a:cubicBezTo>
                    <a:cubicBezTo>
                      <a:pt x="35" y="167"/>
                      <a:pt x="0" y="325"/>
                      <a:pt x="36" y="426"/>
                    </a:cubicBezTo>
                    <a:cubicBezTo>
                      <a:pt x="70" y="524"/>
                      <a:pt x="108" y="620"/>
                      <a:pt x="160" y="711"/>
                    </a:cubicBezTo>
                    <a:cubicBezTo>
                      <a:pt x="238" y="845"/>
                      <a:pt x="346" y="930"/>
                      <a:pt x="469" y="1021"/>
                    </a:cubicBezTo>
                    <a:cubicBezTo>
                      <a:pt x="542" y="1062"/>
                      <a:pt x="621" y="1084"/>
                      <a:pt x="706" y="1084"/>
                    </a:cubicBezTo>
                    <a:cubicBezTo>
                      <a:pt x="712" y="1085"/>
                      <a:pt x="718" y="1085"/>
                      <a:pt x="724" y="1085"/>
                    </a:cubicBezTo>
                    <a:cubicBezTo>
                      <a:pt x="782" y="1085"/>
                      <a:pt x="836" y="1071"/>
                      <a:pt x="887" y="1044"/>
                    </a:cubicBezTo>
                    <a:cubicBezTo>
                      <a:pt x="945" y="1025"/>
                      <a:pt x="995" y="992"/>
                      <a:pt x="1038" y="947"/>
                    </a:cubicBezTo>
                    <a:cubicBezTo>
                      <a:pt x="1097" y="887"/>
                      <a:pt x="1137" y="818"/>
                      <a:pt x="1160" y="739"/>
                    </a:cubicBezTo>
                    <a:cubicBezTo>
                      <a:pt x="1194" y="644"/>
                      <a:pt x="1212" y="541"/>
                      <a:pt x="1205" y="441"/>
                    </a:cubicBezTo>
                    <a:cubicBezTo>
                      <a:pt x="1203" y="410"/>
                      <a:pt x="1200" y="379"/>
                      <a:pt x="1204" y="348"/>
                    </a:cubicBezTo>
                    <a:cubicBezTo>
                      <a:pt x="1199" y="263"/>
                      <a:pt x="1179" y="184"/>
                      <a:pt x="1109" y="129"/>
                    </a:cubicBezTo>
                    <a:cubicBezTo>
                      <a:pt x="1065" y="96"/>
                      <a:pt x="1012" y="78"/>
                      <a:pt x="958" y="78"/>
                    </a:cubicBezTo>
                    <a:cubicBezTo>
                      <a:pt x="949" y="78"/>
                      <a:pt x="940" y="79"/>
                      <a:pt x="931" y="80"/>
                    </a:cubicBezTo>
                    <a:lnTo>
                      <a:pt x="852" y="87"/>
                    </a:lnTo>
                    <a:cubicBezTo>
                      <a:pt x="840" y="88"/>
                      <a:pt x="827" y="90"/>
                      <a:pt x="816" y="92"/>
                    </a:cubicBezTo>
                    <a:cubicBezTo>
                      <a:pt x="775" y="97"/>
                      <a:pt x="730" y="97"/>
                      <a:pt x="692" y="108"/>
                    </a:cubicBezTo>
                    <a:cubicBezTo>
                      <a:pt x="689" y="109"/>
                      <a:pt x="688" y="111"/>
                      <a:pt x="686" y="111"/>
                    </a:cubicBezTo>
                    <a:cubicBezTo>
                      <a:pt x="672" y="106"/>
                      <a:pt x="657" y="99"/>
                      <a:pt x="644" y="94"/>
                    </a:cubicBezTo>
                    <a:cubicBezTo>
                      <a:pt x="631" y="90"/>
                      <a:pt x="621" y="85"/>
                      <a:pt x="609" y="81"/>
                    </a:cubicBezTo>
                    <a:cubicBezTo>
                      <a:pt x="598" y="76"/>
                      <a:pt x="586" y="71"/>
                      <a:pt x="574" y="64"/>
                    </a:cubicBezTo>
                    <a:cubicBezTo>
                      <a:pt x="561" y="57"/>
                      <a:pt x="550" y="50"/>
                      <a:pt x="536" y="44"/>
                    </a:cubicBezTo>
                    <a:cubicBezTo>
                      <a:pt x="483" y="13"/>
                      <a:pt x="429" y="0"/>
                      <a:pt x="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33"/>
              <p:cNvSpPr/>
              <p:nvPr/>
            </p:nvSpPr>
            <p:spPr>
              <a:xfrm>
                <a:off x="2464575" y="3250275"/>
                <a:ext cx="22700" cy="29000"/>
              </a:xfrm>
              <a:custGeom>
                <a:rect b="b" l="l" r="r" t="t"/>
                <a:pathLst>
                  <a:path extrusionOk="0" h="1160" w="908">
                    <a:moveTo>
                      <a:pt x="372" y="0"/>
                    </a:moveTo>
                    <a:cubicBezTo>
                      <a:pt x="339" y="0"/>
                      <a:pt x="305" y="6"/>
                      <a:pt x="272" y="16"/>
                    </a:cubicBezTo>
                    <a:cubicBezTo>
                      <a:pt x="271" y="16"/>
                      <a:pt x="271" y="15"/>
                      <a:pt x="270" y="15"/>
                    </a:cubicBezTo>
                    <a:cubicBezTo>
                      <a:pt x="257" y="11"/>
                      <a:pt x="245" y="10"/>
                      <a:pt x="233" y="10"/>
                    </a:cubicBezTo>
                    <a:cubicBezTo>
                      <a:pt x="166" y="10"/>
                      <a:pt x="118" y="71"/>
                      <a:pt x="115" y="136"/>
                    </a:cubicBezTo>
                    <a:cubicBezTo>
                      <a:pt x="99" y="162"/>
                      <a:pt x="84" y="191"/>
                      <a:pt x="78" y="220"/>
                    </a:cubicBezTo>
                    <a:cubicBezTo>
                      <a:pt x="77" y="227"/>
                      <a:pt x="77" y="233"/>
                      <a:pt x="75" y="239"/>
                    </a:cubicBezTo>
                    <a:cubicBezTo>
                      <a:pt x="47" y="293"/>
                      <a:pt x="28" y="353"/>
                      <a:pt x="32" y="413"/>
                    </a:cubicBezTo>
                    <a:cubicBezTo>
                      <a:pt x="33" y="437"/>
                      <a:pt x="31" y="460"/>
                      <a:pt x="30" y="484"/>
                    </a:cubicBezTo>
                    <a:cubicBezTo>
                      <a:pt x="27" y="495"/>
                      <a:pt x="26" y="507"/>
                      <a:pt x="22" y="519"/>
                    </a:cubicBezTo>
                    <a:cubicBezTo>
                      <a:pt x="1" y="589"/>
                      <a:pt x="2" y="657"/>
                      <a:pt x="2" y="728"/>
                    </a:cubicBezTo>
                    <a:cubicBezTo>
                      <a:pt x="2" y="834"/>
                      <a:pt x="49" y="962"/>
                      <a:pt x="130" y="1035"/>
                    </a:cubicBezTo>
                    <a:cubicBezTo>
                      <a:pt x="160" y="1057"/>
                      <a:pt x="188" y="1080"/>
                      <a:pt x="219" y="1103"/>
                    </a:cubicBezTo>
                    <a:cubicBezTo>
                      <a:pt x="268" y="1134"/>
                      <a:pt x="323" y="1152"/>
                      <a:pt x="380" y="1155"/>
                    </a:cubicBezTo>
                    <a:cubicBezTo>
                      <a:pt x="402" y="1158"/>
                      <a:pt x="424" y="1160"/>
                      <a:pt x="447" y="1160"/>
                    </a:cubicBezTo>
                    <a:cubicBezTo>
                      <a:pt x="521" y="1160"/>
                      <a:pt x="596" y="1143"/>
                      <a:pt x="658" y="1103"/>
                    </a:cubicBezTo>
                    <a:cubicBezTo>
                      <a:pt x="688" y="1080"/>
                      <a:pt x="716" y="1057"/>
                      <a:pt x="746" y="1035"/>
                    </a:cubicBezTo>
                    <a:cubicBezTo>
                      <a:pt x="800" y="980"/>
                      <a:pt x="838" y="916"/>
                      <a:pt x="859" y="843"/>
                    </a:cubicBezTo>
                    <a:cubicBezTo>
                      <a:pt x="907" y="722"/>
                      <a:pt x="901" y="587"/>
                      <a:pt x="862" y="462"/>
                    </a:cubicBezTo>
                    <a:cubicBezTo>
                      <a:pt x="836" y="377"/>
                      <a:pt x="802" y="294"/>
                      <a:pt x="756" y="218"/>
                    </a:cubicBezTo>
                    <a:cubicBezTo>
                      <a:pt x="721" y="159"/>
                      <a:pt x="674" y="113"/>
                      <a:pt x="616" y="78"/>
                    </a:cubicBezTo>
                    <a:cubicBezTo>
                      <a:pt x="595" y="66"/>
                      <a:pt x="573" y="58"/>
                      <a:pt x="551" y="51"/>
                    </a:cubicBezTo>
                    <a:cubicBezTo>
                      <a:pt x="547" y="50"/>
                      <a:pt x="544" y="47"/>
                      <a:pt x="542" y="46"/>
                    </a:cubicBezTo>
                    <a:cubicBezTo>
                      <a:pt x="484" y="15"/>
                      <a:pt x="428" y="0"/>
                      <a:pt x="3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33"/>
              <p:cNvSpPr/>
              <p:nvPr/>
            </p:nvSpPr>
            <p:spPr>
              <a:xfrm>
                <a:off x="2446900" y="3323025"/>
                <a:ext cx="22350" cy="27750"/>
              </a:xfrm>
              <a:custGeom>
                <a:rect b="b" l="l" r="r" t="t"/>
                <a:pathLst>
                  <a:path extrusionOk="0" h="1110" w="894">
                    <a:moveTo>
                      <a:pt x="356" y="1"/>
                    </a:moveTo>
                    <a:cubicBezTo>
                      <a:pt x="288" y="1"/>
                      <a:pt x="224" y="21"/>
                      <a:pt x="164" y="66"/>
                    </a:cubicBezTo>
                    <a:cubicBezTo>
                      <a:pt x="90" y="124"/>
                      <a:pt x="35" y="214"/>
                      <a:pt x="40" y="312"/>
                    </a:cubicBezTo>
                    <a:cubicBezTo>
                      <a:pt x="41" y="324"/>
                      <a:pt x="39" y="334"/>
                      <a:pt x="39" y="347"/>
                    </a:cubicBezTo>
                    <a:cubicBezTo>
                      <a:pt x="36" y="362"/>
                      <a:pt x="33" y="376"/>
                      <a:pt x="31" y="392"/>
                    </a:cubicBezTo>
                    <a:cubicBezTo>
                      <a:pt x="27" y="417"/>
                      <a:pt x="26" y="442"/>
                      <a:pt x="25" y="467"/>
                    </a:cubicBezTo>
                    <a:cubicBezTo>
                      <a:pt x="16" y="504"/>
                      <a:pt x="10" y="543"/>
                      <a:pt x="10" y="582"/>
                    </a:cubicBezTo>
                    <a:cubicBezTo>
                      <a:pt x="10" y="600"/>
                      <a:pt x="10" y="617"/>
                      <a:pt x="9" y="635"/>
                    </a:cubicBezTo>
                    <a:lnTo>
                      <a:pt x="9" y="635"/>
                    </a:lnTo>
                    <a:cubicBezTo>
                      <a:pt x="1" y="685"/>
                      <a:pt x="4" y="735"/>
                      <a:pt x="19" y="787"/>
                    </a:cubicBezTo>
                    <a:cubicBezTo>
                      <a:pt x="29" y="826"/>
                      <a:pt x="42" y="863"/>
                      <a:pt x="66" y="895"/>
                    </a:cubicBezTo>
                    <a:cubicBezTo>
                      <a:pt x="93" y="944"/>
                      <a:pt x="130" y="985"/>
                      <a:pt x="177" y="1016"/>
                    </a:cubicBezTo>
                    <a:cubicBezTo>
                      <a:pt x="219" y="1054"/>
                      <a:pt x="267" y="1080"/>
                      <a:pt x="323" y="1093"/>
                    </a:cubicBezTo>
                    <a:cubicBezTo>
                      <a:pt x="360" y="1099"/>
                      <a:pt x="400" y="1104"/>
                      <a:pt x="438" y="1109"/>
                    </a:cubicBezTo>
                    <a:cubicBezTo>
                      <a:pt x="516" y="1109"/>
                      <a:pt x="588" y="1089"/>
                      <a:pt x="656" y="1051"/>
                    </a:cubicBezTo>
                    <a:cubicBezTo>
                      <a:pt x="673" y="1041"/>
                      <a:pt x="733" y="995"/>
                      <a:pt x="748" y="980"/>
                    </a:cubicBezTo>
                    <a:cubicBezTo>
                      <a:pt x="770" y="950"/>
                      <a:pt x="793" y="921"/>
                      <a:pt x="816" y="891"/>
                    </a:cubicBezTo>
                    <a:cubicBezTo>
                      <a:pt x="830" y="856"/>
                      <a:pt x="844" y="822"/>
                      <a:pt x="860" y="787"/>
                    </a:cubicBezTo>
                    <a:cubicBezTo>
                      <a:pt x="863" y="777"/>
                      <a:pt x="865" y="767"/>
                      <a:pt x="868" y="759"/>
                    </a:cubicBezTo>
                    <a:cubicBezTo>
                      <a:pt x="881" y="704"/>
                      <a:pt x="886" y="650"/>
                      <a:pt x="891" y="595"/>
                    </a:cubicBezTo>
                    <a:cubicBezTo>
                      <a:pt x="891" y="592"/>
                      <a:pt x="893" y="587"/>
                      <a:pt x="893" y="582"/>
                    </a:cubicBezTo>
                    <a:lnTo>
                      <a:pt x="893" y="572"/>
                    </a:lnTo>
                    <a:cubicBezTo>
                      <a:pt x="889" y="531"/>
                      <a:pt x="884" y="493"/>
                      <a:pt x="879" y="453"/>
                    </a:cubicBezTo>
                    <a:cubicBezTo>
                      <a:pt x="876" y="446"/>
                      <a:pt x="874" y="436"/>
                      <a:pt x="869" y="429"/>
                    </a:cubicBezTo>
                    <a:cubicBezTo>
                      <a:pt x="852" y="379"/>
                      <a:pt x="832" y="328"/>
                      <a:pt x="807" y="282"/>
                    </a:cubicBezTo>
                    <a:cubicBezTo>
                      <a:pt x="761" y="197"/>
                      <a:pt x="691" y="120"/>
                      <a:pt x="603" y="76"/>
                    </a:cubicBezTo>
                    <a:cubicBezTo>
                      <a:pt x="551" y="47"/>
                      <a:pt x="495" y="23"/>
                      <a:pt x="438" y="10"/>
                    </a:cubicBezTo>
                    <a:cubicBezTo>
                      <a:pt x="410" y="4"/>
                      <a:pt x="382" y="1"/>
                      <a:pt x="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34" name="Google Shape;1234;p33"/>
          <p:cNvGrpSpPr/>
          <p:nvPr/>
        </p:nvGrpSpPr>
        <p:grpSpPr>
          <a:xfrm>
            <a:off x="8108884" y="338993"/>
            <a:ext cx="696005" cy="1032524"/>
            <a:chOff x="7724563" y="2167775"/>
            <a:chExt cx="405550" cy="602125"/>
          </a:xfrm>
        </p:grpSpPr>
        <p:sp>
          <p:nvSpPr>
            <p:cNvPr id="1235" name="Google Shape;1235;p33"/>
            <p:cNvSpPr/>
            <p:nvPr/>
          </p:nvSpPr>
          <p:spPr>
            <a:xfrm>
              <a:off x="7724600" y="2167775"/>
              <a:ext cx="405475" cy="602125"/>
            </a:xfrm>
            <a:custGeom>
              <a:rect b="b" l="l" r="r" t="t"/>
              <a:pathLst>
                <a:path extrusionOk="0" h="24085" w="16219">
                  <a:moveTo>
                    <a:pt x="10953" y="1"/>
                  </a:moveTo>
                  <a:cubicBezTo>
                    <a:pt x="10334" y="1"/>
                    <a:pt x="9799" y="964"/>
                    <a:pt x="9549" y="1390"/>
                  </a:cubicBezTo>
                  <a:cubicBezTo>
                    <a:pt x="9239" y="1922"/>
                    <a:pt x="9004" y="2499"/>
                    <a:pt x="8845" y="3096"/>
                  </a:cubicBezTo>
                  <a:cubicBezTo>
                    <a:pt x="7988" y="2053"/>
                    <a:pt x="6690" y="1403"/>
                    <a:pt x="5322" y="1403"/>
                  </a:cubicBezTo>
                  <a:cubicBezTo>
                    <a:pt x="5187" y="1403"/>
                    <a:pt x="5052" y="1409"/>
                    <a:pt x="4917" y="1422"/>
                  </a:cubicBezTo>
                  <a:cubicBezTo>
                    <a:pt x="4550" y="1457"/>
                    <a:pt x="4423" y="1834"/>
                    <a:pt x="4579" y="2129"/>
                  </a:cubicBezTo>
                  <a:cubicBezTo>
                    <a:pt x="5118" y="3145"/>
                    <a:pt x="5851" y="4024"/>
                    <a:pt x="6722" y="4751"/>
                  </a:cubicBezTo>
                  <a:cubicBezTo>
                    <a:pt x="6472" y="4777"/>
                    <a:pt x="6224" y="4813"/>
                    <a:pt x="5979" y="4877"/>
                  </a:cubicBezTo>
                  <a:cubicBezTo>
                    <a:pt x="5819" y="4917"/>
                    <a:pt x="5617" y="4975"/>
                    <a:pt x="5408" y="5051"/>
                  </a:cubicBezTo>
                  <a:cubicBezTo>
                    <a:pt x="3915" y="5180"/>
                    <a:pt x="2407" y="5570"/>
                    <a:pt x="1361" y="6718"/>
                  </a:cubicBezTo>
                  <a:cubicBezTo>
                    <a:pt x="300" y="7882"/>
                    <a:pt x="1" y="9587"/>
                    <a:pt x="136" y="11110"/>
                  </a:cubicBezTo>
                  <a:cubicBezTo>
                    <a:pt x="281" y="12727"/>
                    <a:pt x="960" y="14218"/>
                    <a:pt x="1292" y="15793"/>
                  </a:cubicBezTo>
                  <a:cubicBezTo>
                    <a:pt x="1424" y="16428"/>
                    <a:pt x="1486" y="17096"/>
                    <a:pt x="1448" y="17746"/>
                  </a:cubicBezTo>
                  <a:cubicBezTo>
                    <a:pt x="1438" y="17830"/>
                    <a:pt x="1433" y="17912"/>
                    <a:pt x="1421" y="17996"/>
                  </a:cubicBezTo>
                  <a:cubicBezTo>
                    <a:pt x="1260" y="19228"/>
                    <a:pt x="919" y="20484"/>
                    <a:pt x="1210" y="21724"/>
                  </a:cubicBezTo>
                  <a:cubicBezTo>
                    <a:pt x="1503" y="22972"/>
                    <a:pt x="2500" y="23885"/>
                    <a:pt x="3775" y="24055"/>
                  </a:cubicBezTo>
                  <a:cubicBezTo>
                    <a:pt x="3927" y="24075"/>
                    <a:pt x="4075" y="24085"/>
                    <a:pt x="4220" y="24085"/>
                  </a:cubicBezTo>
                  <a:cubicBezTo>
                    <a:pt x="5466" y="24085"/>
                    <a:pt x="6469" y="23362"/>
                    <a:pt x="7073" y="22241"/>
                  </a:cubicBezTo>
                  <a:cubicBezTo>
                    <a:pt x="7364" y="21701"/>
                    <a:pt x="7545" y="21101"/>
                    <a:pt x="7914" y="20608"/>
                  </a:cubicBezTo>
                  <a:cubicBezTo>
                    <a:pt x="8277" y="20119"/>
                    <a:pt x="8720" y="19714"/>
                    <a:pt x="9206" y="19351"/>
                  </a:cubicBezTo>
                  <a:cubicBezTo>
                    <a:pt x="11213" y="17851"/>
                    <a:pt x="13778" y="16825"/>
                    <a:pt x="14867" y="14395"/>
                  </a:cubicBezTo>
                  <a:cubicBezTo>
                    <a:pt x="15846" y="12209"/>
                    <a:pt x="15264" y="9781"/>
                    <a:pt x="13825" y="7975"/>
                  </a:cubicBezTo>
                  <a:cubicBezTo>
                    <a:pt x="14134" y="7970"/>
                    <a:pt x="14440" y="7938"/>
                    <a:pt x="14746" y="7877"/>
                  </a:cubicBezTo>
                  <a:cubicBezTo>
                    <a:pt x="15112" y="7804"/>
                    <a:pt x="15533" y="7730"/>
                    <a:pt x="15756" y="7398"/>
                  </a:cubicBezTo>
                  <a:cubicBezTo>
                    <a:pt x="16218" y="6707"/>
                    <a:pt x="15405" y="6141"/>
                    <a:pt x="14881" y="5868"/>
                  </a:cubicBezTo>
                  <a:cubicBezTo>
                    <a:pt x="14631" y="5736"/>
                    <a:pt x="14372" y="5621"/>
                    <a:pt x="14111" y="5512"/>
                  </a:cubicBezTo>
                  <a:cubicBezTo>
                    <a:pt x="14940" y="5076"/>
                    <a:pt x="15581" y="4299"/>
                    <a:pt x="15791" y="3345"/>
                  </a:cubicBezTo>
                  <a:cubicBezTo>
                    <a:pt x="15843" y="3109"/>
                    <a:pt x="15657" y="2840"/>
                    <a:pt x="15415" y="2809"/>
                  </a:cubicBezTo>
                  <a:cubicBezTo>
                    <a:pt x="15094" y="2767"/>
                    <a:pt x="14770" y="2746"/>
                    <a:pt x="14447" y="2746"/>
                  </a:cubicBezTo>
                  <a:cubicBezTo>
                    <a:pt x="13554" y="2746"/>
                    <a:pt x="12663" y="2908"/>
                    <a:pt x="11829" y="3242"/>
                  </a:cubicBezTo>
                  <a:cubicBezTo>
                    <a:pt x="11851" y="3054"/>
                    <a:pt x="11864" y="2863"/>
                    <a:pt x="11867" y="2666"/>
                  </a:cubicBezTo>
                  <a:cubicBezTo>
                    <a:pt x="11872" y="2228"/>
                    <a:pt x="11829" y="1790"/>
                    <a:pt x="11769" y="1357"/>
                  </a:cubicBezTo>
                  <a:cubicBezTo>
                    <a:pt x="11712" y="944"/>
                    <a:pt x="11712" y="389"/>
                    <a:pt x="11333" y="128"/>
                  </a:cubicBezTo>
                  <a:cubicBezTo>
                    <a:pt x="11204" y="39"/>
                    <a:pt x="11077" y="1"/>
                    <a:pt x="1095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6" name="Google Shape;1236;p33"/>
            <p:cNvGrpSpPr/>
            <p:nvPr/>
          </p:nvGrpSpPr>
          <p:grpSpPr>
            <a:xfrm>
              <a:off x="7724563" y="2167775"/>
              <a:ext cx="405550" cy="602125"/>
              <a:chOff x="5632200" y="3315675"/>
              <a:chExt cx="405550" cy="602125"/>
            </a:xfrm>
          </p:grpSpPr>
          <p:sp>
            <p:nvSpPr>
              <p:cNvPr id="1237" name="Google Shape;1237;p33"/>
              <p:cNvSpPr/>
              <p:nvPr/>
            </p:nvSpPr>
            <p:spPr>
              <a:xfrm>
                <a:off x="5632200" y="3440600"/>
                <a:ext cx="398575" cy="477200"/>
              </a:xfrm>
              <a:custGeom>
                <a:rect b="b" l="l" r="r" t="t"/>
                <a:pathLst>
                  <a:path extrusionOk="0" h="19088" w="15943">
                    <a:moveTo>
                      <a:pt x="6613" y="0"/>
                    </a:moveTo>
                    <a:cubicBezTo>
                      <a:pt x="6331" y="0"/>
                      <a:pt x="6050" y="9"/>
                      <a:pt x="5773" y="26"/>
                    </a:cubicBezTo>
                    <a:cubicBezTo>
                      <a:pt x="4162" y="124"/>
                      <a:pt x="2492" y="479"/>
                      <a:pt x="1361" y="1720"/>
                    </a:cubicBezTo>
                    <a:cubicBezTo>
                      <a:pt x="299" y="2885"/>
                      <a:pt x="1" y="4589"/>
                      <a:pt x="136" y="6114"/>
                    </a:cubicBezTo>
                    <a:cubicBezTo>
                      <a:pt x="281" y="7730"/>
                      <a:pt x="960" y="9220"/>
                      <a:pt x="1292" y="10796"/>
                    </a:cubicBezTo>
                    <a:cubicBezTo>
                      <a:pt x="1424" y="11430"/>
                      <a:pt x="1486" y="12098"/>
                      <a:pt x="1448" y="12749"/>
                    </a:cubicBezTo>
                    <a:cubicBezTo>
                      <a:pt x="1438" y="12832"/>
                      <a:pt x="1433" y="12914"/>
                      <a:pt x="1420" y="12998"/>
                    </a:cubicBezTo>
                    <a:cubicBezTo>
                      <a:pt x="1259" y="14231"/>
                      <a:pt x="919" y="15486"/>
                      <a:pt x="1210" y="16726"/>
                    </a:cubicBezTo>
                    <a:cubicBezTo>
                      <a:pt x="1503" y="17975"/>
                      <a:pt x="2500" y="18887"/>
                      <a:pt x="3775" y="19057"/>
                    </a:cubicBezTo>
                    <a:cubicBezTo>
                      <a:pt x="3927" y="19077"/>
                      <a:pt x="4075" y="19087"/>
                      <a:pt x="4220" y="19087"/>
                    </a:cubicBezTo>
                    <a:cubicBezTo>
                      <a:pt x="5466" y="19087"/>
                      <a:pt x="6469" y="18364"/>
                      <a:pt x="7073" y="17244"/>
                    </a:cubicBezTo>
                    <a:cubicBezTo>
                      <a:pt x="7365" y="16702"/>
                      <a:pt x="7546" y="16103"/>
                      <a:pt x="7915" y="15607"/>
                    </a:cubicBezTo>
                    <a:cubicBezTo>
                      <a:pt x="8279" y="15119"/>
                      <a:pt x="8721" y="14715"/>
                      <a:pt x="9208" y="14351"/>
                    </a:cubicBezTo>
                    <a:cubicBezTo>
                      <a:pt x="11215" y="12851"/>
                      <a:pt x="13779" y="11826"/>
                      <a:pt x="14868" y="9396"/>
                    </a:cubicBezTo>
                    <a:cubicBezTo>
                      <a:pt x="15943" y="6996"/>
                      <a:pt x="15138" y="4306"/>
                      <a:pt x="13382" y="2467"/>
                    </a:cubicBezTo>
                    <a:cubicBezTo>
                      <a:pt x="11660" y="661"/>
                      <a:pt x="9063" y="0"/>
                      <a:pt x="6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33"/>
              <p:cNvSpPr/>
              <p:nvPr/>
            </p:nvSpPr>
            <p:spPr>
              <a:xfrm>
                <a:off x="5738050" y="3315675"/>
                <a:ext cx="299700" cy="252875"/>
              </a:xfrm>
              <a:custGeom>
                <a:rect b="b" l="l" r="r" t="t"/>
                <a:pathLst>
                  <a:path extrusionOk="0" h="10115" w="11988">
                    <a:moveTo>
                      <a:pt x="6722" y="0"/>
                    </a:moveTo>
                    <a:cubicBezTo>
                      <a:pt x="6102" y="0"/>
                      <a:pt x="5567" y="963"/>
                      <a:pt x="5318" y="1390"/>
                    </a:cubicBezTo>
                    <a:cubicBezTo>
                      <a:pt x="5007" y="1921"/>
                      <a:pt x="4772" y="2498"/>
                      <a:pt x="4614" y="3095"/>
                    </a:cubicBezTo>
                    <a:cubicBezTo>
                      <a:pt x="3756" y="2052"/>
                      <a:pt x="2458" y="1402"/>
                      <a:pt x="1090" y="1402"/>
                    </a:cubicBezTo>
                    <a:cubicBezTo>
                      <a:pt x="955" y="1402"/>
                      <a:pt x="820" y="1408"/>
                      <a:pt x="685" y="1421"/>
                    </a:cubicBezTo>
                    <a:cubicBezTo>
                      <a:pt x="318" y="1456"/>
                      <a:pt x="192" y="1833"/>
                      <a:pt x="348" y="2128"/>
                    </a:cubicBezTo>
                    <a:cubicBezTo>
                      <a:pt x="886" y="3144"/>
                      <a:pt x="1619" y="4023"/>
                      <a:pt x="2492" y="4750"/>
                    </a:cubicBezTo>
                    <a:cubicBezTo>
                      <a:pt x="2241" y="4776"/>
                      <a:pt x="1992" y="4812"/>
                      <a:pt x="1747" y="4876"/>
                    </a:cubicBezTo>
                    <a:cubicBezTo>
                      <a:pt x="1160" y="5027"/>
                      <a:pt x="0" y="5391"/>
                      <a:pt x="46" y="6165"/>
                    </a:cubicBezTo>
                    <a:cubicBezTo>
                      <a:pt x="95" y="7013"/>
                      <a:pt x="1388" y="7029"/>
                      <a:pt x="1993" y="7060"/>
                    </a:cubicBezTo>
                    <a:cubicBezTo>
                      <a:pt x="2119" y="7066"/>
                      <a:pt x="2244" y="7070"/>
                      <a:pt x="2370" y="7070"/>
                    </a:cubicBezTo>
                    <a:cubicBezTo>
                      <a:pt x="2740" y="7070"/>
                      <a:pt x="3107" y="7042"/>
                      <a:pt x="3472" y="6991"/>
                    </a:cubicBezTo>
                    <a:lnTo>
                      <a:pt x="3472" y="6991"/>
                    </a:lnTo>
                    <a:cubicBezTo>
                      <a:pt x="3343" y="7260"/>
                      <a:pt x="3239" y="7544"/>
                      <a:pt x="3173" y="7838"/>
                    </a:cubicBezTo>
                    <a:cubicBezTo>
                      <a:pt x="3041" y="8422"/>
                      <a:pt x="2951" y="9336"/>
                      <a:pt x="3360" y="9831"/>
                    </a:cubicBezTo>
                    <a:cubicBezTo>
                      <a:pt x="3524" y="10029"/>
                      <a:pt x="3702" y="10114"/>
                      <a:pt x="3887" y="10114"/>
                    </a:cubicBezTo>
                    <a:cubicBezTo>
                      <a:pt x="4502" y="10114"/>
                      <a:pt x="5189" y="9175"/>
                      <a:pt x="5659" y="8355"/>
                    </a:cubicBezTo>
                    <a:cubicBezTo>
                      <a:pt x="5759" y="8616"/>
                      <a:pt x="5882" y="8868"/>
                      <a:pt x="6040" y="9100"/>
                    </a:cubicBezTo>
                    <a:cubicBezTo>
                      <a:pt x="6340" y="9538"/>
                      <a:pt x="6861" y="10018"/>
                      <a:pt x="7426" y="10018"/>
                    </a:cubicBezTo>
                    <a:cubicBezTo>
                      <a:pt x="7431" y="10018"/>
                      <a:pt x="7437" y="10018"/>
                      <a:pt x="7442" y="10018"/>
                    </a:cubicBezTo>
                    <a:cubicBezTo>
                      <a:pt x="8443" y="10002"/>
                      <a:pt x="8318" y="8748"/>
                      <a:pt x="8068" y="7782"/>
                    </a:cubicBezTo>
                    <a:lnTo>
                      <a:pt x="8068" y="7782"/>
                    </a:lnTo>
                    <a:cubicBezTo>
                      <a:pt x="8479" y="7890"/>
                      <a:pt x="8898" y="7958"/>
                      <a:pt x="9329" y="7972"/>
                    </a:cubicBezTo>
                    <a:cubicBezTo>
                      <a:pt x="9385" y="7974"/>
                      <a:pt x="9442" y="7975"/>
                      <a:pt x="9498" y="7975"/>
                    </a:cubicBezTo>
                    <a:cubicBezTo>
                      <a:pt x="9838" y="7975"/>
                      <a:pt x="10177" y="7943"/>
                      <a:pt x="10513" y="7875"/>
                    </a:cubicBezTo>
                    <a:cubicBezTo>
                      <a:pt x="10879" y="7801"/>
                      <a:pt x="11300" y="7727"/>
                      <a:pt x="11524" y="7395"/>
                    </a:cubicBezTo>
                    <a:cubicBezTo>
                      <a:pt x="11987" y="6705"/>
                      <a:pt x="11174" y="6141"/>
                      <a:pt x="10649" y="5867"/>
                    </a:cubicBezTo>
                    <a:cubicBezTo>
                      <a:pt x="10399" y="5735"/>
                      <a:pt x="10141" y="5621"/>
                      <a:pt x="9881" y="5511"/>
                    </a:cubicBezTo>
                    <a:cubicBezTo>
                      <a:pt x="10708" y="5075"/>
                      <a:pt x="11349" y="4298"/>
                      <a:pt x="11559" y="3344"/>
                    </a:cubicBezTo>
                    <a:cubicBezTo>
                      <a:pt x="11611" y="3108"/>
                      <a:pt x="11425" y="2839"/>
                      <a:pt x="11184" y="2809"/>
                    </a:cubicBezTo>
                    <a:cubicBezTo>
                      <a:pt x="10862" y="2767"/>
                      <a:pt x="10538" y="2745"/>
                      <a:pt x="10213" y="2745"/>
                    </a:cubicBezTo>
                    <a:cubicBezTo>
                      <a:pt x="9321" y="2745"/>
                      <a:pt x="8431" y="2907"/>
                      <a:pt x="7598" y="3242"/>
                    </a:cubicBezTo>
                    <a:cubicBezTo>
                      <a:pt x="7620" y="3054"/>
                      <a:pt x="7633" y="2862"/>
                      <a:pt x="7635" y="2665"/>
                    </a:cubicBezTo>
                    <a:cubicBezTo>
                      <a:pt x="7640" y="2227"/>
                      <a:pt x="7598" y="1789"/>
                      <a:pt x="7537" y="1356"/>
                    </a:cubicBezTo>
                    <a:cubicBezTo>
                      <a:pt x="7480" y="943"/>
                      <a:pt x="7480" y="388"/>
                      <a:pt x="7102" y="128"/>
                    </a:cubicBezTo>
                    <a:cubicBezTo>
                      <a:pt x="6973" y="39"/>
                      <a:pt x="6846" y="0"/>
                      <a:pt x="6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33"/>
              <p:cNvSpPr/>
              <p:nvPr/>
            </p:nvSpPr>
            <p:spPr>
              <a:xfrm>
                <a:off x="5831475" y="3407050"/>
                <a:ext cx="121825" cy="97975"/>
              </a:xfrm>
              <a:custGeom>
                <a:rect b="b" l="l" r="r" t="t"/>
                <a:pathLst>
                  <a:path extrusionOk="0" h="3919" w="4873">
                    <a:moveTo>
                      <a:pt x="1810" y="0"/>
                    </a:moveTo>
                    <a:cubicBezTo>
                      <a:pt x="1566" y="0"/>
                      <a:pt x="1311" y="200"/>
                      <a:pt x="1359" y="466"/>
                    </a:cubicBezTo>
                    <a:cubicBezTo>
                      <a:pt x="1388" y="623"/>
                      <a:pt x="1405" y="780"/>
                      <a:pt x="1414" y="937"/>
                    </a:cubicBezTo>
                    <a:cubicBezTo>
                      <a:pt x="1134" y="726"/>
                      <a:pt x="759" y="620"/>
                      <a:pt x="423" y="606"/>
                    </a:cubicBezTo>
                    <a:cubicBezTo>
                      <a:pt x="419" y="606"/>
                      <a:pt x="415" y="605"/>
                      <a:pt x="411" y="605"/>
                    </a:cubicBezTo>
                    <a:cubicBezTo>
                      <a:pt x="241" y="605"/>
                      <a:pt x="87" y="781"/>
                      <a:pt x="59" y="937"/>
                    </a:cubicBezTo>
                    <a:cubicBezTo>
                      <a:pt x="28" y="1117"/>
                      <a:pt x="127" y="1290"/>
                      <a:pt x="286" y="1372"/>
                    </a:cubicBezTo>
                    <a:cubicBezTo>
                      <a:pt x="673" y="1572"/>
                      <a:pt x="995" y="1887"/>
                      <a:pt x="1212" y="2267"/>
                    </a:cubicBezTo>
                    <a:cubicBezTo>
                      <a:pt x="1191" y="2280"/>
                      <a:pt x="1171" y="2295"/>
                      <a:pt x="1150" y="2307"/>
                    </a:cubicBezTo>
                    <a:cubicBezTo>
                      <a:pt x="1147" y="2307"/>
                      <a:pt x="1102" y="2328"/>
                      <a:pt x="1069" y="2342"/>
                    </a:cubicBezTo>
                    <a:cubicBezTo>
                      <a:pt x="989" y="2366"/>
                      <a:pt x="905" y="2379"/>
                      <a:pt x="820" y="2379"/>
                    </a:cubicBezTo>
                    <a:cubicBezTo>
                      <a:pt x="776" y="2379"/>
                      <a:pt x="731" y="2376"/>
                      <a:pt x="686" y="2368"/>
                    </a:cubicBezTo>
                    <a:cubicBezTo>
                      <a:pt x="656" y="2363"/>
                      <a:pt x="627" y="2361"/>
                      <a:pt x="599" y="2361"/>
                    </a:cubicBezTo>
                    <a:cubicBezTo>
                      <a:pt x="105" y="2361"/>
                      <a:pt x="0" y="3132"/>
                      <a:pt x="531" y="3245"/>
                    </a:cubicBezTo>
                    <a:cubicBezTo>
                      <a:pt x="627" y="3266"/>
                      <a:pt x="721" y="3276"/>
                      <a:pt x="814" y="3276"/>
                    </a:cubicBezTo>
                    <a:cubicBezTo>
                      <a:pt x="939" y="3276"/>
                      <a:pt x="1060" y="3259"/>
                      <a:pt x="1177" y="3230"/>
                    </a:cubicBezTo>
                    <a:cubicBezTo>
                      <a:pt x="1390" y="3186"/>
                      <a:pt x="1591" y="3102"/>
                      <a:pt x="1772" y="2984"/>
                    </a:cubicBezTo>
                    <a:cubicBezTo>
                      <a:pt x="1915" y="3245"/>
                      <a:pt x="2078" y="3495"/>
                      <a:pt x="2271" y="3723"/>
                    </a:cubicBezTo>
                    <a:cubicBezTo>
                      <a:pt x="2372" y="3843"/>
                      <a:pt x="2514" y="3919"/>
                      <a:pt x="2659" y="3919"/>
                    </a:cubicBezTo>
                    <a:cubicBezTo>
                      <a:pt x="2741" y="3919"/>
                      <a:pt x="2823" y="3895"/>
                      <a:pt x="2901" y="3842"/>
                    </a:cubicBezTo>
                    <a:cubicBezTo>
                      <a:pt x="3124" y="3689"/>
                      <a:pt x="3132" y="3431"/>
                      <a:pt x="3020" y="3212"/>
                    </a:cubicBezTo>
                    <a:cubicBezTo>
                      <a:pt x="2943" y="3063"/>
                      <a:pt x="2867" y="2914"/>
                      <a:pt x="2790" y="2765"/>
                    </a:cubicBezTo>
                    <a:lnTo>
                      <a:pt x="2790" y="2765"/>
                    </a:lnTo>
                    <a:cubicBezTo>
                      <a:pt x="3271" y="2918"/>
                      <a:pt x="3775" y="2993"/>
                      <a:pt x="4284" y="2993"/>
                    </a:cubicBezTo>
                    <a:cubicBezTo>
                      <a:pt x="4297" y="2993"/>
                      <a:pt x="4311" y="2993"/>
                      <a:pt x="4325" y="2993"/>
                    </a:cubicBezTo>
                    <a:cubicBezTo>
                      <a:pt x="4871" y="2989"/>
                      <a:pt x="4872" y="2174"/>
                      <a:pt x="4371" y="2071"/>
                    </a:cubicBezTo>
                    <a:cubicBezTo>
                      <a:pt x="3997" y="1994"/>
                      <a:pt x="3623" y="1931"/>
                      <a:pt x="3247" y="1878"/>
                    </a:cubicBezTo>
                    <a:cubicBezTo>
                      <a:pt x="3545" y="1686"/>
                      <a:pt x="3844" y="1530"/>
                      <a:pt x="3986" y="1191"/>
                    </a:cubicBezTo>
                    <a:cubicBezTo>
                      <a:pt x="4090" y="942"/>
                      <a:pt x="3916" y="666"/>
                      <a:pt x="3646" y="666"/>
                    </a:cubicBezTo>
                    <a:cubicBezTo>
                      <a:pt x="3637" y="666"/>
                      <a:pt x="3629" y="667"/>
                      <a:pt x="3620" y="667"/>
                    </a:cubicBezTo>
                    <a:cubicBezTo>
                      <a:pt x="3419" y="680"/>
                      <a:pt x="3279" y="721"/>
                      <a:pt x="3114" y="836"/>
                    </a:cubicBezTo>
                    <a:cubicBezTo>
                      <a:pt x="2981" y="927"/>
                      <a:pt x="2850" y="1016"/>
                      <a:pt x="2716" y="1102"/>
                    </a:cubicBezTo>
                    <a:cubicBezTo>
                      <a:pt x="2672" y="1131"/>
                      <a:pt x="2625" y="1156"/>
                      <a:pt x="2580" y="1185"/>
                    </a:cubicBezTo>
                    <a:cubicBezTo>
                      <a:pt x="2543" y="779"/>
                      <a:pt x="2377" y="389"/>
                      <a:pt x="2072" y="100"/>
                    </a:cubicBezTo>
                    <a:cubicBezTo>
                      <a:pt x="1999" y="31"/>
                      <a:pt x="1905" y="0"/>
                      <a:pt x="1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33"/>
              <p:cNvSpPr/>
              <p:nvPr/>
            </p:nvSpPr>
            <p:spPr>
              <a:xfrm>
                <a:off x="5714225" y="3555675"/>
                <a:ext cx="30150" cy="46050"/>
              </a:xfrm>
              <a:custGeom>
                <a:rect b="b" l="l" r="r" t="t"/>
                <a:pathLst>
                  <a:path extrusionOk="0" h="1842" w="1206">
                    <a:moveTo>
                      <a:pt x="552" y="1"/>
                    </a:moveTo>
                    <a:cubicBezTo>
                      <a:pt x="501" y="1"/>
                      <a:pt x="450" y="9"/>
                      <a:pt x="400" y="24"/>
                    </a:cubicBezTo>
                    <a:cubicBezTo>
                      <a:pt x="292" y="57"/>
                      <a:pt x="198" y="155"/>
                      <a:pt x="149" y="252"/>
                    </a:cubicBezTo>
                    <a:cubicBezTo>
                      <a:pt x="98" y="355"/>
                      <a:pt x="52" y="470"/>
                      <a:pt x="26" y="582"/>
                    </a:cubicBezTo>
                    <a:cubicBezTo>
                      <a:pt x="16" y="621"/>
                      <a:pt x="14" y="662"/>
                      <a:pt x="11" y="702"/>
                    </a:cubicBezTo>
                    <a:cubicBezTo>
                      <a:pt x="6" y="783"/>
                      <a:pt x="1" y="865"/>
                      <a:pt x="3" y="947"/>
                    </a:cubicBezTo>
                    <a:cubicBezTo>
                      <a:pt x="4" y="1069"/>
                      <a:pt x="35" y="1190"/>
                      <a:pt x="74" y="1305"/>
                    </a:cubicBezTo>
                    <a:cubicBezTo>
                      <a:pt x="87" y="1345"/>
                      <a:pt x="103" y="1382"/>
                      <a:pt x="119" y="1420"/>
                    </a:cubicBezTo>
                    <a:cubicBezTo>
                      <a:pt x="135" y="1458"/>
                      <a:pt x="155" y="1496"/>
                      <a:pt x="173" y="1534"/>
                    </a:cubicBezTo>
                    <a:cubicBezTo>
                      <a:pt x="201" y="1601"/>
                      <a:pt x="244" y="1659"/>
                      <a:pt x="302" y="1705"/>
                    </a:cubicBezTo>
                    <a:cubicBezTo>
                      <a:pt x="343" y="1731"/>
                      <a:pt x="385" y="1757"/>
                      <a:pt x="425" y="1783"/>
                    </a:cubicBezTo>
                    <a:cubicBezTo>
                      <a:pt x="434" y="1787"/>
                      <a:pt x="442" y="1790"/>
                      <a:pt x="451" y="1794"/>
                    </a:cubicBezTo>
                    <a:cubicBezTo>
                      <a:pt x="524" y="1822"/>
                      <a:pt x="604" y="1842"/>
                      <a:pt x="684" y="1842"/>
                    </a:cubicBezTo>
                    <a:cubicBezTo>
                      <a:pt x="737" y="1842"/>
                      <a:pt x="790" y="1833"/>
                      <a:pt x="840" y="1813"/>
                    </a:cubicBezTo>
                    <a:cubicBezTo>
                      <a:pt x="881" y="1793"/>
                      <a:pt x="921" y="1772"/>
                      <a:pt x="960" y="1753"/>
                    </a:cubicBezTo>
                    <a:cubicBezTo>
                      <a:pt x="1026" y="1715"/>
                      <a:pt x="1073" y="1664"/>
                      <a:pt x="1105" y="1601"/>
                    </a:cubicBezTo>
                    <a:cubicBezTo>
                      <a:pt x="1136" y="1566"/>
                      <a:pt x="1154" y="1524"/>
                      <a:pt x="1163" y="1479"/>
                    </a:cubicBezTo>
                    <a:cubicBezTo>
                      <a:pt x="1172" y="1458"/>
                      <a:pt x="1175" y="1435"/>
                      <a:pt x="1179" y="1414"/>
                    </a:cubicBezTo>
                    <a:cubicBezTo>
                      <a:pt x="1180" y="1414"/>
                      <a:pt x="1180" y="1415"/>
                      <a:pt x="1182" y="1415"/>
                    </a:cubicBezTo>
                    <a:cubicBezTo>
                      <a:pt x="1183" y="1409"/>
                      <a:pt x="1182" y="1404"/>
                      <a:pt x="1183" y="1399"/>
                    </a:cubicBezTo>
                    <a:cubicBezTo>
                      <a:pt x="1187" y="1383"/>
                      <a:pt x="1188" y="1367"/>
                      <a:pt x="1188" y="1350"/>
                    </a:cubicBezTo>
                    <a:cubicBezTo>
                      <a:pt x="1205" y="1173"/>
                      <a:pt x="1113" y="1003"/>
                      <a:pt x="1076" y="831"/>
                    </a:cubicBezTo>
                    <a:lnTo>
                      <a:pt x="1076" y="831"/>
                    </a:lnTo>
                    <a:cubicBezTo>
                      <a:pt x="1085" y="876"/>
                      <a:pt x="1096" y="922"/>
                      <a:pt x="1105" y="968"/>
                    </a:cubicBezTo>
                    <a:cubicBezTo>
                      <a:pt x="1089" y="887"/>
                      <a:pt x="1070" y="810"/>
                      <a:pt x="1047" y="730"/>
                    </a:cubicBezTo>
                    <a:cubicBezTo>
                      <a:pt x="1037" y="698"/>
                      <a:pt x="1030" y="666"/>
                      <a:pt x="1022" y="632"/>
                    </a:cubicBezTo>
                    <a:cubicBezTo>
                      <a:pt x="1007" y="564"/>
                      <a:pt x="993" y="494"/>
                      <a:pt x="979" y="424"/>
                    </a:cubicBezTo>
                    <a:lnTo>
                      <a:pt x="979" y="424"/>
                    </a:lnTo>
                    <a:cubicBezTo>
                      <a:pt x="988" y="465"/>
                      <a:pt x="996" y="504"/>
                      <a:pt x="1005" y="544"/>
                    </a:cubicBezTo>
                    <a:cubicBezTo>
                      <a:pt x="995" y="497"/>
                      <a:pt x="986" y="449"/>
                      <a:pt x="981" y="401"/>
                    </a:cubicBezTo>
                    <a:cubicBezTo>
                      <a:pt x="971" y="303"/>
                      <a:pt x="933" y="219"/>
                      <a:pt x="869" y="146"/>
                    </a:cubicBezTo>
                    <a:cubicBezTo>
                      <a:pt x="806" y="77"/>
                      <a:pt x="718" y="19"/>
                      <a:pt x="621" y="6"/>
                    </a:cubicBezTo>
                    <a:cubicBezTo>
                      <a:pt x="598" y="2"/>
                      <a:pt x="575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33"/>
              <p:cNvSpPr/>
              <p:nvPr/>
            </p:nvSpPr>
            <p:spPr>
              <a:xfrm>
                <a:off x="5784300" y="3654650"/>
                <a:ext cx="24825" cy="33425"/>
              </a:xfrm>
              <a:custGeom>
                <a:rect b="b" l="l" r="r" t="t"/>
                <a:pathLst>
                  <a:path extrusionOk="0" h="1337" w="993">
                    <a:moveTo>
                      <a:pt x="945" y="725"/>
                    </a:moveTo>
                    <a:cubicBezTo>
                      <a:pt x="945" y="731"/>
                      <a:pt x="945" y="737"/>
                      <a:pt x="944" y="743"/>
                    </a:cubicBezTo>
                    <a:lnTo>
                      <a:pt x="944" y="743"/>
                    </a:lnTo>
                    <a:cubicBezTo>
                      <a:pt x="945" y="737"/>
                      <a:pt x="945" y="731"/>
                      <a:pt x="945" y="725"/>
                    </a:cubicBezTo>
                    <a:close/>
                    <a:moveTo>
                      <a:pt x="676" y="0"/>
                    </a:moveTo>
                    <a:cubicBezTo>
                      <a:pt x="644" y="0"/>
                      <a:pt x="612" y="5"/>
                      <a:pt x="579" y="14"/>
                    </a:cubicBezTo>
                    <a:cubicBezTo>
                      <a:pt x="565" y="18"/>
                      <a:pt x="554" y="21"/>
                      <a:pt x="542" y="25"/>
                    </a:cubicBezTo>
                    <a:cubicBezTo>
                      <a:pt x="516" y="35"/>
                      <a:pt x="492" y="46"/>
                      <a:pt x="466" y="60"/>
                    </a:cubicBezTo>
                    <a:cubicBezTo>
                      <a:pt x="414" y="86"/>
                      <a:pt x="377" y="122"/>
                      <a:pt x="334" y="162"/>
                    </a:cubicBezTo>
                    <a:cubicBezTo>
                      <a:pt x="288" y="207"/>
                      <a:pt x="246" y="254"/>
                      <a:pt x="209" y="305"/>
                    </a:cubicBezTo>
                    <a:cubicBezTo>
                      <a:pt x="170" y="358"/>
                      <a:pt x="136" y="412"/>
                      <a:pt x="101" y="469"/>
                    </a:cubicBezTo>
                    <a:cubicBezTo>
                      <a:pt x="66" y="527"/>
                      <a:pt x="49" y="592"/>
                      <a:pt x="29" y="656"/>
                    </a:cubicBezTo>
                    <a:cubicBezTo>
                      <a:pt x="10" y="724"/>
                      <a:pt x="0" y="793"/>
                      <a:pt x="5" y="864"/>
                    </a:cubicBezTo>
                    <a:cubicBezTo>
                      <a:pt x="7" y="897"/>
                      <a:pt x="15" y="931"/>
                      <a:pt x="23" y="963"/>
                    </a:cubicBezTo>
                    <a:cubicBezTo>
                      <a:pt x="38" y="1032"/>
                      <a:pt x="32" y="1021"/>
                      <a:pt x="65" y="1084"/>
                    </a:cubicBezTo>
                    <a:cubicBezTo>
                      <a:pt x="79" y="1124"/>
                      <a:pt x="101" y="1156"/>
                      <a:pt x="133" y="1183"/>
                    </a:cubicBezTo>
                    <a:cubicBezTo>
                      <a:pt x="147" y="1202"/>
                      <a:pt x="163" y="1218"/>
                      <a:pt x="180" y="1234"/>
                    </a:cubicBezTo>
                    <a:cubicBezTo>
                      <a:pt x="214" y="1256"/>
                      <a:pt x="247" y="1277"/>
                      <a:pt x="282" y="1299"/>
                    </a:cubicBezTo>
                    <a:cubicBezTo>
                      <a:pt x="331" y="1325"/>
                      <a:pt x="383" y="1337"/>
                      <a:pt x="436" y="1337"/>
                    </a:cubicBezTo>
                    <a:cubicBezTo>
                      <a:pt x="441" y="1337"/>
                      <a:pt x="445" y="1336"/>
                      <a:pt x="450" y="1336"/>
                    </a:cubicBezTo>
                    <a:cubicBezTo>
                      <a:pt x="458" y="1337"/>
                      <a:pt x="466" y="1337"/>
                      <a:pt x="474" y="1337"/>
                    </a:cubicBezTo>
                    <a:cubicBezTo>
                      <a:pt x="561" y="1337"/>
                      <a:pt x="653" y="1316"/>
                      <a:pt x="723" y="1262"/>
                    </a:cubicBezTo>
                    <a:cubicBezTo>
                      <a:pt x="757" y="1235"/>
                      <a:pt x="790" y="1206"/>
                      <a:pt x="820" y="1175"/>
                    </a:cubicBezTo>
                    <a:cubicBezTo>
                      <a:pt x="872" y="1116"/>
                      <a:pt x="905" y="1045"/>
                      <a:pt x="921" y="963"/>
                    </a:cubicBezTo>
                    <a:cubicBezTo>
                      <a:pt x="925" y="949"/>
                      <a:pt x="929" y="936"/>
                      <a:pt x="934" y="922"/>
                    </a:cubicBezTo>
                    <a:cubicBezTo>
                      <a:pt x="947" y="873"/>
                      <a:pt x="944" y="820"/>
                      <a:pt x="944" y="768"/>
                    </a:cubicBezTo>
                    <a:lnTo>
                      <a:pt x="944" y="768"/>
                    </a:lnTo>
                    <a:cubicBezTo>
                      <a:pt x="947" y="723"/>
                      <a:pt x="948" y="678"/>
                      <a:pt x="945" y="632"/>
                    </a:cubicBezTo>
                    <a:cubicBezTo>
                      <a:pt x="944" y="621"/>
                      <a:pt x="945" y="609"/>
                      <a:pt x="945" y="597"/>
                    </a:cubicBezTo>
                    <a:cubicBezTo>
                      <a:pt x="948" y="548"/>
                      <a:pt x="954" y="501"/>
                      <a:pt x="963" y="453"/>
                    </a:cubicBezTo>
                    <a:cubicBezTo>
                      <a:pt x="993" y="302"/>
                      <a:pt x="961" y="91"/>
                      <a:pt x="801" y="25"/>
                    </a:cubicBezTo>
                    <a:cubicBezTo>
                      <a:pt x="760" y="8"/>
                      <a:pt x="718" y="0"/>
                      <a:pt x="6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33"/>
              <p:cNvSpPr/>
              <p:nvPr/>
            </p:nvSpPr>
            <p:spPr>
              <a:xfrm>
                <a:off x="5890600" y="3629575"/>
                <a:ext cx="23775" cy="29625"/>
              </a:xfrm>
              <a:custGeom>
                <a:rect b="b" l="l" r="r" t="t"/>
                <a:pathLst>
                  <a:path extrusionOk="0" h="1185" w="951">
                    <a:moveTo>
                      <a:pt x="444" y="0"/>
                    </a:moveTo>
                    <a:cubicBezTo>
                      <a:pt x="378" y="0"/>
                      <a:pt x="312" y="20"/>
                      <a:pt x="256" y="58"/>
                    </a:cubicBezTo>
                    <a:cubicBezTo>
                      <a:pt x="165" y="121"/>
                      <a:pt x="109" y="230"/>
                      <a:pt x="113" y="340"/>
                    </a:cubicBezTo>
                    <a:cubicBezTo>
                      <a:pt x="113" y="344"/>
                      <a:pt x="111" y="349"/>
                      <a:pt x="110" y="354"/>
                    </a:cubicBezTo>
                    <a:cubicBezTo>
                      <a:pt x="99" y="378"/>
                      <a:pt x="92" y="404"/>
                      <a:pt x="85" y="434"/>
                    </a:cubicBezTo>
                    <a:cubicBezTo>
                      <a:pt x="79" y="445"/>
                      <a:pt x="76" y="458"/>
                      <a:pt x="71" y="468"/>
                    </a:cubicBezTo>
                    <a:cubicBezTo>
                      <a:pt x="38" y="527"/>
                      <a:pt x="31" y="593"/>
                      <a:pt x="14" y="656"/>
                    </a:cubicBezTo>
                    <a:cubicBezTo>
                      <a:pt x="0" y="734"/>
                      <a:pt x="6" y="809"/>
                      <a:pt x="31" y="886"/>
                    </a:cubicBezTo>
                    <a:cubicBezTo>
                      <a:pt x="40" y="906"/>
                      <a:pt x="51" y="924"/>
                      <a:pt x="61" y="943"/>
                    </a:cubicBezTo>
                    <a:cubicBezTo>
                      <a:pt x="62" y="948"/>
                      <a:pt x="64" y="951"/>
                      <a:pt x="66" y="956"/>
                    </a:cubicBezTo>
                    <a:cubicBezTo>
                      <a:pt x="67" y="961"/>
                      <a:pt x="67" y="965"/>
                      <a:pt x="68" y="967"/>
                    </a:cubicBezTo>
                    <a:lnTo>
                      <a:pt x="68" y="965"/>
                    </a:lnTo>
                    <a:cubicBezTo>
                      <a:pt x="76" y="991"/>
                      <a:pt x="90" y="1014"/>
                      <a:pt x="110" y="1035"/>
                    </a:cubicBezTo>
                    <a:cubicBezTo>
                      <a:pt x="150" y="1082"/>
                      <a:pt x="188" y="1122"/>
                      <a:pt x="249" y="1149"/>
                    </a:cubicBezTo>
                    <a:cubicBezTo>
                      <a:pt x="301" y="1173"/>
                      <a:pt x="363" y="1184"/>
                      <a:pt x="421" y="1184"/>
                    </a:cubicBezTo>
                    <a:cubicBezTo>
                      <a:pt x="429" y="1184"/>
                      <a:pt x="436" y="1184"/>
                      <a:pt x="443" y="1184"/>
                    </a:cubicBezTo>
                    <a:lnTo>
                      <a:pt x="446" y="1184"/>
                    </a:lnTo>
                    <a:cubicBezTo>
                      <a:pt x="451" y="1184"/>
                      <a:pt x="455" y="1184"/>
                      <a:pt x="459" y="1184"/>
                    </a:cubicBezTo>
                    <a:cubicBezTo>
                      <a:pt x="509" y="1184"/>
                      <a:pt x="560" y="1178"/>
                      <a:pt x="609" y="1161"/>
                    </a:cubicBezTo>
                    <a:cubicBezTo>
                      <a:pt x="686" y="1134"/>
                      <a:pt x="751" y="1090"/>
                      <a:pt x="804" y="1027"/>
                    </a:cubicBezTo>
                    <a:cubicBezTo>
                      <a:pt x="811" y="1019"/>
                      <a:pt x="816" y="1012"/>
                      <a:pt x="822" y="1003"/>
                    </a:cubicBezTo>
                    <a:cubicBezTo>
                      <a:pt x="824" y="1000"/>
                      <a:pt x="827" y="995"/>
                      <a:pt x="830" y="991"/>
                    </a:cubicBezTo>
                    <a:cubicBezTo>
                      <a:pt x="853" y="959"/>
                      <a:pt x="884" y="917"/>
                      <a:pt x="901" y="881"/>
                    </a:cubicBezTo>
                    <a:cubicBezTo>
                      <a:pt x="916" y="852"/>
                      <a:pt x="935" y="793"/>
                      <a:pt x="940" y="760"/>
                    </a:cubicBezTo>
                    <a:cubicBezTo>
                      <a:pt x="942" y="755"/>
                      <a:pt x="943" y="750"/>
                      <a:pt x="943" y="745"/>
                    </a:cubicBezTo>
                    <a:cubicBezTo>
                      <a:pt x="948" y="699"/>
                      <a:pt x="948" y="651"/>
                      <a:pt x="949" y="605"/>
                    </a:cubicBezTo>
                    <a:cubicBezTo>
                      <a:pt x="950" y="532"/>
                      <a:pt x="932" y="459"/>
                      <a:pt x="916" y="388"/>
                    </a:cubicBezTo>
                    <a:cubicBezTo>
                      <a:pt x="914" y="385"/>
                      <a:pt x="914" y="381"/>
                      <a:pt x="913" y="377"/>
                    </a:cubicBezTo>
                    <a:cubicBezTo>
                      <a:pt x="905" y="349"/>
                      <a:pt x="876" y="296"/>
                      <a:pt x="860" y="271"/>
                    </a:cubicBezTo>
                    <a:cubicBezTo>
                      <a:pt x="855" y="263"/>
                      <a:pt x="851" y="257"/>
                      <a:pt x="846" y="250"/>
                    </a:cubicBezTo>
                    <a:cubicBezTo>
                      <a:pt x="815" y="210"/>
                      <a:pt x="781" y="172"/>
                      <a:pt x="745" y="137"/>
                    </a:cubicBezTo>
                    <a:cubicBezTo>
                      <a:pt x="699" y="93"/>
                      <a:pt x="641" y="57"/>
                      <a:pt x="585" y="31"/>
                    </a:cubicBezTo>
                    <a:cubicBezTo>
                      <a:pt x="540" y="11"/>
                      <a:pt x="492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33"/>
              <p:cNvSpPr/>
              <p:nvPr/>
            </p:nvSpPr>
            <p:spPr>
              <a:xfrm>
                <a:off x="5714625" y="3735525"/>
                <a:ext cx="28575" cy="31650"/>
              </a:xfrm>
              <a:custGeom>
                <a:rect b="b" l="l" r="r" t="t"/>
                <a:pathLst>
                  <a:path extrusionOk="0" h="1266" w="1143">
                    <a:moveTo>
                      <a:pt x="461" y="1"/>
                    </a:moveTo>
                    <a:cubicBezTo>
                      <a:pt x="437" y="1"/>
                      <a:pt x="415" y="8"/>
                      <a:pt x="395" y="19"/>
                    </a:cubicBezTo>
                    <a:cubicBezTo>
                      <a:pt x="394" y="19"/>
                      <a:pt x="392" y="19"/>
                      <a:pt x="391" y="19"/>
                    </a:cubicBezTo>
                    <a:cubicBezTo>
                      <a:pt x="280" y="19"/>
                      <a:pt x="155" y="116"/>
                      <a:pt x="116" y="215"/>
                    </a:cubicBezTo>
                    <a:cubicBezTo>
                      <a:pt x="80" y="311"/>
                      <a:pt x="46" y="410"/>
                      <a:pt x="28" y="513"/>
                    </a:cubicBezTo>
                    <a:cubicBezTo>
                      <a:pt x="0" y="666"/>
                      <a:pt x="30" y="800"/>
                      <a:pt x="63" y="950"/>
                    </a:cubicBezTo>
                    <a:cubicBezTo>
                      <a:pt x="92" y="1030"/>
                      <a:pt x="137" y="1098"/>
                      <a:pt x="203" y="1153"/>
                    </a:cubicBezTo>
                    <a:cubicBezTo>
                      <a:pt x="250" y="1196"/>
                      <a:pt x="306" y="1224"/>
                      <a:pt x="368" y="1238"/>
                    </a:cubicBezTo>
                    <a:cubicBezTo>
                      <a:pt x="411" y="1257"/>
                      <a:pt x="455" y="1265"/>
                      <a:pt x="500" y="1265"/>
                    </a:cubicBezTo>
                    <a:cubicBezTo>
                      <a:pt x="515" y="1265"/>
                      <a:pt x="531" y="1264"/>
                      <a:pt x="546" y="1262"/>
                    </a:cubicBezTo>
                    <a:cubicBezTo>
                      <a:pt x="628" y="1255"/>
                      <a:pt x="703" y="1229"/>
                      <a:pt x="772" y="1182"/>
                    </a:cubicBezTo>
                    <a:cubicBezTo>
                      <a:pt x="861" y="1133"/>
                      <a:pt x="941" y="1065"/>
                      <a:pt x="1001" y="984"/>
                    </a:cubicBezTo>
                    <a:cubicBezTo>
                      <a:pt x="1019" y="960"/>
                      <a:pt x="1037" y="935"/>
                      <a:pt x="1055" y="908"/>
                    </a:cubicBezTo>
                    <a:cubicBezTo>
                      <a:pt x="1106" y="838"/>
                      <a:pt x="1142" y="767"/>
                      <a:pt x="1125" y="679"/>
                    </a:cubicBezTo>
                    <a:cubicBezTo>
                      <a:pt x="1111" y="617"/>
                      <a:pt x="1073" y="562"/>
                      <a:pt x="1020" y="527"/>
                    </a:cubicBezTo>
                    <a:cubicBezTo>
                      <a:pt x="997" y="513"/>
                      <a:pt x="977" y="497"/>
                      <a:pt x="955" y="482"/>
                    </a:cubicBezTo>
                    <a:cubicBezTo>
                      <a:pt x="945" y="476"/>
                      <a:pt x="935" y="468"/>
                      <a:pt x="924" y="461"/>
                    </a:cubicBezTo>
                    <a:cubicBezTo>
                      <a:pt x="892" y="439"/>
                      <a:pt x="859" y="409"/>
                      <a:pt x="820" y="394"/>
                    </a:cubicBezTo>
                    <a:cubicBezTo>
                      <a:pt x="819" y="394"/>
                      <a:pt x="817" y="393"/>
                      <a:pt x="815" y="393"/>
                    </a:cubicBezTo>
                    <a:cubicBezTo>
                      <a:pt x="808" y="379"/>
                      <a:pt x="801" y="366"/>
                      <a:pt x="793" y="352"/>
                    </a:cubicBezTo>
                    <a:cubicBezTo>
                      <a:pt x="787" y="342"/>
                      <a:pt x="782" y="331"/>
                      <a:pt x="775" y="321"/>
                    </a:cubicBezTo>
                    <a:lnTo>
                      <a:pt x="760" y="285"/>
                    </a:lnTo>
                    <a:cubicBezTo>
                      <a:pt x="754" y="273"/>
                      <a:pt x="750" y="258"/>
                      <a:pt x="745" y="246"/>
                    </a:cubicBezTo>
                    <a:cubicBezTo>
                      <a:pt x="710" y="152"/>
                      <a:pt x="645" y="91"/>
                      <a:pt x="559" y="51"/>
                    </a:cubicBezTo>
                    <a:cubicBezTo>
                      <a:pt x="539" y="28"/>
                      <a:pt x="513" y="8"/>
                      <a:pt x="481" y="3"/>
                    </a:cubicBezTo>
                    <a:cubicBezTo>
                      <a:pt x="474" y="1"/>
                      <a:pt x="468" y="1"/>
                      <a:pt x="4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33"/>
              <p:cNvSpPr/>
              <p:nvPr/>
            </p:nvSpPr>
            <p:spPr>
              <a:xfrm>
                <a:off x="5783625" y="3779675"/>
                <a:ext cx="25800" cy="28425"/>
              </a:xfrm>
              <a:custGeom>
                <a:rect b="b" l="l" r="r" t="t"/>
                <a:pathLst>
                  <a:path extrusionOk="0" h="1137" w="1032">
                    <a:moveTo>
                      <a:pt x="684" y="1"/>
                    </a:moveTo>
                    <a:cubicBezTo>
                      <a:pt x="647" y="1"/>
                      <a:pt x="609" y="18"/>
                      <a:pt x="583" y="46"/>
                    </a:cubicBezTo>
                    <a:cubicBezTo>
                      <a:pt x="554" y="54"/>
                      <a:pt x="525" y="67"/>
                      <a:pt x="502" y="86"/>
                    </a:cubicBezTo>
                    <a:cubicBezTo>
                      <a:pt x="496" y="89"/>
                      <a:pt x="492" y="94"/>
                      <a:pt x="487" y="98"/>
                    </a:cubicBezTo>
                    <a:cubicBezTo>
                      <a:pt x="430" y="122"/>
                      <a:pt x="378" y="156"/>
                      <a:pt x="341" y="204"/>
                    </a:cubicBezTo>
                    <a:cubicBezTo>
                      <a:pt x="326" y="222"/>
                      <a:pt x="310" y="239"/>
                      <a:pt x="294" y="256"/>
                    </a:cubicBezTo>
                    <a:cubicBezTo>
                      <a:pt x="285" y="263"/>
                      <a:pt x="275" y="271"/>
                      <a:pt x="265" y="279"/>
                    </a:cubicBezTo>
                    <a:cubicBezTo>
                      <a:pt x="203" y="318"/>
                      <a:pt x="161" y="370"/>
                      <a:pt x="115" y="425"/>
                    </a:cubicBezTo>
                    <a:cubicBezTo>
                      <a:pt x="46" y="505"/>
                      <a:pt x="0" y="633"/>
                      <a:pt x="14" y="741"/>
                    </a:cubicBezTo>
                    <a:cubicBezTo>
                      <a:pt x="21" y="777"/>
                      <a:pt x="29" y="814"/>
                      <a:pt x="37" y="849"/>
                    </a:cubicBezTo>
                    <a:cubicBezTo>
                      <a:pt x="54" y="905"/>
                      <a:pt x="83" y="953"/>
                      <a:pt x="127" y="993"/>
                    </a:cubicBezTo>
                    <a:cubicBezTo>
                      <a:pt x="190" y="1062"/>
                      <a:pt x="276" y="1120"/>
                      <a:pt x="372" y="1132"/>
                    </a:cubicBezTo>
                    <a:cubicBezTo>
                      <a:pt x="409" y="1134"/>
                      <a:pt x="446" y="1136"/>
                      <a:pt x="483" y="1137"/>
                    </a:cubicBezTo>
                    <a:cubicBezTo>
                      <a:pt x="558" y="1131"/>
                      <a:pt x="629" y="1106"/>
                      <a:pt x="693" y="1063"/>
                    </a:cubicBezTo>
                    <a:cubicBezTo>
                      <a:pt x="810" y="1003"/>
                      <a:pt x="894" y="895"/>
                      <a:pt x="945" y="776"/>
                    </a:cubicBezTo>
                    <a:cubicBezTo>
                      <a:pt x="979" y="696"/>
                      <a:pt x="1006" y="609"/>
                      <a:pt x="1020" y="522"/>
                    </a:cubicBezTo>
                    <a:cubicBezTo>
                      <a:pt x="1031" y="456"/>
                      <a:pt x="1026" y="390"/>
                      <a:pt x="1004" y="326"/>
                    </a:cubicBezTo>
                    <a:cubicBezTo>
                      <a:pt x="996" y="303"/>
                      <a:pt x="983" y="282"/>
                      <a:pt x="972" y="263"/>
                    </a:cubicBezTo>
                    <a:cubicBezTo>
                      <a:pt x="970" y="259"/>
                      <a:pt x="969" y="256"/>
                      <a:pt x="968" y="253"/>
                    </a:cubicBezTo>
                    <a:cubicBezTo>
                      <a:pt x="930" y="156"/>
                      <a:pt x="869" y="92"/>
                      <a:pt x="780" y="56"/>
                    </a:cubicBezTo>
                    <a:cubicBezTo>
                      <a:pt x="780" y="55"/>
                      <a:pt x="779" y="55"/>
                      <a:pt x="779" y="54"/>
                    </a:cubicBezTo>
                    <a:cubicBezTo>
                      <a:pt x="756" y="17"/>
                      <a:pt x="721" y="1"/>
                      <a:pt x="6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33"/>
              <p:cNvSpPr/>
              <p:nvPr/>
            </p:nvSpPr>
            <p:spPr>
              <a:xfrm>
                <a:off x="5724350" y="3824225"/>
                <a:ext cx="24800" cy="26850"/>
              </a:xfrm>
              <a:custGeom>
                <a:rect b="b" l="l" r="r" t="t"/>
                <a:pathLst>
                  <a:path extrusionOk="0" h="1074" w="992">
                    <a:moveTo>
                      <a:pt x="133" y="337"/>
                    </a:moveTo>
                    <a:lnTo>
                      <a:pt x="133" y="337"/>
                    </a:lnTo>
                    <a:cubicBezTo>
                      <a:pt x="130" y="339"/>
                      <a:pt x="127" y="342"/>
                      <a:pt x="125" y="345"/>
                    </a:cubicBezTo>
                    <a:cubicBezTo>
                      <a:pt x="127" y="342"/>
                      <a:pt x="130" y="339"/>
                      <a:pt x="133" y="337"/>
                    </a:cubicBezTo>
                    <a:close/>
                    <a:moveTo>
                      <a:pt x="606" y="0"/>
                    </a:moveTo>
                    <a:cubicBezTo>
                      <a:pt x="517" y="0"/>
                      <a:pt x="422" y="35"/>
                      <a:pt x="368" y="109"/>
                    </a:cubicBezTo>
                    <a:cubicBezTo>
                      <a:pt x="361" y="118"/>
                      <a:pt x="352" y="126"/>
                      <a:pt x="346" y="133"/>
                    </a:cubicBezTo>
                    <a:cubicBezTo>
                      <a:pt x="334" y="142"/>
                      <a:pt x="321" y="153"/>
                      <a:pt x="309" y="163"/>
                    </a:cubicBezTo>
                    <a:cubicBezTo>
                      <a:pt x="291" y="180"/>
                      <a:pt x="274" y="199"/>
                      <a:pt x="257" y="215"/>
                    </a:cubicBezTo>
                    <a:cubicBezTo>
                      <a:pt x="227" y="240"/>
                      <a:pt x="198" y="263"/>
                      <a:pt x="172" y="294"/>
                    </a:cubicBezTo>
                    <a:cubicBezTo>
                      <a:pt x="158" y="309"/>
                      <a:pt x="146" y="323"/>
                      <a:pt x="133" y="337"/>
                    </a:cubicBezTo>
                    <a:lnTo>
                      <a:pt x="133" y="337"/>
                    </a:lnTo>
                    <a:cubicBezTo>
                      <a:pt x="135" y="334"/>
                      <a:pt x="138" y="332"/>
                      <a:pt x="141" y="330"/>
                    </a:cubicBezTo>
                    <a:lnTo>
                      <a:pt x="141" y="330"/>
                    </a:lnTo>
                    <a:cubicBezTo>
                      <a:pt x="101" y="364"/>
                      <a:pt x="68" y="406"/>
                      <a:pt x="46" y="455"/>
                    </a:cubicBezTo>
                    <a:cubicBezTo>
                      <a:pt x="27" y="491"/>
                      <a:pt x="16" y="528"/>
                      <a:pt x="12" y="568"/>
                    </a:cubicBezTo>
                    <a:cubicBezTo>
                      <a:pt x="0" y="623"/>
                      <a:pt x="3" y="678"/>
                      <a:pt x="18" y="732"/>
                    </a:cubicBezTo>
                    <a:cubicBezTo>
                      <a:pt x="26" y="788"/>
                      <a:pt x="46" y="839"/>
                      <a:pt x="80" y="886"/>
                    </a:cubicBezTo>
                    <a:cubicBezTo>
                      <a:pt x="106" y="914"/>
                      <a:pt x="132" y="943"/>
                      <a:pt x="157" y="971"/>
                    </a:cubicBezTo>
                    <a:cubicBezTo>
                      <a:pt x="216" y="1021"/>
                      <a:pt x="284" y="1054"/>
                      <a:pt x="360" y="1066"/>
                    </a:cubicBezTo>
                    <a:cubicBezTo>
                      <a:pt x="378" y="1071"/>
                      <a:pt x="437" y="1074"/>
                      <a:pt x="465" y="1074"/>
                    </a:cubicBezTo>
                    <a:cubicBezTo>
                      <a:pt x="470" y="1074"/>
                      <a:pt x="473" y="1074"/>
                      <a:pt x="476" y="1074"/>
                    </a:cubicBezTo>
                    <a:lnTo>
                      <a:pt x="586" y="1050"/>
                    </a:lnTo>
                    <a:cubicBezTo>
                      <a:pt x="620" y="1033"/>
                      <a:pt x="653" y="1016"/>
                      <a:pt x="686" y="999"/>
                    </a:cubicBezTo>
                    <a:cubicBezTo>
                      <a:pt x="694" y="993"/>
                      <a:pt x="703" y="989"/>
                      <a:pt x="711" y="982"/>
                    </a:cubicBezTo>
                    <a:cubicBezTo>
                      <a:pt x="756" y="950"/>
                      <a:pt x="795" y="911"/>
                      <a:pt x="834" y="874"/>
                    </a:cubicBezTo>
                    <a:lnTo>
                      <a:pt x="842" y="865"/>
                    </a:lnTo>
                    <a:cubicBezTo>
                      <a:pt x="845" y="862"/>
                      <a:pt x="847" y="860"/>
                      <a:pt x="849" y="857"/>
                    </a:cubicBezTo>
                    <a:cubicBezTo>
                      <a:pt x="871" y="824"/>
                      <a:pt x="892" y="792"/>
                      <a:pt x="914" y="758"/>
                    </a:cubicBezTo>
                    <a:cubicBezTo>
                      <a:pt x="918" y="750"/>
                      <a:pt x="920" y="742"/>
                      <a:pt x="923" y="734"/>
                    </a:cubicBezTo>
                    <a:cubicBezTo>
                      <a:pt x="941" y="684"/>
                      <a:pt x="959" y="632"/>
                      <a:pt x="970" y="580"/>
                    </a:cubicBezTo>
                    <a:cubicBezTo>
                      <a:pt x="991" y="485"/>
                      <a:pt x="986" y="382"/>
                      <a:pt x="950" y="291"/>
                    </a:cubicBezTo>
                    <a:cubicBezTo>
                      <a:pt x="928" y="236"/>
                      <a:pt x="902" y="182"/>
                      <a:pt x="866" y="135"/>
                    </a:cubicBezTo>
                    <a:cubicBezTo>
                      <a:pt x="805" y="53"/>
                      <a:pt x="724" y="6"/>
                      <a:pt x="621" y="0"/>
                    </a:cubicBezTo>
                    <a:cubicBezTo>
                      <a:pt x="616" y="0"/>
                      <a:pt x="611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46" name="Google Shape;1246;p33"/>
          <p:cNvGrpSpPr/>
          <p:nvPr/>
        </p:nvGrpSpPr>
        <p:grpSpPr>
          <a:xfrm>
            <a:off x="7333957" y="707299"/>
            <a:ext cx="703342" cy="899756"/>
            <a:chOff x="8198569" y="2407300"/>
            <a:chExt cx="409825" cy="524700"/>
          </a:xfrm>
        </p:grpSpPr>
        <p:sp>
          <p:nvSpPr>
            <p:cNvPr id="1247" name="Google Shape;1247;p33"/>
            <p:cNvSpPr/>
            <p:nvPr/>
          </p:nvSpPr>
          <p:spPr>
            <a:xfrm>
              <a:off x="8203219" y="2407300"/>
              <a:ext cx="400525" cy="524700"/>
            </a:xfrm>
            <a:custGeom>
              <a:rect b="b" l="l" r="r" t="t"/>
              <a:pathLst>
                <a:path extrusionOk="0" h="20988" w="16021">
                  <a:moveTo>
                    <a:pt x="7752" y="0"/>
                  </a:moveTo>
                  <a:cubicBezTo>
                    <a:pt x="7615" y="0"/>
                    <a:pt x="7482" y="53"/>
                    <a:pt x="7402" y="168"/>
                  </a:cubicBezTo>
                  <a:cubicBezTo>
                    <a:pt x="7046" y="680"/>
                    <a:pt x="6711" y="1207"/>
                    <a:pt x="6401" y="1747"/>
                  </a:cubicBezTo>
                  <a:cubicBezTo>
                    <a:pt x="6198" y="980"/>
                    <a:pt x="5745" y="331"/>
                    <a:pt x="4856" y="54"/>
                  </a:cubicBezTo>
                  <a:cubicBezTo>
                    <a:pt x="4822" y="43"/>
                    <a:pt x="4788" y="38"/>
                    <a:pt x="4755" y="38"/>
                  </a:cubicBezTo>
                  <a:cubicBezTo>
                    <a:pt x="4535" y="38"/>
                    <a:pt x="4335" y="250"/>
                    <a:pt x="4292" y="449"/>
                  </a:cubicBezTo>
                  <a:cubicBezTo>
                    <a:pt x="4139" y="1168"/>
                    <a:pt x="4019" y="1951"/>
                    <a:pt x="4019" y="2718"/>
                  </a:cubicBezTo>
                  <a:cubicBezTo>
                    <a:pt x="3264" y="2378"/>
                    <a:pt x="2428" y="2215"/>
                    <a:pt x="1594" y="2215"/>
                  </a:cubicBezTo>
                  <a:cubicBezTo>
                    <a:pt x="1260" y="2215"/>
                    <a:pt x="927" y="2241"/>
                    <a:pt x="600" y="2293"/>
                  </a:cubicBezTo>
                  <a:cubicBezTo>
                    <a:pt x="245" y="2347"/>
                    <a:pt x="0" y="2845"/>
                    <a:pt x="341" y="3096"/>
                  </a:cubicBezTo>
                  <a:cubicBezTo>
                    <a:pt x="1368" y="3849"/>
                    <a:pt x="2443" y="4535"/>
                    <a:pt x="3554" y="5157"/>
                  </a:cubicBezTo>
                  <a:cubicBezTo>
                    <a:pt x="3388" y="5302"/>
                    <a:pt x="3236" y="5463"/>
                    <a:pt x="3101" y="5637"/>
                  </a:cubicBezTo>
                  <a:cubicBezTo>
                    <a:pt x="1454" y="7067"/>
                    <a:pt x="994" y="9351"/>
                    <a:pt x="2862" y="12161"/>
                  </a:cubicBezTo>
                  <a:cubicBezTo>
                    <a:pt x="3881" y="13694"/>
                    <a:pt x="5139" y="15090"/>
                    <a:pt x="6374" y="16450"/>
                  </a:cubicBezTo>
                  <a:cubicBezTo>
                    <a:pt x="7046" y="17189"/>
                    <a:pt x="7736" y="17910"/>
                    <a:pt x="8446" y="18611"/>
                  </a:cubicBezTo>
                  <a:cubicBezTo>
                    <a:pt x="9114" y="19273"/>
                    <a:pt x="9786" y="20020"/>
                    <a:pt x="10579" y="20535"/>
                  </a:cubicBezTo>
                  <a:cubicBezTo>
                    <a:pt x="11058" y="20847"/>
                    <a:pt x="11581" y="20987"/>
                    <a:pt x="12102" y="20987"/>
                  </a:cubicBezTo>
                  <a:cubicBezTo>
                    <a:pt x="13161" y="20987"/>
                    <a:pt x="14209" y="20406"/>
                    <a:pt x="14845" y="19497"/>
                  </a:cubicBezTo>
                  <a:cubicBezTo>
                    <a:pt x="15917" y="17965"/>
                    <a:pt x="16020" y="15875"/>
                    <a:pt x="15961" y="14065"/>
                  </a:cubicBezTo>
                  <a:cubicBezTo>
                    <a:pt x="15903" y="12250"/>
                    <a:pt x="15535" y="10461"/>
                    <a:pt x="15040" y="8719"/>
                  </a:cubicBezTo>
                  <a:cubicBezTo>
                    <a:pt x="14539" y="6957"/>
                    <a:pt x="13675" y="5413"/>
                    <a:pt x="11916" y="4658"/>
                  </a:cubicBezTo>
                  <a:cubicBezTo>
                    <a:pt x="11547" y="4501"/>
                    <a:pt x="11168" y="4380"/>
                    <a:pt x="10781" y="4287"/>
                  </a:cubicBezTo>
                  <a:cubicBezTo>
                    <a:pt x="11047" y="4058"/>
                    <a:pt x="11230" y="3771"/>
                    <a:pt x="11200" y="3399"/>
                  </a:cubicBezTo>
                  <a:cubicBezTo>
                    <a:pt x="11150" y="2780"/>
                    <a:pt x="10667" y="2600"/>
                    <a:pt x="10159" y="2600"/>
                  </a:cubicBezTo>
                  <a:cubicBezTo>
                    <a:pt x="9922" y="2600"/>
                    <a:pt x="9680" y="2639"/>
                    <a:pt x="9473" y="2691"/>
                  </a:cubicBezTo>
                  <a:cubicBezTo>
                    <a:pt x="8992" y="2812"/>
                    <a:pt x="8511" y="2936"/>
                    <a:pt x="8030" y="3058"/>
                  </a:cubicBezTo>
                  <a:cubicBezTo>
                    <a:pt x="8392" y="2205"/>
                    <a:pt x="8461" y="1246"/>
                    <a:pt x="8224" y="321"/>
                  </a:cubicBezTo>
                  <a:cubicBezTo>
                    <a:pt x="8172" y="119"/>
                    <a:pt x="7958" y="0"/>
                    <a:pt x="775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8" name="Google Shape;1248;p33"/>
            <p:cNvGrpSpPr/>
            <p:nvPr/>
          </p:nvGrpSpPr>
          <p:grpSpPr>
            <a:xfrm>
              <a:off x="8198569" y="2407300"/>
              <a:ext cx="409825" cy="524700"/>
              <a:chOff x="5985625" y="3718875"/>
              <a:chExt cx="409825" cy="524700"/>
            </a:xfrm>
          </p:grpSpPr>
          <p:sp>
            <p:nvSpPr>
              <p:cNvPr id="1249" name="Google Shape;1249;p33"/>
              <p:cNvSpPr/>
              <p:nvPr/>
            </p:nvSpPr>
            <p:spPr>
              <a:xfrm>
                <a:off x="5985625" y="3818875"/>
                <a:ext cx="409825" cy="424700"/>
              </a:xfrm>
              <a:custGeom>
                <a:rect b="b" l="l" r="r" t="t"/>
                <a:pathLst>
                  <a:path extrusionOk="0" h="16988" w="16393">
                    <a:moveTo>
                      <a:pt x="8559" y="1"/>
                    </a:moveTo>
                    <a:cubicBezTo>
                      <a:pt x="3754" y="1"/>
                      <a:pt x="1" y="3290"/>
                      <a:pt x="3236" y="8161"/>
                    </a:cubicBezTo>
                    <a:cubicBezTo>
                      <a:pt x="4255" y="9694"/>
                      <a:pt x="5513" y="11091"/>
                      <a:pt x="6748" y="12451"/>
                    </a:cubicBezTo>
                    <a:cubicBezTo>
                      <a:pt x="7420" y="13189"/>
                      <a:pt x="8110" y="13911"/>
                      <a:pt x="8820" y="14611"/>
                    </a:cubicBezTo>
                    <a:cubicBezTo>
                      <a:pt x="9488" y="15274"/>
                      <a:pt x="10160" y="16020"/>
                      <a:pt x="10953" y="16536"/>
                    </a:cubicBezTo>
                    <a:cubicBezTo>
                      <a:pt x="11432" y="16847"/>
                      <a:pt x="11956" y="16987"/>
                      <a:pt x="12476" y="16987"/>
                    </a:cubicBezTo>
                    <a:cubicBezTo>
                      <a:pt x="13535" y="16987"/>
                      <a:pt x="14583" y="16406"/>
                      <a:pt x="15219" y="15497"/>
                    </a:cubicBezTo>
                    <a:cubicBezTo>
                      <a:pt x="16291" y="13965"/>
                      <a:pt x="16392" y="11875"/>
                      <a:pt x="16335" y="10065"/>
                    </a:cubicBezTo>
                    <a:cubicBezTo>
                      <a:pt x="16277" y="8251"/>
                      <a:pt x="15909" y="6461"/>
                      <a:pt x="15414" y="4719"/>
                    </a:cubicBezTo>
                    <a:cubicBezTo>
                      <a:pt x="14911" y="2957"/>
                      <a:pt x="14048" y="1413"/>
                      <a:pt x="12288" y="658"/>
                    </a:cubicBezTo>
                    <a:cubicBezTo>
                      <a:pt x="11277" y="224"/>
                      <a:pt x="10180" y="68"/>
                      <a:pt x="9087" y="14"/>
                    </a:cubicBezTo>
                    <a:cubicBezTo>
                      <a:pt x="8909" y="5"/>
                      <a:pt x="8733" y="1"/>
                      <a:pt x="8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5995025" y="3718875"/>
                <a:ext cx="284000" cy="228950"/>
              </a:xfrm>
              <a:custGeom>
                <a:rect b="b" l="l" r="r" t="t"/>
                <a:pathLst>
                  <a:path extrusionOk="0" h="9158" w="11360">
                    <a:moveTo>
                      <a:pt x="7751" y="1"/>
                    </a:moveTo>
                    <a:cubicBezTo>
                      <a:pt x="7614" y="1"/>
                      <a:pt x="7481" y="53"/>
                      <a:pt x="7401" y="168"/>
                    </a:cubicBezTo>
                    <a:cubicBezTo>
                      <a:pt x="7045" y="682"/>
                      <a:pt x="6711" y="1208"/>
                      <a:pt x="6400" y="1747"/>
                    </a:cubicBezTo>
                    <a:cubicBezTo>
                      <a:pt x="6197" y="980"/>
                      <a:pt x="5744" y="332"/>
                      <a:pt x="4855" y="54"/>
                    </a:cubicBezTo>
                    <a:cubicBezTo>
                      <a:pt x="4821" y="43"/>
                      <a:pt x="4788" y="39"/>
                      <a:pt x="4754" y="39"/>
                    </a:cubicBezTo>
                    <a:cubicBezTo>
                      <a:pt x="4534" y="39"/>
                      <a:pt x="4334" y="250"/>
                      <a:pt x="4292" y="449"/>
                    </a:cubicBezTo>
                    <a:cubicBezTo>
                      <a:pt x="4140" y="1169"/>
                      <a:pt x="4018" y="1951"/>
                      <a:pt x="4018" y="2718"/>
                    </a:cubicBezTo>
                    <a:cubicBezTo>
                      <a:pt x="3264" y="2379"/>
                      <a:pt x="2428" y="2216"/>
                      <a:pt x="1594" y="2216"/>
                    </a:cubicBezTo>
                    <a:cubicBezTo>
                      <a:pt x="1260" y="2216"/>
                      <a:pt x="927" y="2242"/>
                      <a:pt x="600" y="2293"/>
                    </a:cubicBezTo>
                    <a:cubicBezTo>
                      <a:pt x="245" y="2347"/>
                      <a:pt x="0" y="2846"/>
                      <a:pt x="340" y="3096"/>
                    </a:cubicBezTo>
                    <a:cubicBezTo>
                      <a:pt x="1368" y="3849"/>
                      <a:pt x="2442" y="4535"/>
                      <a:pt x="3553" y="5157"/>
                    </a:cubicBezTo>
                    <a:cubicBezTo>
                      <a:pt x="2634" y="5960"/>
                      <a:pt x="2155" y="7260"/>
                      <a:pt x="2406" y="8467"/>
                    </a:cubicBezTo>
                    <a:cubicBezTo>
                      <a:pt x="2456" y="8703"/>
                      <a:pt x="2683" y="8897"/>
                      <a:pt x="2908" y="8897"/>
                    </a:cubicBezTo>
                    <a:cubicBezTo>
                      <a:pt x="3021" y="8897"/>
                      <a:pt x="3135" y="8848"/>
                      <a:pt x="3225" y="8730"/>
                    </a:cubicBezTo>
                    <a:cubicBezTo>
                      <a:pt x="3767" y="8024"/>
                      <a:pt x="4350" y="7349"/>
                      <a:pt x="4970" y="6711"/>
                    </a:cubicBezTo>
                    <a:cubicBezTo>
                      <a:pt x="5096" y="7081"/>
                      <a:pt x="5253" y="7441"/>
                      <a:pt x="5456" y="7785"/>
                    </a:cubicBezTo>
                    <a:cubicBezTo>
                      <a:pt x="5757" y="8298"/>
                      <a:pt x="6234" y="9074"/>
                      <a:pt x="6885" y="9151"/>
                    </a:cubicBezTo>
                    <a:cubicBezTo>
                      <a:pt x="6924" y="9156"/>
                      <a:pt x="6962" y="9158"/>
                      <a:pt x="6999" y="9158"/>
                    </a:cubicBezTo>
                    <a:cubicBezTo>
                      <a:pt x="7672" y="9158"/>
                      <a:pt x="7904" y="8416"/>
                      <a:pt x="7786" y="7838"/>
                    </a:cubicBezTo>
                    <a:cubicBezTo>
                      <a:pt x="7708" y="7464"/>
                      <a:pt x="7539" y="7111"/>
                      <a:pt x="7400" y="6758"/>
                    </a:cubicBezTo>
                    <a:cubicBezTo>
                      <a:pt x="7379" y="6705"/>
                      <a:pt x="7358" y="6652"/>
                      <a:pt x="7337" y="6600"/>
                    </a:cubicBezTo>
                    <a:lnTo>
                      <a:pt x="7337" y="6600"/>
                    </a:lnTo>
                    <a:cubicBezTo>
                      <a:pt x="8294" y="7016"/>
                      <a:pt x="9292" y="7341"/>
                      <a:pt x="10335" y="7341"/>
                    </a:cubicBezTo>
                    <a:cubicBezTo>
                      <a:pt x="10499" y="7341"/>
                      <a:pt x="10664" y="7333"/>
                      <a:pt x="10831" y="7316"/>
                    </a:cubicBezTo>
                    <a:cubicBezTo>
                      <a:pt x="11197" y="7278"/>
                      <a:pt x="11360" y="6882"/>
                      <a:pt x="11179" y="6580"/>
                    </a:cubicBezTo>
                    <a:cubicBezTo>
                      <a:pt x="10770" y="5901"/>
                      <a:pt x="10180" y="5343"/>
                      <a:pt x="9493" y="4961"/>
                    </a:cubicBezTo>
                    <a:cubicBezTo>
                      <a:pt x="9596" y="4923"/>
                      <a:pt x="9701" y="4888"/>
                      <a:pt x="9803" y="4844"/>
                    </a:cubicBezTo>
                    <a:cubicBezTo>
                      <a:pt x="10388" y="4588"/>
                      <a:pt x="11257" y="4173"/>
                      <a:pt x="11195" y="3402"/>
                    </a:cubicBezTo>
                    <a:cubicBezTo>
                      <a:pt x="11145" y="2783"/>
                      <a:pt x="10663" y="2603"/>
                      <a:pt x="10154" y="2603"/>
                    </a:cubicBezTo>
                    <a:cubicBezTo>
                      <a:pt x="9917" y="2603"/>
                      <a:pt x="9674" y="2642"/>
                      <a:pt x="9467" y="2694"/>
                    </a:cubicBezTo>
                    <a:cubicBezTo>
                      <a:pt x="8986" y="2815"/>
                      <a:pt x="8505" y="2940"/>
                      <a:pt x="8024" y="3062"/>
                    </a:cubicBezTo>
                    <a:cubicBezTo>
                      <a:pt x="8386" y="2207"/>
                      <a:pt x="8455" y="1248"/>
                      <a:pt x="8218" y="324"/>
                    </a:cubicBezTo>
                    <a:cubicBezTo>
                      <a:pt x="8170" y="120"/>
                      <a:pt x="7957" y="1"/>
                      <a:pt x="7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6105600" y="3785825"/>
                <a:ext cx="96025" cy="91450"/>
              </a:xfrm>
              <a:custGeom>
                <a:rect b="b" l="l" r="r" t="t"/>
                <a:pathLst>
                  <a:path extrusionOk="0" h="3658" w="3841">
                    <a:moveTo>
                      <a:pt x="2068" y="1"/>
                    </a:moveTo>
                    <a:cubicBezTo>
                      <a:pt x="1863" y="1"/>
                      <a:pt x="1651" y="143"/>
                      <a:pt x="1625" y="362"/>
                    </a:cubicBezTo>
                    <a:cubicBezTo>
                      <a:pt x="1623" y="368"/>
                      <a:pt x="1623" y="374"/>
                      <a:pt x="1623" y="381"/>
                    </a:cubicBezTo>
                    <a:cubicBezTo>
                      <a:pt x="1581" y="319"/>
                      <a:pt x="1538" y="258"/>
                      <a:pt x="1493" y="197"/>
                    </a:cubicBezTo>
                    <a:cubicBezTo>
                      <a:pt x="1432" y="112"/>
                      <a:pt x="1334" y="60"/>
                      <a:pt x="1232" y="60"/>
                    </a:cubicBezTo>
                    <a:cubicBezTo>
                      <a:pt x="1209" y="60"/>
                      <a:pt x="1186" y="63"/>
                      <a:pt x="1162" y="69"/>
                    </a:cubicBezTo>
                    <a:cubicBezTo>
                      <a:pt x="1049" y="95"/>
                      <a:pt x="921" y="196"/>
                      <a:pt x="914" y="322"/>
                    </a:cubicBezTo>
                    <a:cubicBezTo>
                      <a:pt x="908" y="477"/>
                      <a:pt x="888" y="638"/>
                      <a:pt x="913" y="791"/>
                    </a:cubicBezTo>
                    <a:cubicBezTo>
                      <a:pt x="922" y="846"/>
                      <a:pt x="937" y="900"/>
                      <a:pt x="949" y="953"/>
                    </a:cubicBezTo>
                    <a:cubicBezTo>
                      <a:pt x="878" y="943"/>
                      <a:pt x="806" y="937"/>
                      <a:pt x="734" y="937"/>
                    </a:cubicBezTo>
                    <a:cubicBezTo>
                      <a:pt x="618" y="937"/>
                      <a:pt x="500" y="951"/>
                      <a:pt x="381" y="978"/>
                    </a:cubicBezTo>
                    <a:cubicBezTo>
                      <a:pt x="241" y="1010"/>
                      <a:pt x="145" y="1177"/>
                      <a:pt x="141" y="1308"/>
                    </a:cubicBezTo>
                    <a:cubicBezTo>
                      <a:pt x="137" y="1451"/>
                      <a:pt x="213" y="1592"/>
                      <a:pt x="348" y="1655"/>
                    </a:cubicBezTo>
                    <a:cubicBezTo>
                      <a:pt x="382" y="1671"/>
                      <a:pt x="416" y="1688"/>
                      <a:pt x="450" y="1706"/>
                    </a:cubicBezTo>
                    <a:cubicBezTo>
                      <a:pt x="246" y="2041"/>
                      <a:pt x="105" y="2413"/>
                      <a:pt x="32" y="2801"/>
                    </a:cubicBezTo>
                    <a:cubicBezTo>
                      <a:pt x="0" y="2966"/>
                      <a:pt x="94" y="3142"/>
                      <a:pt x="245" y="3213"/>
                    </a:cubicBezTo>
                    <a:cubicBezTo>
                      <a:pt x="297" y="3237"/>
                      <a:pt x="349" y="3248"/>
                      <a:pt x="401" y="3248"/>
                    </a:cubicBezTo>
                    <a:cubicBezTo>
                      <a:pt x="511" y="3248"/>
                      <a:pt x="617" y="3198"/>
                      <a:pt x="699" y="3116"/>
                    </a:cubicBezTo>
                    <a:lnTo>
                      <a:pt x="1126" y="2689"/>
                    </a:lnTo>
                    <a:lnTo>
                      <a:pt x="1126" y="2689"/>
                    </a:lnTo>
                    <a:cubicBezTo>
                      <a:pt x="1110" y="2971"/>
                      <a:pt x="1179" y="3258"/>
                      <a:pt x="1346" y="3486"/>
                    </a:cubicBezTo>
                    <a:cubicBezTo>
                      <a:pt x="1424" y="3593"/>
                      <a:pt x="1549" y="3658"/>
                      <a:pt x="1678" y="3658"/>
                    </a:cubicBezTo>
                    <a:cubicBezTo>
                      <a:pt x="1720" y="3658"/>
                      <a:pt x="1763" y="3650"/>
                      <a:pt x="1806" y="3635"/>
                    </a:cubicBezTo>
                    <a:cubicBezTo>
                      <a:pt x="1960" y="3580"/>
                      <a:pt x="2100" y="3398"/>
                      <a:pt x="2066" y="3229"/>
                    </a:cubicBezTo>
                    <a:cubicBezTo>
                      <a:pt x="2027" y="3017"/>
                      <a:pt x="1986" y="2806"/>
                      <a:pt x="1946" y="2595"/>
                    </a:cubicBezTo>
                    <a:cubicBezTo>
                      <a:pt x="1954" y="2582"/>
                      <a:pt x="1959" y="2568"/>
                      <a:pt x="1964" y="2554"/>
                    </a:cubicBezTo>
                    <a:cubicBezTo>
                      <a:pt x="1967" y="2549"/>
                      <a:pt x="1969" y="2544"/>
                      <a:pt x="1971" y="2541"/>
                    </a:cubicBezTo>
                    <a:cubicBezTo>
                      <a:pt x="1983" y="2526"/>
                      <a:pt x="1996" y="2510"/>
                      <a:pt x="2009" y="2494"/>
                    </a:cubicBezTo>
                    <a:cubicBezTo>
                      <a:pt x="2014" y="2489"/>
                      <a:pt x="2018" y="2485"/>
                      <a:pt x="2021" y="2481"/>
                    </a:cubicBezTo>
                    <a:cubicBezTo>
                      <a:pt x="2033" y="2471"/>
                      <a:pt x="2044" y="2464"/>
                      <a:pt x="2056" y="2456"/>
                    </a:cubicBezTo>
                    <a:cubicBezTo>
                      <a:pt x="2061" y="2454"/>
                      <a:pt x="2059" y="2454"/>
                      <a:pt x="2061" y="2453"/>
                    </a:cubicBezTo>
                    <a:cubicBezTo>
                      <a:pt x="2076" y="2446"/>
                      <a:pt x="2090" y="2441"/>
                      <a:pt x="2106" y="2436"/>
                    </a:cubicBezTo>
                    <a:cubicBezTo>
                      <a:pt x="2115" y="2433"/>
                      <a:pt x="2113" y="2433"/>
                      <a:pt x="2118" y="2432"/>
                    </a:cubicBezTo>
                    <a:cubicBezTo>
                      <a:pt x="2132" y="2431"/>
                      <a:pt x="2144" y="2428"/>
                      <a:pt x="2158" y="2427"/>
                    </a:cubicBezTo>
                    <a:cubicBezTo>
                      <a:pt x="2173" y="2426"/>
                      <a:pt x="2185" y="2426"/>
                      <a:pt x="2200" y="2423"/>
                    </a:cubicBezTo>
                    <a:cubicBezTo>
                      <a:pt x="2204" y="2423"/>
                      <a:pt x="2206" y="2423"/>
                      <a:pt x="2211" y="2426"/>
                    </a:cubicBezTo>
                    <a:cubicBezTo>
                      <a:pt x="2220" y="2427"/>
                      <a:pt x="2272" y="2438"/>
                      <a:pt x="2295" y="2443"/>
                    </a:cubicBezTo>
                    <a:cubicBezTo>
                      <a:pt x="2304" y="2447"/>
                      <a:pt x="2316" y="2453"/>
                      <a:pt x="2329" y="2459"/>
                    </a:cubicBezTo>
                    <a:cubicBezTo>
                      <a:pt x="2394" y="2530"/>
                      <a:pt x="2456" y="2605"/>
                      <a:pt x="2513" y="2699"/>
                    </a:cubicBezTo>
                    <a:cubicBezTo>
                      <a:pt x="2589" y="2826"/>
                      <a:pt x="2701" y="2879"/>
                      <a:pt x="2816" y="2879"/>
                    </a:cubicBezTo>
                    <a:cubicBezTo>
                      <a:pt x="3065" y="2879"/>
                      <a:pt x="3323" y="2626"/>
                      <a:pt x="3227" y="2334"/>
                    </a:cubicBezTo>
                    <a:cubicBezTo>
                      <a:pt x="3161" y="2134"/>
                      <a:pt x="3033" y="1977"/>
                      <a:pt x="2873" y="1857"/>
                    </a:cubicBezTo>
                    <a:cubicBezTo>
                      <a:pt x="2856" y="1838"/>
                      <a:pt x="2837" y="1819"/>
                      <a:pt x="2817" y="1801"/>
                    </a:cubicBezTo>
                    <a:cubicBezTo>
                      <a:pt x="3041" y="1677"/>
                      <a:pt x="3268" y="1555"/>
                      <a:pt x="3492" y="1431"/>
                    </a:cubicBezTo>
                    <a:cubicBezTo>
                      <a:pt x="3841" y="1240"/>
                      <a:pt x="3638" y="673"/>
                      <a:pt x="3274" y="673"/>
                    </a:cubicBezTo>
                    <a:cubicBezTo>
                      <a:pt x="3257" y="673"/>
                      <a:pt x="3239" y="674"/>
                      <a:pt x="3222" y="677"/>
                    </a:cubicBezTo>
                    <a:cubicBezTo>
                      <a:pt x="2957" y="722"/>
                      <a:pt x="2702" y="785"/>
                      <a:pt x="2463" y="879"/>
                    </a:cubicBezTo>
                    <a:cubicBezTo>
                      <a:pt x="2463" y="874"/>
                      <a:pt x="2463" y="869"/>
                      <a:pt x="2465" y="863"/>
                    </a:cubicBezTo>
                    <a:cubicBezTo>
                      <a:pt x="2472" y="801"/>
                      <a:pt x="2473" y="738"/>
                      <a:pt x="2478" y="675"/>
                    </a:cubicBezTo>
                    <a:cubicBezTo>
                      <a:pt x="2483" y="621"/>
                      <a:pt x="2488" y="569"/>
                      <a:pt x="2494" y="514"/>
                    </a:cubicBezTo>
                    <a:lnTo>
                      <a:pt x="2491" y="514"/>
                    </a:lnTo>
                    <a:cubicBezTo>
                      <a:pt x="2493" y="476"/>
                      <a:pt x="2498" y="439"/>
                      <a:pt x="2499" y="399"/>
                    </a:cubicBezTo>
                    <a:cubicBezTo>
                      <a:pt x="2507" y="183"/>
                      <a:pt x="2275" y="6"/>
                      <a:pt x="2079" y="1"/>
                    </a:cubicBezTo>
                    <a:cubicBezTo>
                      <a:pt x="2075" y="1"/>
                      <a:pt x="2071" y="1"/>
                      <a:pt x="2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6129075" y="3991425"/>
                <a:ext cx="27525" cy="31000"/>
              </a:xfrm>
              <a:custGeom>
                <a:rect b="b" l="l" r="r" t="t"/>
                <a:pathLst>
                  <a:path extrusionOk="0" h="1240" w="1101">
                    <a:moveTo>
                      <a:pt x="389" y="0"/>
                    </a:moveTo>
                    <a:cubicBezTo>
                      <a:pt x="314" y="0"/>
                      <a:pt x="240" y="22"/>
                      <a:pt x="175" y="66"/>
                    </a:cubicBezTo>
                    <a:cubicBezTo>
                      <a:pt x="118" y="106"/>
                      <a:pt x="73" y="158"/>
                      <a:pt x="43" y="220"/>
                    </a:cubicBezTo>
                    <a:cubicBezTo>
                      <a:pt x="13" y="284"/>
                      <a:pt x="1" y="351"/>
                      <a:pt x="8" y="419"/>
                    </a:cubicBezTo>
                    <a:cubicBezTo>
                      <a:pt x="8" y="441"/>
                      <a:pt x="8" y="465"/>
                      <a:pt x="9" y="487"/>
                    </a:cubicBezTo>
                    <a:cubicBezTo>
                      <a:pt x="11" y="551"/>
                      <a:pt x="34" y="598"/>
                      <a:pt x="57" y="653"/>
                    </a:cubicBezTo>
                    <a:lnTo>
                      <a:pt x="83" y="711"/>
                    </a:lnTo>
                    <a:cubicBezTo>
                      <a:pt x="107" y="767"/>
                      <a:pt x="130" y="825"/>
                      <a:pt x="166" y="873"/>
                    </a:cubicBezTo>
                    <a:cubicBezTo>
                      <a:pt x="193" y="911"/>
                      <a:pt x="224" y="947"/>
                      <a:pt x="253" y="985"/>
                    </a:cubicBezTo>
                    <a:cubicBezTo>
                      <a:pt x="313" y="1062"/>
                      <a:pt x="373" y="1137"/>
                      <a:pt x="464" y="1177"/>
                    </a:cubicBezTo>
                    <a:cubicBezTo>
                      <a:pt x="484" y="1186"/>
                      <a:pt x="505" y="1193"/>
                      <a:pt x="525" y="1202"/>
                    </a:cubicBezTo>
                    <a:cubicBezTo>
                      <a:pt x="579" y="1227"/>
                      <a:pt x="637" y="1240"/>
                      <a:pt x="695" y="1240"/>
                    </a:cubicBezTo>
                    <a:cubicBezTo>
                      <a:pt x="707" y="1240"/>
                      <a:pt x="719" y="1239"/>
                      <a:pt x="731" y="1238"/>
                    </a:cubicBezTo>
                    <a:cubicBezTo>
                      <a:pt x="801" y="1232"/>
                      <a:pt x="864" y="1209"/>
                      <a:pt x="922" y="1170"/>
                    </a:cubicBezTo>
                    <a:cubicBezTo>
                      <a:pt x="980" y="1130"/>
                      <a:pt x="1026" y="1076"/>
                      <a:pt x="1057" y="1011"/>
                    </a:cubicBezTo>
                    <a:cubicBezTo>
                      <a:pt x="1088" y="946"/>
                      <a:pt x="1100" y="877"/>
                      <a:pt x="1094" y="805"/>
                    </a:cubicBezTo>
                    <a:cubicBezTo>
                      <a:pt x="1094" y="783"/>
                      <a:pt x="1095" y="759"/>
                      <a:pt x="1094" y="738"/>
                    </a:cubicBezTo>
                    <a:cubicBezTo>
                      <a:pt x="1091" y="641"/>
                      <a:pt x="1039" y="557"/>
                      <a:pt x="994" y="477"/>
                    </a:cubicBezTo>
                    <a:cubicBezTo>
                      <a:pt x="970" y="435"/>
                      <a:pt x="948" y="393"/>
                      <a:pt x="924" y="352"/>
                    </a:cubicBezTo>
                    <a:cubicBezTo>
                      <a:pt x="884" y="284"/>
                      <a:pt x="814" y="227"/>
                      <a:pt x="760" y="168"/>
                    </a:cubicBezTo>
                    <a:cubicBezTo>
                      <a:pt x="717" y="122"/>
                      <a:pt x="684" y="90"/>
                      <a:pt x="619" y="60"/>
                    </a:cubicBezTo>
                    <a:cubicBezTo>
                      <a:pt x="600" y="53"/>
                      <a:pt x="580" y="45"/>
                      <a:pt x="559" y="37"/>
                    </a:cubicBezTo>
                    <a:cubicBezTo>
                      <a:pt x="504" y="13"/>
                      <a:pt x="446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6226575" y="4028975"/>
                <a:ext cx="22275" cy="22250"/>
              </a:xfrm>
              <a:custGeom>
                <a:rect b="b" l="l" r="r" t="t"/>
                <a:pathLst>
                  <a:path extrusionOk="0" h="890" w="891">
                    <a:moveTo>
                      <a:pt x="357" y="1"/>
                    </a:moveTo>
                    <a:cubicBezTo>
                      <a:pt x="351" y="1"/>
                      <a:pt x="345" y="1"/>
                      <a:pt x="338" y="2"/>
                    </a:cubicBezTo>
                    <a:cubicBezTo>
                      <a:pt x="334" y="2"/>
                      <a:pt x="330" y="3"/>
                      <a:pt x="327" y="3"/>
                    </a:cubicBezTo>
                    <a:cubicBezTo>
                      <a:pt x="311" y="5"/>
                      <a:pt x="296" y="7"/>
                      <a:pt x="278" y="8"/>
                    </a:cubicBezTo>
                    <a:cubicBezTo>
                      <a:pt x="254" y="14"/>
                      <a:pt x="230" y="19"/>
                      <a:pt x="205" y="24"/>
                    </a:cubicBezTo>
                    <a:cubicBezTo>
                      <a:pt x="168" y="36"/>
                      <a:pt x="136" y="55"/>
                      <a:pt x="110" y="83"/>
                    </a:cubicBezTo>
                    <a:cubicBezTo>
                      <a:pt x="88" y="97"/>
                      <a:pt x="72" y="117"/>
                      <a:pt x="61" y="142"/>
                    </a:cubicBezTo>
                    <a:cubicBezTo>
                      <a:pt x="36" y="173"/>
                      <a:pt x="21" y="210"/>
                      <a:pt x="15" y="248"/>
                    </a:cubicBezTo>
                    <a:lnTo>
                      <a:pt x="9" y="293"/>
                    </a:lnTo>
                    <a:cubicBezTo>
                      <a:pt x="3" y="330"/>
                      <a:pt x="0" y="368"/>
                      <a:pt x="3" y="405"/>
                    </a:cubicBezTo>
                    <a:cubicBezTo>
                      <a:pt x="6" y="451"/>
                      <a:pt x="17" y="486"/>
                      <a:pt x="33" y="524"/>
                    </a:cubicBezTo>
                    <a:cubicBezTo>
                      <a:pt x="42" y="543"/>
                      <a:pt x="50" y="564"/>
                      <a:pt x="59" y="584"/>
                    </a:cubicBezTo>
                    <a:cubicBezTo>
                      <a:pt x="89" y="649"/>
                      <a:pt x="120" y="712"/>
                      <a:pt x="181" y="758"/>
                    </a:cubicBezTo>
                    <a:lnTo>
                      <a:pt x="196" y="770"/>
                    </a:lnTo>
                    <a:lnTo>
                      <a:pt x="226" y="793"/>
                    </a:lnTo>
                    <a:cubicBezTo>
                      <a:pt x="266" y="830"/>
                      <a:pt x="313" y="855"/>
                      <a:pt x="366" y="867"/>
                    </a:cubicBezTo>
                    <a:cubicBezTo>
                      <a:pt x="404" y="882"/>
                      <a:pt x="443" y="890"/>
                      <a:pt x="482" y="890"/>
                    </a:cubicBezTo>
                    <a:cubicBezTo>
                      <a:pt x="495" y="890"/>
                      <a:pt x="508" y="889"/>
                      <a:pt x="521" y="888"/>
                    </a:cubicBezTo>
                    <a:cubicBezTo>
                      <a:pt x="553" y="879"/>
                      <a:pt x="586" y="873"/>
                      <a:pt x="620" y="866"/>
                    </a:cubicBezTo>
                    <a:cubicBezTo>
                      <a:pt x="670" y="850"/>
                      <a:pt x="714" y="822"/>
                      <a:pt x="748" y="784"/>
                    </a:cubicBezTo>
                    <a:cubicBezTo>
                      <a:pt x="778" y="763"/>
                      <a:pt x="800" y="737"/>
                      <a:pt x="816" y="705"/>
                    </a:cubicBezTo>
                    <a:cubicBezTo>
                      <a:pt x="850" y="662"/>
                      <a:pt x="870" y="613"/>
                      <a:pt x="877" y="558"/>
                    </a:cubicBezTo>
                    <a:cubicBezTo>
                      <a:pt x="891" y="455"/>
                      <a:pt x="874" y="350"/>
                      <a:pt x="814" y="264"/>
                    </a:cubicBezTo>
                    <a:cubicBezTo>
                      <a:pt x="808" y="253"/>
                      <a:pt x="799" y="243"/>
                      <a:pt x="793" y="233"/>
                    </a:cubicBezTo>
                    <a:cubicBezTo>
                      <a:pt x="789" y="227"/>
                      <a:pt x="787" y="222"/>
                      <a:pt x="783" y="217"/>
                    </a:cubicBezTo>
                    <a:cubicBezTo>
                      <a:pt x="772" y="201"/>
                      <a:pt x="760" y="188"/>
                      <a:pt x="745" y="174"/>
                    </a:cubicBezTo>
                    <a:cubicBezTo>
                      <a:pt x="713" y="130"/>
                      <a:pt x="669" y="97"/>
                      <a:pt x="617" y="75"/>
                    </a:cubicBezTo>
                    <a:cubicBezTo>
                      <a:pt x="601" y="66"/>
                      <a:pt x="580" y="58"/>
                      <a:pt x="559" y="48"/>
                    </a:cubicBezTo>
                    <a:lnTo>
                      <a:pt x="544" y="40"/>
                    </a:lnTo>
                    <a:cubicBezTo>
                      <a:pt x="542" y="39"/>
                      <a:pt x="541" y="38"/>
                      <a:pt x="537" y="38"/>
                    </a:cubicBezTo>
                    <a:cubicBezTo>
                      <a:pt x="506" y="27"/>
                      <a:pt x="474" y="17"/>
                      <a:pt x="443" y="7"/>
                    </a:cubicBezTo>
                    <a:cubicBezTo>
                      <a:pt x="430" y="4"/>
                      <a:pt x="416" y="3"/>
                      <a:pt x="402" y="3"/>
                    </a:cubicBezTo>
                    <a:cubicBezTo>
                      <a:pt x="398" y="3"/>
                      <a:pt x="394" y="3"/>
                      <a:pt x="389" y="3"/>
                    </a:cubicBezTo>
                    <a:cubicBezTo>
                      <a:pt x="378" y="2"/>
                      <a:pt x="368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6269950" y="3947000"/>
                <a:ext cx="24950" cy="25275"/>
              </a:xfrm>
              <a:custGeom>
                <a:rect b="b" l="l" r="r" t="t"/>
                <a:pathLst>
                  <a:path extrusionOk="0" h="1011" w="998">
                    <a:moveTo>
                      <a:pt x="134" y="419"/>
                    </a:moveTo>
                    <a:cubicBezTo>
                      <a:pt x="134" y="421"/>
                      <a:pt x="135" y="423"/>
                      <a:pt x="135" y="425"/>
                    </a:cubicBezTo>
                    <a:cubicBezTo>
                      <a:pt x="135" y="423"/>
                      <a:pt x="134" y="421"/>
                      <a:pt x="134" y="419"/>
                    </a:cubicBezTo>
                    <a:close/>
                    <a:moveTo>
                      <a:pt x="460" y="1"/>
                    </a:moveTo>
                    <a:cubicBezTo>
                      <a:pt x="438" y="1"/>
                      <a:pt x="416" y="2"/>
                      <a:pt x="395" y="2"/>
                    </a:cubicBezTo>
                    <a:cubicBezTo>
                      <a:pt x="404" y="2"/>
                      <a:pt x="412" y="3"/>
                      <a:pt x="421" y="3"/>
                    </a:cubicBezTo>
                    <a:lnTo>
                      <a:pt x="421" y="3"/>
                    </a:lnTo>
                    <a:cubicBezTo>
                      <a:pt x="407" y="3"/>
                      <a:pt x="392" y="3"/>
                      <a:pt x="378" y="3"/>
                    </a:cubicBezTo>
                    <a:cubicBezTo>
                      <a:pt x="349" y="3"/>
                      <a:pt x="319" y="4"/>
                      <a:pt x="289" y="7"/>
                    </a:cubicBezTo>
                    <a:cubicBezTo>
                      <a:pt x="268" y="12"/>
                      <a:pt x="247" y="15"/>
                      <a:pt x="226" y="18"/>
                    </a:cubicBezTo>
                    <a:cubicBezTo>
                      <a:pt x="217" y="21"/>
                      <a:pt x="208" y="22"/>
                      <a:pt x="199" y="23"/>
                    </a:cubicBezTo>
                    <a:cubicBezTo>
                      <a:pt x="167" y="29"/>
                      <a:pt x="141" y="42"/>
                      <a:pt x="115" y="57"/>
                    </a:cubicBezTo>
                    <a:cubicBezTo>
                      <a:pt x="107" y="58"/>
                      <a:pt x="99" y="61"/>
                      <a:pt x="90" y="63"/>
                    </a:cubicBezTo>
                    <a:cubicBezTo>
                      <a:pt x="22" y="78"/>
                      <a:pt x="1" y="176"/>
                      <a:pt x="37" y="228"/>
                    </a:cubicBezTo>
                    <a:lnTo>
                      <a:pt x="45" y="240"/>
                    </a:lnTo>
                    <a:cubicBezTo>
                      <a:pt x="58" y="290"/>
                      <a:pt x="89" y="339"/>
                      <a:pt x="118" y="385"/>
                    </a:cubicBezTo>
                    <a:cubicBezTo>
                      <a:pt x="124" y="396"/>
                      <a:pt x="130" y="408"/>
                      <a:pt x="134" y="419"/>
                    </a:cubicBezTo>
                    <a:lnTo>
                      <a:pt x="134" y="419"/>
                    </a:lnTo>
                    <a:cubicBezTo>
                      <a:pt x="133" y="415"/>
                      <a:pt x="132" y="411"/>
                      <a:pt x="131" y="407"/>
                    </a:cubicBezTo>
                    <a:lnTo>
                      <a:pt x="131" y="407"/>
                    </a:lnTo>
                    <a:cubicBezTo>
                      <a:pt x="132" y="408"/>
                      <a:pt x="133" y="411"/>
                      <a:pt x="135" y="413"/>
                    </a:cubicBezTo>
                    <a:cubicBezTo>
                      <a:pt x="141" y="435"/>
                      <a:pt x="143" y="459"/>
                      <a:pt x="152" y="480"/>
                    </a:cubicBezTo>
                    <a:cubicBezTo>
                      <a:pt x="156" y="487"/>
                      <a:pt x="157" y="495"/>
                      <a:pt x="159" y="503"/>
                    </a:cubicBezTo>
                    <a:lnTo>
                      <a:pt x="159" y="506"/>
                    </a:lnTo>
                    <a:cubicBezTo>
                      <a:pt x="163" y="555"/>
                      <a:pt x="179" y="599"/>
                      <a:pt x="191" y="644"/>
                    </a:cubicBezTo>
                    <a:cubicBezTo>
                      <a:pt x="201" y="688"/>
                      <a:pt x="216" y="732"/>
                      <a:pt x="246" y="773"/>
                    </a:cubicBezTo>
                    <a:cubicBezTo>
                      <a:pt x="262" y="794"/>
                      <a:pt x="279" y="810"/>
                      <a:pt x="298" y="829"/>
                    </a:cubicBezTo>
                    <a:cubicBezTo>
                      <a:pt x="298" y="856"/>
                      <a:pt x="303" y="883"/>
                      <a:pt x="318" y="911"/>
                    </a:cubicBezTo>
                    <a:cubicBezTo>
                      <a:pt x="342" y="960"/>
                      <a:pt x="391" y="1003"/>
                      <a:pt x="448" y="1009"/>
                    </a:cubicBezTo>
                    <a:cubicBezTo>
                      <a:pt x="462" y="1010"/>
                      <a:pt x="475" y="1010"/>
                      <a:pt x="489" y="1010"/>
                    </a:cubicBezTo>
                    <a:cubicBezTo>
                      <a:pt x="530" y="1010"/>
                      <a:pt x="572" y="1004"/>
                      <a:pt x="611" y="992"/>
                    </a:cubicBezTo>
                    <a:cubicBezTo>
                      <a:pt x="663" y="986"/>
                      <a:pt x="715" y="971"/>
                      <a:pt x="758" y="941"/>
                    </a:cubicBezTo>
                    <a:cubicBezTo>
                      <a:pt x="788" y="920"/>
                      <a:pt x="815" y="893"/>
                      <a:pt x="841" y="867"/>
                    </a:cubicBezTo>
                    <a:cubicBezTo>
                      <a:pt x="852" y="855"/>
                      <a:pt x="861" y="842"/>
                      <a:pt x="871" y="830"/>
                    </a:cubicBezTo>
                    <a:cubicBezTo>
                      <a:pt x="878" y="824"/>
                      <a:pt x="884" y="818"/>
                      <a:pt x="894" y="808"/>
                    </a:cubicBezTo>
                    <a:cubicBezTo>
                      <a:pt x="941" y="751"/>
                      <a:pt x="973" y="685"/>
                      <a:pt x="986" y="611"/>
                    </a:cubicBezTo>
                    <a:cubicBezTo>
                      <a:pt x="998" y="541"/>
                      <a:pt x="992" y="471"/>
                      <a:pt x="968" y="404"/>
                    </a:cubicBezTo>
                    <a:cubicBezTo>
                      <a:pt x="936" y="297"/>
                      <a:pt x="873" y="195"/>
                      <a:pt x="780" y="131"/>
                    </a:cubicBezTo>
                    <a:cubicBezTo>
                      <a:pt x="733" y="99"/>
                      <a:pt x="685" y="65"/>
                      <a:pt x="632" y="43"/>
                    </a:cubicBezTo>
                    <a:cubicBezTo>
                      <a:pt x="594" y="27"/>
                      <a:pt x="552" y="10"/>
                      <a:pt x="513" y="5"/>
                    </a:cubicBezTo>
                    <a:cubicBezTo>
                      <a:pt x="495" y="2"/>
                      <a:pt x="478" y="1"/>
                      <a:pt x="4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6230050" y="4106250"/>
                <a:ext cx="25875" cy="23175"/>
              </a:xfrm>
              <a:custGeom>
                <a:rect b="b" l="l" r="r" t="t"/>
                <a:pathLst>
                  <a:path extrusionOk="0" h="927" w="1035">
                    <a:moveTo>
                      <a:pt x="443" y="0"/>
                    </a:moveTo>
                    <a:cubicBezTo>
                      <a:pt x="428" y="0"/>
                      <a:pt x="413" y="1"/>
                      <a:pt x="398" y="2"/>
                    </a:cubicBezTo>
                    <a:cubicBezTo>
                      <a:pt x="391" y="3"/>
                      <a:pt x="382" y="4"/>
                      <a:pt x="373" y="6"/>
                    </a:cubicBezTo>
                    <a:cubicBezTo>
                      <a:pt x="335" y="14"/>
                      <a:pt x="294" y="22"/>
                      <a:pt x="256" y="34"/>
                    </a:cubicBezTo>
                    <a:cubicBezTo>
                      <a:pt x="226" y="48"/>
                      <a:pt x="198" y="62"/>
                      <a:pt x="169" y="77"/>
                    </a:cubicBezTo>
                    <a:cubicBezTo>
                      <a:pt x="126" y="106"/>
                      <a:pt x="92" y="142"/>
                      <a:pt x="69" y="186"/>
                    </a:cubicBezTo>
                    <a:cubicBezTo>
                      <a:pt x="46" y="212"/>
                      <a:pt x="32" y="242"/>
                      <a:pt x="26" y="277"/>
                    </a:cubicBezTo>
                    <a:cubicBezTo>
                      <a:pt x="6" y="325"/>
                      <a:pt x="0" y="373"/>
                      <a:pt x="6" y="424"/>
                    </a:cubicBezTo>
                    <a:cubicBezTo>
                      <a:pt x="13" y="455"/>
                      <a:pt x="21" y="485"/>
                      <a:pt x="27" y="517"/>
                    </a:cubicBezTo>
                    <a:cubicBezTo>
                      <a:pt x="42" y="546"/>
                      <a:pt x="55" y="575"/>
                      <a:pt x="71" y="603"/>
                    </a:cubicBezTo>
                    <a:cubicBezTo>
                      <a:pt x="99" y="646"/>
                      <a:pt x="136" y="680"/>
                      <a:pt x="179" y="703"/>
                    </a:cubicBezTo>
                    <a:cubicBezTo>
                      <a:pt x="204" y="723"/>
                      <a:pt x="233" y="736"/>
                      <a:pt x="262" y="747"/>
                    </a:cubicBezTo>
                    <a:cubicBezTo>
                      <a:pt x="265" y="748"/>
                      <a:pt x="268" y="749"/>
                      <a:pt x="272" y="752"/>
                    </a:cubicBezTo>
                    <a:cubicBezTo>
                      <a:pt x="286" y="764"/>
                      <a:pt x="305" y="774"/>
                      <a:pt x="322" y="784"/>
                    </a:cubicBezTo>
                    <a:cubicBezTo>
                      <a:pt x="331" y="791"/>
                      <a:pt x="340" y="797"/>
                      <a:pt x="346" y="804"/>
                    </a:cubicBezTo>
                    <a:cubicBezTo>
                      <a:pt x="352" y="809"/>
                      <a:pt x="357" y="816"/>
                      <a:pt x="362" y="820"/>
                    </a:cubicBezTo>
                    <a:lnTo>
                      <a:pt x="453" y="878"/>
                    </a:lnTo>
                    <a:cubicBezTo>
                      <a:pt x="487" y="895"/>
                      <a:pt x="523" y="906"/>
                      <a:pt x="560" y="912"/>
                    </a:cubicBezTo>
                    <a:cubicBezTo>
                      <a:pt x="566" y="914"/>
                      <a:pt x="573" y="915"/>
                      <a:pt x="581" y="917"/>
                    </a:cubicBezTo>
                    <a:cubicBezTo>
                      <a:pt x="584" y="917"/>
                      <a:pt x="585" y="919"/>
                      <a:pt x="587" y="920"/>
                    </a:cubicBezTo>
                    <a:cubicBezTo>
                      <a:pt x="612" y="925"/>
                      <a:pt x="631" y="926"/>
                      <a:pt x="648" y="926"/>
                    </a:cubicBezTo>
                    <a:cubicBezTo>
                      <a:pt x="674" y="926"/>
                      <a:pt x="696" y="922"/>
                      <a:pt x="728" y="915"/>
                    </a:cubicBezTo>
                    <a:cubicBezTo>
                      <a:pt x="775" y="909"/>
                      <a:pt x="817" y="891"/>
                      <a:pt x="856" y="863"/>
                    </a:cubicBezTo>
                    <a:cubicBezTo>
                      <a:pt x="879" y="842"/>
                      <a:pt x="903" y="821"/>
                      <a:pt x="925" y="800"/>
                    </a:cubicBezTo>
                    <a:cubicBezTo>
                      <a:pt x="938" y="786"/>
                      <a:pt x="973" y="731"/>
                      <a:pt x="981" y="713"/>
                    </a:cubicBezTo>
                    <a:cubicBezTo>
                      <a:pt x="999" y="672"/>
                      <a:pt x="1011" y="628"/>
                      <a:pt x="1023" y="585"/>
                    </a:cubicBezTo>
                    <a:cubicBezTo>
                      <a:pt x="1035" y="533"/>
                      <a:pt x="1032" y="481"/>
                      <a:pt x="1016" y="430"/>
                    </a:cubicBezTo>
                    <a:cubicBezTo>
                      <a:pt x="1015" y="410"/>
                      <a:pt x="1011" y="392"/>
                      <a:pt x="1003" y="375"/>
                    </a:cubicBezTo>
                    <a:cubicBezTo>
                      <a:pt x="988" y="343"/>
                      <a:pt x="972" y="314"/>
                      <a:pt x="956" y="283"/>
                    </a:cubicBezTo>
                    <a:cubicBezTo>
                      <a:pt x="955" y="280"/>
                      <a:pt x="953" y="279"/>
                      <a:pt x="952" y="276"/>
                    </a:cubicBezTo>
                    <a:cubicBezTo>
                      <a:pt x="947" y="268"/>
                      <a:pt x="942" y="260"/>
                      <a:pt x="937" y="254"/>
                    </a:cubicBezTo>
                    <a:cubicBezTo>
                      <a:pt x="905" y="213"/>
                      <a:pt x="872" y="174"/>
                      <a:pt x="833" y="140"/>
                    </a:cubicBezTo>
                    <a:lnTo>
                      <a:pt x="815" y="124"/>
                    </a:lnTo>
                    <a:cubicBezTo>
                      <a:pt x="810" y="122"/>
                      <a:pt x="807" y="119"/>
                      <a:pt x="804" y="117"/>
                    </a:cubicBezTo>
                    <a:cubicBezTo>
                      <a:pt x="774" y="96"/>
                      <a:pt x="734" y="68"/>
                      <a:pt x="702" y="50"/>
                    </a:cubicBezTo>
                    <a:cubicBezTo>
                      <a:pt x="658" y="25"/>
                      <a:pt x="601" y="10"/>
                      <a:pt x="549" y="6"/>
                    </a:cubicBezTo>
                    <a:cubicBezTo>
                      <a:pt x="514" y="4"/>
                      <a:pt x="478" y="0"/>
                      <a:pt x="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33"/>
              <p:cNvSpPr/>
              <p:nvPr/>
            </p:nvSpPr>
            <p:spPr>
              <a:xfrm>
                <a:off x="6311600" y="4059600"/>
                <a:ext cx="22450" cy="26825"/>
              </a:xfrm>
              <a:custGeom>
                <a:rect b="b" l="l" r="r" t="t"/>
                <a:pathLst>
                  <a:path extrusionOk="0" h="1073" w="898">
                    <a:moveTo>
                      <a:pt x="179" y="1"/>
                    </a:moveTo>
                    <a:cubicBezTo>
                      <a:pt x="158" y="1"/>
                      <a:pt x="137" y="2"/>
                      <a:pt x="116" y="5"/>
                    </a:cubicBezTo>
                    <a:cubicBezTo>
                      <a:pt x="22" y="17"/>
                      <a:pt x="0" y="139"/>
                      <a:pt x="84" y="184"/>
                    </a:cubicBezTo>
                    <a:cubicBezTo>
                      <a:pt x="89" y="188"/>
                      <a:pt x="94" y="190"/>
                      <a:pt x="99" y="193"/>
                    </a:cubicBezTo>
                    <a:cubicBezTo>
                      <a:pt x="100" y="193"/>
                      <a:pt x="109" y="199"/>
                      <a:pt x="113" y="201"/>
                    </a:cubicBezTo>
                    <a:lnTo>
                      <a:pt x="115" y="204"/>
                    </a:lnTo>
                    <a:cubicBezTo>
                      <a:pt x="119" y="207"/>
                      <a:pt x="124" y="210"/>
                      <a:pt x="129" y="214"/>
                    </a:cubicBezTo>
                    <a:cubicBezTo>
                      <a:pt x="139" y="222"/>
                      <a:pt x="147" y="230"/>
                      <a:pt x="157" y="238"/>
                    </a:cubicBezTo>
                    <a:lnTo>
                      <a:pt x="165" y="247"/>
                    </a:lnTo>
                    <a:cubicBezTo>
                      <a:pt x="169" y="256"/>
                      <a:pt x="172" y="266"/>
                      <a:pt x="177" y="275"/>
                    </a:cubicBezTo>
                    <a:cubicBezTo>
                      <a:pt x="181" y="287"/>
                      <a:pt x="183" y="300"/>
                      <a:pt x="187" y="311"/>
                    </a:cubicBezTo>
                    <a:cubicBezTo>
                      <a:pt x="191" y="332"/>
                      <a:pt x="193" y="352"/>
                      <a:pt x="195" y="373"/>
                    </a:cubicBezTo>
                    <a:cubicBezTo>
                      <a:pt x="196" y="405"/>
                      <a:pt x="203" y="435"/>
                      <a:pt x="209" y="466"/>
                    </a:cubicBezTo>
                    <a:cubicBezTo>
                      <a:pt x="218" y="507"/>
                      <a:pt x="221" y="549"/>
                      <a:pt x="221" y="592"/>
                    </a:cubicBezTo>
                    <a:cubicBezTo>
                      <a:pt x="221" y="606"/>
                      <a:pt x="219" y="622"/>
                      <a:pt x="221" y="633"/>
                    </a:cubicBezTo>
                    <a:cubicBezTo>
                      <a:pt x="225" y="668"/>
                      <a:pt x="234" y="702"/>
                      <a:pt x="245" y="734"/>
                    </a:cubicBezTo>
                    <a:cubicBezTo>
                      <a:pt x="252" y="751"/>
                      <a:pt x="256" y="769"/>
                      <a:pt x="262" y="786"/>
                    </a:cubicBezTo>
                    <a:cubicBezTo>
                      <a:pt x="275" y="816"/>
                      <a:pt x="286" y="845"/>
                      <a:pt x="293" y="876"/>
                    </a:cubicBezTo>
                    <a:cubicBezTo>
                      <a:pt x="296" y="890"/>
                      <a:pt x="298" y="905"/>
                      <a:pt x="303" y="919"/>
                    </a:cubicBezTo>
                    <a:cubicBezTo>
                      <a:pt x="336" y="1009"/>
                      <a:pt x="425" y="1073"/>
                      <a:pt x="520" y="1073"/>
                    </a:cubicBezTo>
                    <a:cubicBezTo>
                      <a:pt x="527" y="1073"/>
                      <a:pt x="534" y="1072"/>
                      <a:pt x="542" y="1071"/>
                    </a:cubicBezTo>
                    <a:cubicBezTo>
                      <a:pt x="629" y="1062"/>
                      <a:pt x="697" y="1003"/>
                      <a:pt x="752" y="939"/>
                    </a:cubicBezTo>
                    <a:cubicBezTo>
                      <a:pt x="762" y="929"/>
                      <a:pt x="771" y="915"/>
                      <a:pt x="780" y="904"/>
                    </a:cubicBezTo>
                    <a:cubicBezTo>
                      <a:pt x="803" y="871"/>
                      <a:pt x="833" y="836"/>
                      <a:pt x="845" y="796"/>
                    </a:cubicBezTo>
                    <a:cubicBezTo>
                      <a:pt x="859" y="759"/>
                      <a:pt x="875" y="711"/>
                      <a:pt x="883" y="669"/>
                    </a:cubicBezTo>
                    <a:cubicBezTo>
                      <a:pt x="897" y="598"/>
                      <a:pt x="883" y="527"/>
                      <a:pt x="860" y="460"/>
                    </a:cubicBezTo>
                    <a:cubicBezTo>
                      <a:pt x="840" y="404"/>
                      <a:pt x="812" y="348"/>
                      <a:pt x="781" y="296"/>
                    </a:cubicBezTo>
                    <a:cubicBezTo>
                      <a:pt x="772" y="280"/>
                      <a:pt x="762" y="263"/>
                      <a:pt x="751" y="248"/>
                    </a:cubicBezTo>
                    <a:cubicBezTo>
                      <a:pt x="720" y="204"/>
                      <a:pt x="685" y="165"/>
                      <a:pt x="640" y="137"/>
                    </a:cubicBezTo>
                    <a:cubicBezTo>
                      <a:pt x="560" y="85"/>
                      <a:pt x="475" y="47"/>
                      <a:pt x="380" y="23"/>
                    </a:cubicBezTo>
                    <a:cubicBezTo>
                      <a:pt x="342" y="16"/>
                      <a:pt x="304" y="12"/>
                      <a:pt x="266" y="7"/>
                    </a:cubicBezTo>
                    <a:cubicBezTo>
                      <a:pt x="238" y="3"/>
                      <a:pt x="209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33"/>
              <p:cNvSpPr/>
              <p:nvPr/>
            </p:nvSpPr>
            <p:spPr>
              <a:xfrm>
                <a:off x="6287350" y="4154475"/>
                <a:ext cx="23075" cy="21100"/>
              </a:xfrm>
              <a:custGeom>
                <a:rect b="b" l="l" r="r" t="t"/>
                <a:pathLst>
                  <a:path extrusionOk="0" h="844" w="923">
                    <a:moveTo>
                      <a:pt x="496" y="0"/>
                    </a:moveTo>
                    <a:cubicBezTo>
                      <a:pt x="488" y="0"/>
                      <a:pt x="471" y="5"/>
                      <a:pt x="423" y="25"/>
                    </a:cubicBezTo>
                    <a:cubicBezTo>
                      <a:pt x="395" y="39"/>
                      <a:pt x="368" y="54"/>
                      <a:pt x="338" y="67"/>
                    </a:cubicBezTo>
                    <a:cubicBezTo>
                      <a:pt x="315" y="88"/>
                      <a:pt x="290" y="110"/>
                      <a:pt x="266" y="131"/>
                    </a:cubicBezTo>
                    <a:cubicBezTo>
                      <a:pt x="264" y="134"/>
                      <a:pt x="261" y="138"/>
                      <a:pt x="259" y="141"/>
                    </a:cubicBezTo>
                    <a:cubicBezTo>
                      <a:pt x="245" y="147"/>
                      <a:pt x="234" y="152"/>
                      <a:pt x="219" y="156"/>
                    </a:cubicBezTo>
                    <a:lnTo>
                      <a:pt x="239" y="152"/>
                    </a:lnTo>
                    <a:lnTo>
                      <a:pt x="239" y="152"/>
                    </a:lnTo>
                    <a:lnTo>
                      <a:pt x="218" y="162"/>
                    </a:lnTo>
                    <a:cubicBezTo>
                      <a:pt x="188" y="171"/>
                      <a:pt x="157" y="176"/>
                      <a:pt x="131" y="194"/>
                    </a:cubicBezTo>
                    <a:cubicBezTo>
                      <a:pt x="97" y="214"/>
                      <a:pt x="72" y="243"/>
                      <a:pt x="55" y="276"/>
                    </a:cubicBezTo>
                    <a:cubicBezTo>
                      <a:pt x="30" y="307"/>
                      <a:pt x="15" y="343"/>
                      <a:pt x="10" y="383"/>
                    </a:cubicBezTo>
                    <a:cubicBezTo>
                      <a:pt x="0" y="433"/>
                      <a:pt x="6" y="482"/>
                      <a:pt x="23" y="530"/>
                    </a:cubicBezTo>
                    <a:cubicBezTo>
                      <a:pt x="40" y="569"/>
                      <a:pt x="60" y="610"/>
                      <a:pt x="83" y="645"/>
                    </a:cubicBezTo>
                    <a:cubicBezTo>
                      <a:pt x="126" y="709"/>
                      <a:pt x="186" y="766"/>
                      <a:pt x="256" y="801"/>
                    </a:cubicBezTo>
                    <a:cubicBezTo>
                      <a:pt x="325" y="834"/>
                      <a:pt x="400" y="844"/>
                      <a:pt x="476" y="844"/>
                    </a:cubicBezTo>
                    <a:cubicBezTo>
                      <a:pt x="484" y="844"/>
                      <a:pt x="493" y="843"/>
                      <a:pt x="501" y="843"/>
                    </a:cubicBezTo>
                    <a:cubicBezTo>
                      <a:pt x="540" y="842"/>
                      <a:pt x="592" y="828"/>
                      <a:pt x="616" y="819"/>
                    </a:cubicBezTo>
                    <a:cubicBezTo>
                      <a:pt x="689" y="795"/>
                      <a:pt x="741" y="755"/>
                      <a:pt x="792" y="699"/>
                    </a:cubicBezTo>
                    <a:cubicBezTo>
                      <a:pt x="855" y="634"/>
                      <a:pt x="899" y="530"/>
                      <a:pt x="913" y="441"/>
                    </a:cubicBezTo>
                    <a:cubicBezTo>
                      <a:pt x="921" y="406"/>
                      <a:pt x="922" y="374"/>
                      <a:pt x="917" y="342"/>
                    </a:cubicBezTo>
                    <a:cubicBezTo>
                      <a:pt x="911" y="310"/>
                      <a:pt x="904" y="280"/>
                      <a:pt x="896" y="249"/>
                    </a:cubicBezTo>
                    <a:cubicBezTo>
                      <a:pt x="880" y="192"/>
                      <a:pt x="838" y="138"/>
                      <a:pt x="793" y="99"/>
                    </a:cubicBezTo>
                    <a:cubicBezTo>
                      <a:pt x="776" y="87"/>
                      <a:pt x="719" y="42"/>
                      <a:pt x="699" y="35"/>
                    </a:cubicBezTo>
                    <a:cubicBezTo>
                      <a:pt x="673" y="24"/>
                      <a:pt x="621" y="8"/>
                      <a:pt x="611" y="7"/>
                    </a:cubicBezTo>
                    <a:cubicBezTo>
                      <a:pt x="589" y="3"/>
                      <a:pt x="572" y="1"/>
                      <a:pt x="556" y="1"/>
                    </a:cubicBezTo>
                    <a:cubicBezTo>
                      <a:pt x="544" y="1"/>
                      <a:pt x="533" y="2"/>
                      <a:pt x="522" y="4"/>
                    </a:cubicBezTo>
                    <a:cubicBezTo>
                      <a:pt x="519" y="4"/>
                      <a:pt x="516" y="4"/>
                      <a:pt x="514" y="4"/>
                    </a:cubicBezTo>
                    <a:cubicBezTo>
                      <a:pt x="504" y="4"/>
                      <a:pt x="504" y="0"/>
                      <a:pt x="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58" name="Google Shape;1258;p33"/>
          <p:cNvGrpSpPr/>
          <p:nvPr/>
        </p:nvGrpSpPr>
        <p:grpSpPr>
          <a:xfrm>
            <a:off x="6699610" y="338993"/>
            <a:ext cx="761392" cy="717258"/>
            <a:chOff x="3312850" y="3398925"/>
            <a:chExt cx="443650" cy="418275"/>
          </a:xfrm>
        </p:grpSpPr>
        <p:sp>
          <p:nvSpPr>
            <p:cNvPr id="1259" name="Google Shape;1259;p33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33"/>
          <p:cNvGrpSpPr/>
          <p:nvPr/>
        </p:nvGrpSpPr>
        <p:grpSpPr>
          <a:xfrm>
            <a:off x="1830083" y="3993549"/>
            <a:ext cx="866552" cy="860487"/>
            <a:chOff x="1990400" y="4190950"/>
            <a:chExt cx="504925" cy="501800"/>
          </a:xfrm>
        </p:grpSpPr>
        <p:sp>
          <p:nvSpPr>
            <p:cNvPr id="1265" name="Google Shape;1265;p33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0" name="Google Shape;1270;p33"/>
          <p:cNvGrpSpPr/>
          <p:nvPr/>
        </p:nvGrpSpPr>
        <p:grpSpPr>
          <a:xfrm>
            <a:off x="7858434" y="2329628"/>
            <a:ext cx="1002432" cy="923763"/>
            <a:chOff x="3219375" y="3789825"/>
            <a:chExt cx="584100" cy="538700"/>
          </a:xfrm>
        </p:grpSpPr>
        <p:sp>
          <p:nvSpPr>
            <p:cNvPr id="1271" name="Google Shape;1271;p33"/>
            <p:cNvSpPr/>
            <p:nvPr/>
          </p:nvSpPr>
          <p:spPr>
            <a:xfrm>
              <a:off x="3219375" y="3789825"/>
              <a:ext cx="584100" cy="538700"/>
            </a:xfrm>
            <a:custGeom>
              <a:rect b="b" l="l" r="r" t="t"/>
              <a:pathLst>
                <a:path extrusionOk="0" h="21548" w="23364">
                  <a:moveTo>
                    <a:pt x="20659" y="1"/>
                  </a:moveTo>
                  <a:cubicBezTo>
                    <a:pt x="20585" y="1"/>
                    <a:pt x="20505" y="28"/>
                    <a:pt x="20422" y="93"/>
                  </a:cubicBezTo>
                  <a:cubicBezTo>
                    <a:pt x="20099" y="344"/>
                    <a:pt x="19858" y="759"/>
                    <a:pt x="19653" y="1106"/>
                  </a:cubicBezTo>
                  <a:cubicBezTo>
                    <a:pt x="19214" y="1849"/>
                    <a:pt x="18749" y="2695"/>
                    <a:pt x="18639" y="3561"/>
                  </a:cubicBezTo>
                  <a:cubicBezTo>
                    <a:pt x="18591" y="3942"/>
                    <a:pt x="18604" y="4473"/>
                    <a:pt x="18863" y="4792"/>
                  </a:cubicBezTo>
                  <a:cubicBezTo>
                    <a:pt x="18299" y="5554"/>
                    <a:pt x="17600" y="6198"/>
                    <a:pt x="16818" y="6756"/>
                  </a:cubicBezTo>
                  <a:cubicBezTo>
                    <a:pt x="16943" y="6477"/>
                    <a:pt x="17042" y="6187"/>
                    <a:pt x="17116" y="5891"/>
                  </a:cubicBezTo>
                  <a:cubicBezTo>
                    <a:pt x="17355" y="4931"/>
                    <a:pt x="17340" y="3919"/>
                    <a:pt x="17260" y="2939"/>
                  </a:cubicBezTo>
                  <a:cubicBezTo>
                    <a:pt x="17251" y="2833"/>
                    <a:pt x="17150" y="2758"/>
                    <a:pt x="17052" y="2758"/>
                  </a:cubicBezTo>
                  <a:cubicBezTo>
                    <a:pt x="16999" y="2758"/>
                    <a:pt x="16948" y="2780"/>
                    <a:pt x="16912" y="2829"/>
                  </a:cubicBezTo>
                  <a:cubicBezTo>
                    <a:pt x="16364" y="3587"/>
                    <a:pt x="15902" y="4430"/>
                    <a:pt x="15634" y="5330"/>
                  </a:cubicBezTo>
                  <a:cubicBezTo>
                    <a:pt x="15507" y="5758"/>
                    <a:pt x="15432" y="6217"/>
                    <a:pt x="15485" y="6663"/>
                  </a:cubicBezTo>
                  <a:cubicBezTo>
                    <a:pt x="15509" y="6855"/>
                    <a:pt x="15550" y="7067"/>
                    <a:pt x="15650" y="7236"/>
                  </a:cubicBezTo>
                  <a:cubicBezTo>
                    <a:pt x="15671" y="7269"/>
                    <a:pt x="15755" y="7367"/>
                    <a:pt x="15831" y="7395"/>
                  </a:cubicBezTo>
                  <a:cubicBezTo>
                    <a:pt x="14470" y="8203"/>
                    <a:pt x="12965" y="8843"/>
                    <a:pt x="11563" y="9481"/>
                  </a:cubicBezTo>
                  <a:cubicBezTo>
                    <a:pt x="11455" y="9531"/>
                    <a:pt x="11346" y="9583"/>
                    <a:pt x="11237" y="9634"/>
                  </a:cubicBezTo>
                  <a:cubicBezTo>
                    <a:pt x="11342" y="9540"/>
                    <a:pt x="11436" y="9436"/>
                    <a:pt x="11510" y="9351"/>
                  </a:cubicBezTo>
                  <a:cubicBezTo>
                    <a:pt x="11850" y="8963"/>
                    <a:pt x="12164" y="8548"/>
                    <a:pt x="12414" y="8096"/>
                  </a:cubicBezTo>
                  <a:cubicBezTo>
                    <a:pt x="12914" y="7189"/>
                    <a:pt x="13116" y="6080"/>
                    <a:pt x="12698" y="5103"/>
                  </a:cubicBezTo>
                  <a:cubicBezTo>
                    <a:pt x="12665" y="5026"/>
                    <a:pt x="12577" y="4964"/>
                    <a:pt x="12491" y="4964"/>
                  </a:cubicBezTo>
                  <a:cubicBezTo>
                    <a:pt x="12453" y="4964"/>
                    <a:pt x="12414" y="4976"/>
                    <a:pt x="12382" y="5006"/>
                  </a:cubicBezTo>
                  <a:cubicBezTo>
                    <a:pt x="11655" y="5659"/>
                    <a:pt x="11061" y="6448"/>
                    <a:pt x="10655" y="7338"/>
                  </a:cubicBezTo>
                  <a:cubicBezTo>
                    <a:pt x="10270" y="8185"/>
                    <a:pt x="9950" y="9224"/>
                    <a:pt x="10040" y="10163"/>
                  </a:cubicBezTo>
                  <a:cubicBezTo>
                    <a:pt x="10042" y="10180"/>
                    <a:pt x="10049" y="10193"/>
                    <a:pt x="10054" y="10208"/>
                  </a:cubicBezTo>
                  <a:cubicBezTo>
                    <a:pt x="8405" y="11045"/>
                    <a:pt x="6809" y="12029"/>
                    <a:pt x="5445" y="13259"/>
                  </a:cubicBezTo>
                  <a:cubicBezTo>
                    <a:pt x="5499" y="13133"/>
                    <a:pt x="5558" y="13008"/>
                    <a:pt x="5606" y="12878"/>
                  </a:cubicBezTo>
                  <a:cubicBezTo>
                    <a:pt x="5753" y="12471"/>
                    <a:pt x="5867" y="12052"/>
                    <a:pt x="5956" y="11628"/>
                  </a:cubicBezTo>
                  <a:cubicBezTo>
                    <a:pt x="6140" y="10750"/>
                    <a:pt x="6215" y="9854"/>
                    <a:pt x="6289" y="8962"/>
                  </a:cubicBezTo>
                  <a:cubicBezTo>
                    <a:pt x="6298" y="8845"/>
                    <a:pt x="6216" y="8734"/>
                    <a:pt x="6103" y="8734"/>
                  </a:cubicBezTo>
                  <a:cubicBezTo>
                    <a:pt x="6081" y="8734"/>
                    <a:pt x="6058" y="8738"/>
                    <a:pt x="6033" y="8748"/>
                  </a:cubicBezTo>
                  <a:cubicBezTo>
                    <a:pt x="5069" y="9126"/>
                    <a:pt x="4589" y="10109"/>
                    <a:pt x="4321" y="11051"/>
                  </a:cubicBezTo>
                  <a:cubicBezTo>
                    <a:pt x="4158" y="11624"/>
                    <a:pt x="4029" y="12253"/>
                    <a:pt x="4137" y="12848"/>
                  </a:cubicBezTo>
                  <a:cubicBezTo>
                    <a:pt x="4195" y="13161"/>
                    <a:pt x="4394" y="13776"/>
                    <a:pt x="4753" y="13927"/>
                  </a:cubicBezTo>
                  <a:cubicBezTo>
                    <a:pt x="4137" y="14563"/>
                    <a:pt x="3582" y="15262"/>
                    <a:pt x="3110" y="16034"/>
                  </a:cubicBezTo>
                  <a:cubicBezTo>
                    <a:pt x="2824" y="16502"/>
                    <a:pt x="2573" y="16999"/>
                    <a:pt x="2358" y="17516"/>
                  </a:cubicBezTo>
                  <a:cubicBezTo>
                    <a:pt x="2360" y="17465"/>
                    <a:pt x="2363" y="17418"/>
                    <a:pt x="2365" y="17380"/>
                  </a:cubicBezTo>
                  <a:cubicBezTo>
                    <a:pt x="2406" y="16722"/>
                    <a:pt x="2275" y="16056"/>
                    <a:pt x="1990" y="15460"/>
                  </a:cubicBezTo>
                  <a:cubicBezTo>
                    <a:pt x="1666" y="14783"/>
                    <a:pt x="1169" y="14223"/>
                    <a:pt x="529" y="13832"/>
                  </a:cubicBezTo>
                  <a:cubicBezTo>
                    <a:pt x="501" y="13815"/>
                    <a:pt x="472" y="13807"/>
                    <a:pt x="444" y="13807"/>
                  </a:cubicBezTo>
                  <a:cubicBezTo>
                    <a:pt x="349" y="13807"/>
                    <a:pt x="262" y="13892"/>
                    <a:pt x="238" y="13981"/>
                  </a:cubicBezTo>
                  <a:cubicBezTo>
                    <a:pt x="0" y="14867"/>
                    <a:pt x="53" y="15830"/>
                    <a:pt x="377" y="16688"/>
                  </a:cubicBezTo>
                  <a:cubicBezTo>
                    <a:pt x="533" y="17104"/>
                    <a:pt x="754" y="17503"/>
                    <a:pt x="1027" y="17855"/>
                  </a:cubicBezTo>
                  <a:cubicBezTo>
                    <a:pt x="1247" y="18140"/>
                    <a:pt x="1582" y="18575"/>
                    <a:pt x="1957" y="18683"/>
                  </a:cubicBezTo>
                  <a:cubicBezTo>
                    <a:pt x="1713" y="19595"/>
                    <a:pt x="1620" y="20541"/>
                    <a:pt x="1745" y="21477"/>
                  </a:cubicBezTo>
                  <a:cubicBezTo>
                    <a:pt x="1752" y="21525"/>
                    <a:pt x="1786" y="21548"/>
                    <a:pt x="1822" y="21548"/>
                  </a:cubicBezTo>
                  <a:cubicBezTo>
                    <a:pt x="1863" y="21548"/>
                    <a:pt x="1905" y="21517"/>
                    <a:pt x="1906" y="21462"/>
                  </a:cubicBezTo>
                  <a:cubicBezTo>
                    <a:pt x="1950" y="19881"/>
                    <a:pt x="2313" y="18367"/>
                    <a:pt x="3027" y="16972"/>
                  </a:cubicBezTo>
                  <a:cubicBezTo>
                    <a:pt x="3213" y="17092"/>
                    <a:pt x="3489" y="17117"/>
                    <a:pt x="3741" y="17117"/>
                  </a:cubicBezTo>
                  <a:cubicBezTo>
                    <a:pt x="3870" y="17117"/>
                    <a:pt x="3993" y="17111"/>
                    <a:pt x="4095" y="17107"/>
                  </a:cubicBezTo>
                  <a:cubicBezTo>
                    <a:pt x="4550" y="17088"/>
                    <a:pt x="5006" y="16998"/>
                    <a:pt x="5437" y="16848"/>
                  </a:cubicBezTo>
                  <a:cubicBezTo>
                    <a:pt x="6300" y="16549"/>
                    <a:pt x="7071" y="15973"/>
                    <a:pt x="7603" y="15232"/>
                  </a:cubicBezTo>
                  <a:cubicBezTo>
                    <a:pt x="7693" y="15106"/>
                    <a:pt x="7640" y="14933"/>
                    <a:pt x="7483" y="14899"/>
                  </a:cubicBezTo>
                  <a:cubicBezTo>
                    <a:pt x="7224" y="14844"/>
                    <a:pt x="6964" y="14818"/>
                    <a:pt x="6706" y="14818"/>
                  </a:cubicBezTo>
                  <a:cubicBezTo>
                    <a:pt x="5569" y="14818"/>
                    <a:pt x="4462" y="15322"/>
                    <a:pt x="3572" y="16043"/>
                  </a:cubicBezTo>
                  <a:cubicBezTo>
                    <a:pt x="4424" y="14732"/>
                    <a:pt x="5529" y="13620"/>
                    <a:pt x="6772" y="12681"/>
                  </a:cubicBezTo>
                  <a:cubicBezTo>
                    <a:pt x="6810" y="12832"/>
                    <a:pt x="6969" y="12873"/>
                    <a:pt x="7103" y="12927"/>
                  </a:cubicBezTo>
                  <a:cubicBezTo>
                    <a:pt x="7483" y="13082"/>
                    <a:pt x="7881" y="13196"/>
                    <a:pt x="8287" y="13264"/>
                  </a:cubicBezTo>
                  <a:cubicBezTo>
                    <a:pt x="8578" y="13312"/>
                    <a:pt x="8873" y="13335"/>
                    <a:pt x="9167" y="13335"/>
                  </a:cubicBezTo>
                  <a:cubicBezTo>
                    <a:pt x="9713" y="13335"/>
                    <a:pt x="10260" y="13254"/>
                    <a:pt x="10785" y="13100"/>
                  </a:cubicBezTo>
                  <a:cubicBezTo>
                    <a:pt x="11113" y="13004"/>
                    <a:pt x="12828" y="12451"/>
                    <a:pt x="12289" y="11868"/>
                  </a:cubicBezTo>
                  <a:cubicBezTo>
                    <a:pt x="12171" y="11741"/>
                    <a:pt x="11957" y="11712"/>
                    <a:pt x="11796" y="11670"/>
                  </a:cubicBezTo>
                  <a:cubicBezTo>
                    <a:pt x="11576" y="11614"/>
                    <a:pt x="11352" y="11569"/>
                    <a:pt x="11126" y="11536"/>
                  </a:cubicBezTo>
                  <a:cubicBezTo>
                    <a:pt x="10792" y="11487"/>
                    <a:pt x="10453" y="11462"/>
                    <a:pt x="10115" y="11462"/>
                  </a:cubicBezTo>
                  <a:cubicBezTo>
                    <a:pt x="9994" y="11462"/>
                    <a:pt x="9872" y="11465"/>
                    <a:pt x="9751" y="11472"/>
                  </a:cubicBezTo>
                  <a:cubicBezTo>
                    <a:pt x="9262" y="11497"/>
                    <a:pt x="8776" y="11580"/>
                    <a:pt x="8303" y="11707"/>
                  </a:cubicBezTo>
                  <a:cubicBezTo>
                    <a:pt x="8246" y="11721"/>
                    <a:pt x="8187" y="11739"/>
                    <a:pt x="8127" y="11755"/>
                  </a:cubicBezTo>
                  <a:cubicBezTo>
                    <a:pt x="9468" y="10917"/>
                    <a:pt x="10895" y="10227"/>
                    <a:pt x="12341" y="9588"/>
                  </a:cubicBezTo>
                  <a:cubicBezTo>
                    <a:pt x="12423" y="9552"/>
                    <a:pt x="12507" y="9515"/>
                    <a:pt x="12589" y="9480"/>
                  </a:cubicBezTo>
                  <a:cubicBezTo>
                    <a:pt x="12656" y="9553"/>
                    <a:pt x="12740" y="9616"/>
                    <a:pt x="12815" y="9672"/>
                  </a:cubicBezTo>
                  <a:cubicBezTo>
                    <a:pt x="13001" y="9804"/>
                    <a:pt x="13196" y="9924"/>
                    <a:pt x="13397" y="10031"/>
                  </a:cubicBezTo>
                  <a:cubicBezTo>
                    <a:pt x="13801" y="10240"/>
                    <a:pt x="14247" y="10377"/>
                    <a:pt x="14695" y="10456"/>
                  </a:cubicBezTo>
                  <a:cubicBezTo>
                    <a:pt x="14977" y="10506"/>
                    <a:pt x="15263" y="10531"/>
                    <a:pt x="15548" y="10531"/>
                  </a:cubicBezTo>
                  <a:cubicBezTo>
                    <a:pt x="16191" y="10531"/>
                    <a:pt x="16832" y="10403"/>
                    <a:pt x="17425" y="10142"/>
                  </a:cubicBezTo>
                  <a:cubicBezTo>
                    <a:pt x="17564" y="10081"/>
                    <a:pt x="17643" y="9860"/>
                    <a:pt x="17491" y="9759"/>
                  </a:cubicBezTo>
                  <a:cubicBezTo>
                    <a:pt x="16739" y="9265"/>
                    <a:pt x="15964" y="8654"/>
                    <a:pt x="15051" y="8506"/>
                  </a:cubicBezTo>
                  <a:cubicBezTo>
                    <a:pt x="14966" y="8492"/>
                    <a:pt x="14878" y="8485"/>
                    <a:pt x="14790" y="8480"/>
                  </a:cubicBezTo>
                  <a:cubicBezTo>
                    <a:pt x="15722" y="8024"/>
                    <a:pt x="16626" y="7514"/>
                    <a:pt x="17444" y="6872"/>
                  </a:cubicBezTo>
                  <a:cubicBezTo>
                    <a:pt x="17548" y="6789"/>
                    <a:pt x="17647" y="6702"/>
                    <a:pt x="17748" y="6616"/>
                  </a:cubicBezTo>
                  <a:cubicBezTo>
                    <a:pt x="17877" y="6691"/>
                    <a:pt x="18034" y="6712"/>
                    <a:pt x="18184" y="6743"/>
                  </a:cubicBezTo>
                  <a:cubicBezTo>
                    <a:pt x="18437" y="6794"/>
                    <a:pt x="18694" y="6829"/>
                    <a:pt x="18952" y="6841"/>
                  </a:cubicBezTo>
                  <a:cubicBezTo>
                    <a:pt x="19056" y="6847"/>
                    <a:pt x="19160" y="6849"/>
                    <a:pt x="19265" y="6849"/>
                  </a:cubicBezTo>
                  <a:cubicBezTo>
                    <a:pt x="19681" y="6849"/>
                    <a:pt x="20096" y="6807"/>
                    <a:pt x="20504" y="6721"/>
                  </a:cubicBezTo>
                  <a:cubicBezTo>
                    <a:pt x="21512" y="6509"/>
                    <a:pt x="22456" y="6058"/>
                    <a:pt x="23238" y="5384"/>
                  </a:cubicBezTo>
                  <a:cubicBezTo>
                    <a:pt x="23363" y="5272"/>
                    <a:pt x="23333" y="5066"/>
                    <a:pt x="23159" y="5028"/>
                  </a:cubicBezTo>
                  <a:cubicBezTo>
                    <a:pt x="22802" y="4951"/>
                    <a:pt x="22442" y="4916"/>
                    <a:pt x="22083" y="4916"/>
                  </a:cubicBezTo>
                  <a:cubicBezTo>
                    <a:pt x="21509" y="4916"/>
                    <a:pt x="20935" y="5007"/>
                    <a:pt x="20375" y="5166"/>
                  </a:cubicBezTo>
                  <a:cubicBezTo>
                    <a:pt x="19908" y="5301"/>
                    <a:pt x="19461" y="5489"/>
                    <a:pt x="19027" y="5709"/>
                  </a:cubicBezTo>
                  <a:cubicBezTo>
                    <a:pt x="18795" y="5826"/>
                    <a:pt x="18545" y="5948"/>
                    <a:pt x="18315" y="6092"/>
                  </a:cubicBezTo>
                  <a:cubicBezTo>
                    <a:pt x="18742" y="5666"/>
                    <a:pt x="19122" y="5195"/>
                    <a:pt x="19433" y="4688"/>
                  </a:cubicBezTo>
                  <a:cubicBezTo>
                    <a:pt x="19754" y="4493"/>
                    <a:pt x="20026" y="4159"/>
                    <a:pt x="20244" y="3860"/>
                  </a:cubicBezTo>
                  <a:cubicBezTo>
                    <a:pt x="20483" y="3531"/>
                    <a:pt x="20681" y="3173"/>
                    <a:pt x="20826" y="2794"/>
                  </a:cubicBezTo>
                  <a:cubicBezTo>
                    <a:pt x="21102" y="2073"/>
                    <a:pt x="21234" y="1235"/>
                    <a:pt x="21085" y="469"/>
                  </a:cubicBezTo>
                  <a:cubicBezTo>
                    <a:pt x="21039" y="233"/>
                    <a:pt x="20874" y="1"/>
                    <a:pt x="20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535925" y="3990125"/>
              <a:ext cx="53475" cy="55950"/>
            </a:xfrm>
            <a:custGeom>
              <a:rect b="b" l="l" r="r" t="t"/>
              <a:pathLst>
                <a:path extrusionOk="0" h="2238" w="2139">
                  <a:moveTo>
                    <a:pt x="1167" y="1"/>
                  </a:moveTo>
                  <a:cubicBezTo>
                    <a:pt x="1138" y="1"/>
                    <a:pt x="1108" y="6"/>
                    <a:pt x="1079" y="16"/>
                  </a:cubicBezTo>
                  <a:cubicBezTo>
                    <a:pt x="898" y="80"/>
                    <a:pt x="773" y="189"/>
                    <a:pt x="709" y="373"/>
                  </a:cubicBezTo>
                  <a:cubicBezTo>
                    <a:pt x="677" y="467"/>
                    <a:pt x="669" y="569"/>
                    <a:pt x="660" y="668"/>
                  </a:cubicBezTo>
                  <a:cubicBezTo>
                    <a:pt x="600" y="656"/>
                    <a:pt x="540" y="643"/>
                    <a:pt x="480" y="632"/>
                  </a:cubicBezTo>
                  <a:cubicBezTo>
                    <a:pt x="451" y="625"/>
                    <a:pt x="421" y="622"/>
                    <a:pt x="391" y="622"/>
                  </a:cubicBezTo>
                  <a:cubicBezTo>
                    <a:pt x="238" y="622"/>
                    <a:pt x="85" y="705"/>
                    <a:pt x="45" y="868"/>
                  </a:cubicBezTo>
                  <a:cubicBezTo>
                    <a:pt x="3" y="1040"/>
                    <a:pt x="90" y="1266"/>
                    <a:pt x="285" y="1305"/>
                  </a:cubicBezTo>
                  <a:cubicBezTo>
                    <a:pt x="297" y="1307"/>
                    <a:pt x="312" y="1312"/>
                    <a:pt x="326" y="1315"/>
                  </a:cubicBezTo>
                  <a:cubicBezTo>
                    <a:pt x="199" y="1462"/>
                    <a:pt x="103" y="1635"/>
                    <a:pt x="43" y="1817"/>
                  </a:cubicBezTo>
                  <a:cubicBezTo>
                    <a:pt x="0" y="1951"/>
                    <a:pt x="64" y="2123"/>
                    <a:pt x="187" y="2192"/>
                  </a:cubicBezTo>
                  <a:cubicBezTo>
                    <a:pt x="242" y="2223"/>
                    <a:pt x="298" y="2237"/>
                    <a:pt x="353" y="2237"/>
                  </a:cubicBezTo>
                  <a:cubicBezTo>
                    <a:pt x="433" y="2237"/>
                    <a:pt x="512" y="2206"/>
                    <a:pt x="585" y="2152"/>
                  </a:cubicBezTo>
                  <a:cubicBezTo>
                    <a:pt x="678" y="2084"/>
                    <a:pt x="762" y="2010"/>
                    <a:pt x="840" y="1926"/>
                  </a:cubicBezTo>
                  <a:cubicBezTo>
                    <a:pt x="881" y="1880"/>
                    <a:pt x="919" y="1833"/>
                    <a:pt x="957" y="1785"/>
                  </a:cubicBezTo>
                  <a:cubicBezTo>
                    <a:pt x="1068" y="1881"/>
                    <a:pt x="1189" y="1967"/>
                    <a:pt x="1317" y="2039"/>
                  </a:cubicBezTo>
                  <a:cubicBezTo>
                    <a:pt x="1376" y="2072"/>
                    <a:pt x="1439" y="2088"/>
                    <a:pt x="1501" y="2088"/>
                  </a:cubicBezTo>
                  <a:cubicBezTo>
                    <a:pt x="1601" y="2088"/>
                    <a:pt x="1697" y="2046"/>
                    <a:pt x="1766" y="1962"/>
                  </a:cubicBezTo>
                  <a:cubicBezTo>
                    <a:pt x="1865" y="1841"/>
                    <a:pt x="1886" y="1619"/>
                    <a:pt x="1753" y="1508"/>
                  </a:cubicBezTo>
                  <a:cubicBezTo>
                    <a:pt x="1708" y="1468"/>
                    <a:pt x="1669" y="1424"/>
                    <a:pt x="1626" y="1380"/>
                  </a:cubicBezTo>
                  <a:cubicBezTo>
                    <a:pt x="1703" y="1367"/>
                    <a:pt x="1779" y="1352"/>
                    <a:pt x="1856" y="1337"/>
                  </a:cubicBezTo>
                  <a:cubicBezTo>
                    <a:pt x="2027" y="1304"/>
                    <a:pt x="2138" y="1125"/>
                    <a:pt x="2121" y="961"/>
                  </a:cubicBezTo>
                  <a:cubicBezTo>
                    <a:pt x="2103" y="789"/>
                    <a:pt x="1961" y="653"/>
                    <a:pt x="1784" y="648"/>
                  </a:cubicBezTo>
                  <a:cubicBezTo>
                    <a:pt x="1764" y="647"/>
                    <a:pt x="1742" y="647"/>
                    <a:pt x="1721" y="647"/>
                  </a:cubicBezTo>
                  <a:cubicBezTo>
                    <a:pt x="1645" y="647"/>
                    <a:pt x="1567" y="652"/>
                    <a:pt x="1489" y="660"/>
                  </a:cubicBezTo>
                  <a:cubicBezTo>
                    <a:pt x="1497" y="562"/>
                    <a:pt x="1505" y="463"/>
                    <a:pt x="1511" y="366"/>
                  </a:cubicBezTo>
                  <a:cubicBezTo>
                    <a:pt x="1525" y="186"/>
                    <a:pt x="1350" y="1"/>
                    <a:pt x="1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3321625" y="4104575"/>
              <a:ext cx="60975" cy="51175"/>
            </a:xfrm>
            <a:custGeom>
              <a:rect b="b" l="l" r="r" t="t"/>
              <a:pathLst>
                <a:path extrusionOk="0" h="2047" w="2439">
                  <a:moveTo>
                    <a:pt x="1059" y="1"/>
                  </a:moveTo>
                  <a:cubicBezTo>
                    <a:pt x="1010" y="1"/>
                    <a:pt x="960" y="13"/>
                    <a:pt x="912" y="40"/>
                  </a:cubicBezTo>
                  <a:cubicBezTo>
                    <a:pt x="756" y="126"/>
                    <a:pt x="650" y="343"/>
                    <a:pt x="753" y="512"/>
                  </a:cubicBezTo>
                  <a:cubicBezTo>
                    <a:pt x="760" y="523"/>
                    <a:pt x="767" y="536"/>
                    <a:pt x="774" y="548"/>
                  </a:cubicBezTo>
                  <a:cubicBezTo>
                    <a:pt x="579" y="555"/>
                    <a:pt x="388" y="601"/>
                    <a:pt x="212" y="680"/>
                  </a:cubicBezTo>
                  <a:cubicBezTo>
                    <a:pt x="86" y="737"/>
                    <a:pt x="0" y="901"/>
                    <a:pt x="34" y="1040"/>
                  </a:cubicBezTo>
                  <a:cubicBezTo>
                    <a:pt x="70" y="1193"/>
                    <a:pt x="182" y="1276"/>
                    <a:pt x="332" y="1307"/>
                  </a:cubicBezTo>
                  <a:cubicBezTo>
                    <a:pt x="444" y="1329"/>
                    <a:pt x="557" y="1341"/>
                    <a:pt x="671" y="1341"/>
                  </a:cubicBezTo>
                  <a:cubicBezTo>
                    <a:pt x="732" y="1341"/>
                    <a:pt x="793" y="1337"/>
                    <a:pt x="855" y="1332"/>
                  </a:cubicBezTo>
                  <a:cubicBezTo>
                    <a:pt x="859" y="1479"/>
                    <a:pt x="876" y="1626"/>
                    <a:pt x="911" y="1769"/>
                  </a:cubicBezTo>
                  <a:cubicBezTo>
                    <a:pt x="950" y="1931"/>
                    <a:pt x="1083" y="2047"/>
                    <a:pt x="1250" y="2047"/>
                  </a:cubicBezTo>
                  <a:cubicBezTo>
                    <a:pt x="1257" y="2047"/>
                    <a:pt x="1264" y="2047"/>
                    <a:pt x="1272" y="2046"/>
                  </a:cubicBezTo>
                  <a:cubicBezTo>
                    <a:pt x="1428" y="2037"/>
                    <a:pt x="1605" y="1902"/>
                    <a:pt x="1599" y="1729"/>
                  </a:cubicBezTo>
                  <a:cubicBezTo>
                    <a:pt x="1596" y="1670"/>
                    <a:pt x="1603" y="1609"/>
                    <a:pt x="1605" y="1551"/>
                  </a:cubicBezTo>
                  <a:cubicBezTo>
                    <a:pt x="1668" y="1598"/>
                    <a:pt x="1731" y="1644"/>
                    <a:pt x="1793" y="1690"/>
                  </a:cubicBezTo>
                  <a:cubicBezTo>
                    <a:pt x="1848" y="1732"/>
                    <a:pt x="1913" y="1750"/>
                    <a:pt x="1979" y="1750"/>
                  </a:cubicBezTo>
                  <a:cubicBezTo>
                    <a:pt x="2080" y="1750"/>
                    <a:pt x="2181" y="1706"/>
                    <a:pt x="2248" y="1630"/>
                  </a:cubicBezTo>
                  <a:cubicBezTo>
                    <a:pt x="2363" y="1500"/>
                    <a:pt x="2366" y="1305"/>
                    <a:pt x="2251" y="1171"/>
                  </a:cubicBezTo>
                  <a:cubicBezTo>
                    <a:pt x="2187" y="1097"/>
                    <a:pt x="2116" y="1028"/>
                    <a:pt x="2042" y="961"/>
                  </a:cubicBezTo>
                  <a:cubicBezTo>
                    <a:pt x="2120" y="900"/>
                    <a:pt x="2198" y="838"/>
                    <a:pt x="2274" y="779"/>
                  </a:cubicBezTo>
                  <a:cubicBezTo>
                    <a:pt x="2439" y="650"/>
                    <a:pt x="2435" y="329"/>
                    <a:pt x="2239" y="225"/>
                  </a:cubicBezTo>
                  <a:cubicBezTo>
                    <a:pt x="2142" y="173"/>
                    <a:pt x="2046" y="145"/>
                    <a:pt x="1949" y="145"/>
                  </a:cubicBezTo>
                  <a:cubicBezTo>
                    <a:pt x="1876" y="145"/>
                    <a:pt x="1802" y="161"/>
                    <a:pt x="1725" y="194"/>
                  </a:cubicBezTo>
                  <a:cubicBezTo>
                    <a:pt x="1635" y="232"/>
                    <a:pt x="1553" y="295"/>
                    <a:pt x="1475" y="357"/>
                  </a:cubicBezTo>
                  <a:cubicBezTo>
                    <a:pt x="1444" y="304"/>
                    <a:pt x="1411" y="252"/>
                    <a:pt x="1380" y="199"/>
                  </a:cubicBezTo>
                  <a:cubicBezTo>
                    <a:pt x="1313" y="85"/>
                    <a:pt x="1189" y="1"/>
                    <a:pt x="1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3585200" y="3955000"/>
              <a:ext cx="45525" cy="40325"/>
            </a:xfrm>
            <a:custGeom>
              <a:rect b="b" l="l" r="r" t="t"/>
              <a:pathLst>
                <a:path extrusionOk="0" h="1613" w="1821">
                  <a:moveTo>
                    <a:pt x="691" y="0"/>
                  </a:moveTo>
                  <a:cubicBezTo>
                    <a:pt x="647" y="0"/>
                    <a:pt x="602" y="11"/>
                    <a:pt x="560" y="35"/>
                  </a:cubicBezTo>
                  <a:cubicBezTo>
                    <a:pt x="456" y="94"/>
                    <a:pt x="382" y="246"/>
                    <a:pt x="444" y="364"/>
                  </a:cubicBezTo>
                  <a:cubicBezTo>
                    <a:pt x="466" y="404"/>
                    <a:pt x="482" y="447"/>
                    <a:pt x="501" y="489"/>
                  </a:cubicBezTo>
                  <a:lnTo>
                    <a:pt x="325" y="458"/>
                  </a:lnTo>
                  <a:cubicBezTo>
                    <a:pt x="311" y="455"/>
                    <a:pt x="298" y="454"/>
                    <a:pt x="284" y="454"/>
                  </a:cubicBezTo>
                  <a:cubicBezTo>
                    <a:pt x="169" y="454"/>
                    <a:pt x="63" y="543"/>
                    <a:pt x="34" y="653"/>
                  </a:cubicBezTo>
                  <a:cubicBezTo>
                    <a:pt x="0" y="781"/>
                    <a:pt x="65" y="916"/>
                    <a:pt x="188" y="969"/>
                  </a:cubicBezTo>
                  <a:cubicBezTo>
                    <a:pt x="257" y="997"/>
                    <a:pt x="329" y="1021"/>
                    <a:pt x="402" y="1041"/>
                  </a:cubicBezTo>
                  <a:cubicBezTo>
                    <a:pt x="369" y="1108"/>
                    <a:pt x="338" y="1176"/>
                    <a:pt x="305" y="1245"/>
                  </a:cubicBezTo>
                  <a:cubicBezTo>
                    <a:pt x="237" y="1390"/>
                    <a:pt x="349" y="1607"/>
                    <a:pt x="517" y="1612"/>
                  </a:cubicBezTo>
                  <a:cubicBezTo>
                    <a:pt x="524" y="1612"/>
                    <a:pt x="530" y="1612"/>
                    <a:pt x="536" y="1612"/>
                  </a:cubicBezTo>
                  <a:cubicBezTo>
                    <a:pt x="674" y="1612"/>
                    <a:pt x="787" y="1568"/>
                    <a:pt x="878" y="1459"/>
                  </a:cubicBezTo>
                  <a:cubicBezTo>
                    <a:pt x="928" y="1400"/>
                    <a:pt x="961" y="1330"/>
                    <a:pt x="995" y="1262"/>
                  </a:cubicBezTo>
                  <a:cubicBezTo>
                    <a:pt x="1034" y="1287"/>
                    <a:pt x="1074" y="1312"/>
                    <a:pt x="1113" y="1338"/>
                  </a:cubicBezTo>
                  <a:cubicBezTo>
                    <a:pt x="1165" y="1369"/>
                    <a:pt x="1226" y="1387"/>
                    <a:pt x="1286" y="1387"/>
                  </a:cubicBezTo>
                  <a:cubicBezTo>
                    <a:pt x="1365" y="1387"/>
                    <a:pt x="1442" y="1356"/>
                    <a:pt x="1492" y="1284"/>
                  </a:cubicBezTo>
                  <a:cubicBezTo>
                    <a:pt x="1569" y="1173"/>
                    <a:pt x="1567" y="988"/>
                    <a:pt x="1439" y="907"/>
                  </a:cubicBezTo>
                  <a:cubicBezTo>
                    <a:pt x="1430" y="902"/>
                    <a:pt x="1422" y="896"/>
                    <a:pt x="1412" y="889"/>
                  </a:cubicBezTo>
                  <a:cubicBezTo>
                    <a:pt x="1543" y="818"/>
                    <a:pt x="1658" y="720"/>
                    <a:pt x="1751" y="608"/>
                  </a:cubicBezTo>
                  <a:cubicBezTo>
                    <a:pt x="1817" y="525"/>
                    <a:pt x="1820" y="383"/>
                    <a:pt x="1751" y="301"/>
                  </a:cubicBezTo>
                  <a:cubicBezTo>
                    <a:pt x="1696" y="235"/>
                    <a:pt x="1627" y="206"/>
                    <a:pt x="1551" y="206"/>
                  </a:cubicBezTo>
                  <a:cubicBezTo>
                    <a:pt x="1520" y="206"/>
                    <a:pt x="1489" y="211"/>
                    <a:pt x="1456" y="220"/>
                  </a:cubicBezTo>
                  <a:cubicBezTo>
                    <a:pt x="1373" y="244"/>
                    <a:pt x="1290" y="274"/>
                    <a:pt x="1212" y="313"/>
                  </a:cubicBezTo>
                  <a:cubicBezTo>
                    <a:pt x="1170" y="333"/>
                    <a:pt x="1131" y="357"/>
                    <a:pt x="1090" y="381"/>
                  </a:cubicBezTo>
                  <a:cubicBezTo>
                    <a:pt x="1037" y="282"/>
                    <a:pt x="974" y="187"/>
                    <a:pt x="902" y="103"/>
                  </a:cubicBezTo>
                  <a:cubicBezTo>
                    <a:pt x="848" y="37"/>
                    <a:pt x="770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3386875" y="4049275"/>
              <a:ext cx="45525" cy="40350"/>
            </a:xfrm>
            <a:custGeom>
              <a:rect b="b" l="l" r="r" t="t"/>
              <a:pathLst>
                <a:path extrusionOk="0" h="1614" w="1821">
                  <a:moveTo>
                    <a:pt x="691" y="1"/>
                  </a:moveTo>
                  <a:cubicBezTo>
                    <a:pt x="647" y="1"/>
                    <a:pt x="602" y="12"/>
                    <a:pt x="561" y="35"/>
                  </a:cubicBezTo>
                  <a:cubicBezTo>
                    <a:pt x="457" y="94"/>
                    <a:pt x="382" y="247"/>
                    <a:pt x="445" y="364"/>
                  </a:cubicBezTo>
                  <a:cubicBezTo>
                    <a:pt x="467" y="405"/>
                    <a:pt x="483" y="447"/>
                    <a:pt x="501" y="489"/>
                  </a:cubicBezTo>
                  <a:lnTo>
                    <a:pt x="325" y="458"/>
                  </a:lnTo>
                  <a:cubicBezTo>
                    <a:pt x="312" y="455"/>
                    <a:pt x="299" y="454"/>
                    <a:pt x="286" y="454"/>
                  </a:cubicBezTo>
                  <a:cubicBezTo>
                    <a:pt x="170" y="454"/>
                    <a:pt x="64" y="543"/>
                    <a:pt x="34" y="654"/>
                  </a:cubicBezTo>
                  <a:cubicBezTo>
                    <a:pt x="1" y="781"/>
                    <a:pt x="65" y="917"/>
                    <a:pt x="188" y="969"/>
                  </a:cubicBezTo>
                  <a:cubicBezTo>
                    <a:pt x="257" y="998"/>
                    <a:pt x="329" y="1021"/>
                    <a:pt x="402" y="1041"/>
                  </a:cubicBezTo>
                  <a:cubicBezTo>
                    <a:pt x="370" y="1109"/>
                    <a:pt x="339" y="1176"/>
                    <a:pt x="305" y="1245"/>
                  </a:cubicBezTo>
                  <a:cubicBezTo>
                    <a:pt x="238" y="1390"/>
                    <a:pt x="349" y="1608"/>
                    <a:pt x="518" y="1613"/>
                  </a:cubicBezTo>
                  <a:cubicBezTo>
                    <a:pt x="523" y="1613"/>
                    <a:pt x="528" y="1613"/>
                    <a:pt x="532" y="1613"/>
                  </a:cubicBezTo>
                  <a:cubicBezTo>
                    <a:pt x="672" y="1613"/>
                    <a:pt x="787" y="1569"/>
                    <a:pt x="879" y="1459"/>
                  </a:cubicBezTo>
                  <a:cubicBezTo>
                    <a:pt x="929" y="1401"/>
                    <a:pt x="961" y="1332"/>
                    <a:pt x="996" y="1262"/>
                  </a:cubicBezTo>
                  <a:cubicBezTo>
                    <a:pt x="1034" y="1287"/>
                    <a:pt x="1075" y="1312"/>
                    <a:pt x="1114" y="1338"/>
                  </a:cubicBezTo>
                  <a:cubicBezTo>
                    <a:pt x="1165" y="1369"/>
                    <a:pt x="1227" y="1387"/>
                    <a:pt x="1287" y="1387"/>
                  </a:cubicBezTo>
                  <a:cubicBezTo>
                    <a:pt x="1366" y="1387"/>
                    <a:pt x="1442" y="1356"/>
                    <a:pt x="1492" y="1285"/>
                  </a:cubicBezTo>
                  <a:cubicBezTo>
                    <a:pt x="1569" y="1173"/>
                    <a:pt x="1567" y="989"/>
                    <a:pt x="1440" y="907"/>
                  </a:cubicBezTo>
                  <a:cubicBezTo>
                    <a:pt x="1431" y="902"/>
                    <a:pt x="1421" y="896"/>
                    <a:pt x="1413" y="889"/>
                  </a:cubicBezTo>
                  <a:cubicBezTo>
                    <a:pt x="1543" y="819"/>
                    <a:pt x="1659" y="722"/>
                    <a:pt x="1752" y="608"/>
                  </a:cubicBezTo>
                  <a:cubicBezTo>
                    <a:pt x="1818" y="526"/>
                    <a:pt x="1821" y="384"/>
                    <a:pt x="1752" y="301"/>
                  </a:cubicBezTo>
                  <a:cubicBezTo>
                    <a:pt x="1697" y="236"/>
                    <a:pt x="1628" y="207"/>
                    <a:pt x="1553" y="207"/>
                  </a:cubicBezTo>
                  <a:cubicBezTo>
                    <a:pt x="1522" y="207"/>
                    <a:pt x="1490" y="212"/>
                    <a:pt x="1457" y="221"/>
                  </a:cubicBezTo>
                  <a:cubicBezTo>
                    <a:pt x="1373" y="244"/>
                    <a:pt x="1291" y="274"/>
                    <a:pt x="1213" y="313"/>
                  </a:cubicBezTo>
                  <a:cubicBezTo>
                    <a:pt x="1171" y="334"/>
                    <a:pt x="1131" y="358"/>
                    <a:pt x="1091" y="383"/>
                  </a:cubicBezTo>
                  <a:cubicBezTo>
                    <a:pt x="1037" y="283"/>
                    <a:pt x="975" y="188"/>
                    <a:pt x="903" y="103"/>
                  </a:cubicBezTo>
                  <a:cubicBezTo>
                    <a:pt x="848" y="38"/>
                    <a:pt x="771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3672700" y="3882475"/>
              <a:ext cx="53075" cy="60700"/>
            </a:xfrm>
            <a:custGeom>
              <a:rect b="b" l="l" r="r" t="t"/>
              <a:pathLst>
                <a:path extrusionOk="0" h="2428" w="2123">
                  <a:moveTo>
                    <a:pt x="1257" y="0"/>
                  </a:moveTo>
                  <a:cubicBezTo>
                    <a:pt x="1253" y="0"/>
                    <a:pt x="1249" y="0"/>
                    <a:pt x="1245" y="0"/>
                  </a:cubicBezTo>
                  <a:cubicBezTo>
                    <a:pt x="1088" y="7"/>
                    <a:pt x="984" y="102"/>
                    <a:pt x="926" y="242"/>
                  </a:cubicBezTo>
                  <a:cubicBezTo>
                    <a:pt x="884" y="349"/>
                    <a:pt x="850" y="458"/>
                    <a:pt x="828" y="570"/>
                  </a:cubicBezTo>
                  <a:cubicBezTo>
                    <a:pt x="817" y="630"/>
                    <a:pt x="808" y="691"/>
                    <a:pt x="802" y="752"/>
                  </a:cubicBezTo>
                  <a:cubicBezTo>
                    <a:pt x="684" y="734"/>
                    <a:pt x="566" y="723"/>
                    <a:pt x="447" y="723"/>
                  </a:cubicBezTo>
                  <a:cubicBezTo>
                    <a:pt x="419" y="723"/>
                    <a:pt x="391" y="724"/>
                    <a:pt x="363" y="725"/>
                  </a:cubicBezTo>
                  <a:cubicBezTo>
                    <a:pt x="190" y="732"/>
                    <a:pt x="45" y="851"/>
                    <a:pt x="21" y="1027"/>
                  </a:cubicBezTo>
                  <a:cubicBezTo>
                    <a:pt x="0" y="1181"/>
                    <a:pt x="99" y="1381"/>
                    <a:pt x="270" y="1408"/>
                  </a:cubicBezTo>
                  <a:cubicBezTo>
                    <a:pt x="329" y="1418"/>
                    <a:pt x="386" y="1434"/>
                    <a:pt x="444" y="1449"/>
                  </a:cubicBezTo>
                  <a:cubicBezTo>
                    <a:pt x="387" y="1501"/>
                    <a:pt x="330" y="1554"/>
                    <a:pt x="271" y="1606"/>
                  </a:cubicBezTo>
                  <a:cubicBezTo>
                    <a:pt x="144" y="1723"/>
                    <a:pt x="142" y="1934"/>
                    <a:pt x="244" y="2065"/>
                  </a:cubicBezTo>
                  <a:cubicBezTo>
                    <a:pt x="312" y="2153"/>
                    <a:pt x="416" y="2201"/>
                    <a:pt x="522" y="2201"/>
                  </a:cubicBezTo>
                  <a:cubicBezTo>
                    <a:pt x="581" y="2201"/>
                    <a:pt x="640" y="2186"/>
                    <a:pt x="695" y="2155"/>
                  </a:cubicBezTo>
                  <a:cubicBezTo>
                    <a:pt x="780" y="2107"/>
                    <a:pt x="862" y="2050"/>
                    <a:pt x="940" y="1989"/>
                  </a:cubicBezTo>
                  <a:cubicBezTo>
                    <a:pt x="986" y="2077"/>
                    <a:pt x="1031" y="2164"/>
                    <a:pt x="1075" y="2253"/>
                  </a:cubicBezTo>
                  <a:cubicBezTo>
                    <a:pt x="1132" y="2362"/>
                    <a:pt x="1264" y="2427"/>
                    <a:pt x="1391" y="2427"/>
                  </a:cubicBezTo>
                  <a:cubicBezTo>
                    <a:pt x="1481" y="2427"/>
                    <a:pt x="1569" y="2395"/>
                    <a:pt x="1627" y="2323"/>
                  </a:cubicBezTo>
                  <a:cubicBezTo>
                    <a:pt x="1747" y="2175"/>
                    <a:pt x="1797" y="2014"/>
                    <a:pt x="1755" y="1825"/>
                  </a:cubicBezTo>
                  <a:cubicBezTo>
                    <a:pt x="1735" y="1727"/>
                    <a:pt x="1688" y="1638"/>
                    <a:pt x="1642" y="1548"/>
                  </a:cubicBezTo>
                  <a:cubicBezTo>
                    <a:pt x="1699" y="1527"/>
                    <a:pt x="1756" y="1504"/>
                    <a:pt x="1814" y="1483"/>
                  </a:cubicBezTo>
                  <a:cubicBezTo>
                    <a:pt x="1987" y="1420"/>
                    <a:pt x="2123" y="1242"/>
                    <a:pt x="2062" y="1051"/>
                  </a:cubicBezTo>
                  <a:cubicBezTo>
                    <a:pt x="2016" y="912"/>
                    <a:pt x="1876" y="787"/>
                    <a:pt x="1724" y="787"/>
                  </a:cubicBezTo>
                  <a:cubicBezTo>
                    <a:pt x="1692" y="787"/>
                    <a:pt x="1660" y="793"/>
                    <a:pt x="1628" y="804"/>
                  </a:cubicBezTo>
                  <a:cubicBezTo>
                    <a:pt x="1616" y="810"/>
                    <a:pt x="1601" y="814"/>
                    <a:pt x="1589" y="819"/>
                  </a:cubicBezTo>
                  <a:cubicBezTo>
                    <a:pt x="1618" y="627"/>
                    <a:pt x="1609" y="429"/>
                    <a:pt x="1565" y="242"/>
                  </a:cubicBezTo>
                  <a:cubicBezTo>
                    <a:pt x="1533" y="110"/>
                    <a:pt x="1394" y="0"/>
                    <a:pt x="1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33"/>
          <p:cNvGrpSpPr/>
          <p:nvPr/>
        </p:nvGrpSpPr>
        <p:grpSpPr>
          <a:xfrm>
            <a:off x="492517" y="2291293"/>
            <a:ext cx="454965" cy="911373"/>
            <a:chOff x="3758325" y="4087550"/>
            <a:chExt cx="265100" cy="531475"/>
          </a:xfrm>
        </p:grpSpPr>
        <p:sp>
          <p:nvSpPr>
            <p:cNvPr id="1278" name="Google Shape;1278;p33"/>
            <p:cNvSpPr/>
            <p:nvPr/>
          </p:nvSpPr>
          <p:spPr>
            <a:xfrm>
              <a:off x="3762900" y="4118200"/>
              <a:ext cx="243275" cy="500825"/>
            </a:xfrm>
            <a:custGeom>
              <a:rect b="b" l="l" r="r" t="t"/>
              <a:pathLst>
                <a:path extrusionOk="0" h="20033" w="9731">
                  <a:moveTo>
                    <a:pt x="2369" y="0"/>
                  </a:moveTo>
                  <a:cubicBezTo>
                    <a:pt x="2348" y="0"/>
                    <a:pt x="2333" y="25"/>
                    <a:pt x="2344" y="44"/>
                  </a:cubicBezTo>
                  <a:cubicBezTo>
                    <a:pt x="2582" y="467"/>
                    <a:pt x="2887" y="844"/>
                    <a:pt x="3113" y="1277"/>
                  </a:cubicBezTo>
                  <a:cubicBezTo>
                    <a:pt x="3336" y="1704"/>
                    <a:pt x="3510" y="2154"/>
                    <a:pt x="3671" y="2609"/>
                  </a:cubicBezTo>
                  <a:cubicBezTo>
                    <a:pt x="3905" y="3272"/>
                    <a:pt x="4120" y="3945"/>
                    <a:pt x="4323" y="4620"/>
                  </a:cubicBezTo>
                  <a:cubicBezTo>
                    <a:pt x="3532" y="3661"/>
                    <a:pt x="2263" y="3115"/>
                    <a:pt x="1029" y="3115"/>
                  </a:cubicBezTo>
                  <a:cubicBezTo>
                    <a:pt x="974" y="3115"/>
                    <a:pt x="919" y="3116"/>
                    <a:pt x="864" y="3119"/>
                  </a:cubicBezTo>
                  <a:cubicBezTo>
                    <a:pt x="723" y="3124"/>
                    <a:pt x="670" y="3291"/>
                    <a:pt x="760" y="3389"/>
                  </a:cubicBezTo>
                  <a:cubicBezTo>
                    <a:pt x="1208" y="3881"/>
                    <a:pt x="1755" y="4287"/>
                    <a:pt x="2357" y="4573"/>
                  </a:cubicBezTo>
                  <a:cubicBezTo>
                    <a:pt x="2654" y="4713"/>
                    <a:pt x="2966" y="4826"/>
                    <a:pt x="3284" y="4907"/>
                  </a:cubicBezTo>
                  <a:cubicBezTo>
                    <a:pt x="3436" y="4946"/>
                    <a:pt x="3591" y="4977"/>
                    <a:pt x="3747" y="5002"/>
                  </a:cubicBezTo>
                  <a:cubicBezTo>
                    <a:pt x="3842" y="5017"/>
                    <a:pt x="3947" y="5041"/>
                    <a:pt x="4048" y="5041"/>
                  </a:cubicBezTo>
                  <a:cubicBezTo>
                    <a:pt x="4106" y="5041"/>
                    <a:pt x="4164" y="5033"/>
                    <a:pt x="4217" y="5011"/>
                  </a:cubicBezTo>
                  <a:cubicBezTo>
                    <a:pt x="4223" y="5007"/>
                    <a:pt x="4227" y="5002"/>
                    <a:pt x="4233" y="4998"/>
                  </a:cubicBezTo>
                  <a:cubicBezTo>
                    <a:pt x="4259" y="5028"/>
                    <a:pt x="4286" y="5055"/>
                    <a:pt x="4312" y="5086"/>
                  </a:cubicBezTo>
                  <a:cubicBezTo>
                    <a:pt x="4338" y="5117"/>
                    <a:pt x="4370" y="5130"/>
                    <a:pt x="4403" y="5130"/>
                  </a:cubicBezTo>
                  <a:cubicBezTo>
                    <a:pt x="4426" y="5130"/>
                    <a:pt x="4449" y="5123"/>
                    <a:pt x="4470" y="5112"/>
                  </a:cubicBezTo>
                  <a:cubicBezTo>
                    <a:pt x="4490" y="5185"/>
                    <a:pt x="4514" y="5257"/>
                    <a:pt x="4535" y="5330"/>
                  </a:cubicBezTo>
                  <a:cubicBezTo>
                    <a:pt x="4650" y="5744"/>
                    <a:pt x="4751" y="6161"/>
                    <a:pt x="4842" y="6582"/>
                  </a:cubicBezTo>
                  <a:cubicBezTo>
                    <a:pt x="4839" y="6664"/>
                    <a:pt x="4831" y="6743"/>
                    <a:pt x="4837" y="6824"/>
                  </a:cubicBezTo>
                  <a:cubicBezTo>
                    <a:pt x="4839" y="6873"/>
                    <a:pt x="4871" y="6909"/>
                    <a:pt x="4911" y="6925"/>
                  </a:cubicBezTo>
                  <a:cubicBezTo>
                    <a:pt x="4988" y="7323"/>
                    <a:pt x="5053" y="7722"/>
                    <a:pt x="5098" y="8125"/>
                  </a:cubicBezTo>
                  <a:cubicBezTo>
                    <a:pt x="5150" y="8580"/>
                    <a:pt x="5178" y="9038"/>
                    <a:pt x="5179" y="9497"/>
                  </a:cubicBezTo>
                  <a:cubicBezTo>
                    <a:pt x="5179" y="9912"/>
                    <a:pt x="5069" y="10387"/>
                    <a:pt x="5170" y="10790"/>
                  </a:cubicBezTo>
                  <a:cubicBezTo>
                    <a:pt x="5088" y="11108"/>
                    <a:pt x="5019" y="11431"/>
                    <a:pt x="4957" y="11754"/>
                  </a:cubicBezTo>
                  <a:cubicBezTo>
                    <a:pt x="4948" y="11727"/>
                    <a:pt x="4942" y="11698"/>
                    <a:pt x="4934" y="11673"/>
                  </a:cubicBezTo>
                  <a:cubicBezTo>
                    <a:pt x="4871" y="11459"/>
                    <a:pt x="4779" y="11252"/>
                    <a:pt x="4662" y="11062"/>
                  </a:cubicBezTo>
                  <a:cubicBezTo>
                    <a:pt x="4428" y="10681"/>
                    <a:pt x="4096" y="10372"/>
                    <a:pt x="3696" y="10174"/>
                  </a:cubicBezTo>
                  <a:cubicBezTo>
                    <a:pt x="3675" y="10164"/>
                    <a:pt x="3652" y="10159"/>
                    <a:pt x="3629" y="10159"/>
                  </a:cubicBezTo>
                  <a:cubicBezTo>
                    <a:pt x="3566" y="10159"/>
                    <a:pt x="3504" y="10196"/>
                    <a:pt x="3492" y="10265"/>
                  </a:cubicBezTo>
                  <a:cubicBezTo>
                    <a:pt x="3415" y="10727"/>
                    <a:pt x="3523" y="11195"/>
                    <a:pt x="3770" y="11591"/>
                  </a:cubicBezTo>
                  <a:cubicBezTo>
                    <a:pt x="3890" y="11783"/>
                    <a:pt x="4044" y="11957"/>
                    <a:pt x="4223" y="12097"/>
                  </a:cubicBezTo>
                  <a:cubicBezTo>
                    <a:pt x="4364" y="12205"/>
                    <a:pt x="4573" y="12364"/>
                    <a:pt x="4767" y="12364"/>
                  </a:cubicBezTo>
                  <a:cubicBezTo>
                    <a:pt x="4795" y="12364"/>
                    <a:pt x="4823" y="12361"/>
                    <a:pt x="4850" y="12354"/>
                  </a:cubicBezTo>
                  <a:cubicBezTo>
                    <a:pt x="4852" y="12354"/>
                    <a:pt x="4852" y="12353"/>
                    <a:pt x="4853" y="12353"/>
                  </a:cubicBezTo>
                  <a:lnTo>
                    <a:pt x="4853" y="12353"/>
                  </a:lnTo>
                  <a:cubicBezTo>
                    <a:pt x="4693" y="13396"/>
                    <a:pt x="4635" y="14452"/>
                    <a:pt x="4702" y="15505"/>
                  </a:cubicBezTo>
                  <a:cubicBezTo>
                    <a:pt x="4435" y="15149"/>
                    <a:pt x="4120" y="14820"/>
                    <a:pt x="3835" y="14476"/>
                  </a:cubicBezTo>
                  <a:cubicBezTo>
                    <a:pt x="3888" y="14341"/>
                    <a:pt x="3906" y="14183"/>
                    <a:pt x="3927" y="14063"/>
                  </a:cubicBezTo>
                  <a:cubicBezTo>
                    <a:pt x="3967" y="13832"/>
                    <a:pt x="3987" y="13596"/>
                    <a:pt x="3984" y="13362"/>
                  </a:cubicBezTo>
                  <a:cubicBezTo>
                    <a:pt x="3978" y="12895"/>
                    <a:pt x="3886" y="12427"/>
                    <a:pt x="3710" y="11993"/>
                  </a:cubicBezTo>
                  <a:cubicBezTo>
                    <a:pt x="3686" y="11933"/>
                    <a:pt x="3627" y="11896"/>
                    <a:pt x="3569" y="11896"/>
                  </a:cubicBezTo>
                  <a:cubicBezTo>
                    <a:pt x="3525" y="11896"/>
                    <a:pt x="3483" y="11917"/>
                    <a:pt x="3457" y="11965"/>
                  </a:cubicBezTo>
                  <a:cubicBezTo>
                    <a:pt x="3247" y="12368"/>
                    <a:pt x="3147" y="12820"/>
                    <a:pt x="3163" y="13274"/>
                  </a:cubicBezTo>
                  <a:cubicBezTo>
                    <a:pt x="3166" y="13402"/>
                    <a:pt x="3184" y="13529"/>
                    <a:pt x="3206" y="13656"/>
                  </a:cubicBezTo>
                  <a:cubicBezTo>
                    <a:pt x="3027" y="13409"/>
                    <a:pt x="2853" y="13159"/>
                    <a:pt x="2685" y="12905"/>
                  </a:cubicBezTo>
                  <a:cubicBezTo>
                    <a:pt x="2582" y="12750"/>
                    <a:pt x="2487" y="12590"/>
                    <a:pt x="2391" y="12432"/>
                  </a:cubicBezTo>
                  <a:cubicBezTo>
                    <a:pt x="2393" y="12428"/>
                    <a:pt x="2396" y="12423"/>
                    <a:pt x="2398" y="12418"/>
                  </a:cubicBezTo>
                  <a:cubicBezTo>
                    <a:pt x="2464" y="12304"/>
                    <a:pt x="2522" y="12184"/>
                    <a:pt x="2576" y="12063"/>
                  </a:cubicBezTo>
                  <a:cubicBezTo>
                    <a:pt x="2685" y="11808"/>
                    <a:pt x="2770" y="11542"/>
                    <a:pt x="2821" y="11270"/>
                  </a:cubicBezTo>
                  <a:cubicBezTo>
                    <a:pt x="2924" y="10731"/>
                    <a:pt x="2908" y="10175"/>
                    <a:pt x="2775" y="9643"/>
                  </a:cubicBezTo>
                  <a:cubicBezTo>
                    <a:pt x="2758" y="9574"/>
                    <a:pt x="2705" y="9544"/>
                    <a:pt x="2650" y="9544"/>
                  </a:cubicBezTo>
                  <a:cubicBezTo>
                    <a:pt x="2598" y="9544"/>
                    <a:pt x="2544" y="9570"/>
                    <a:pt x="2512" y="9615"/>
                  </a:cubicBezTo>
                  <a:cubicBezTo>
                    <a:pt x="2130" y="10150"/>
                    <a:pt x="1909" y="10774"/>
                    <a:pt x="1856" y="11430"/>
                  </a:cubicBezTo>
                  <a:cubicBezTo>
                    <a:pt x="1854" y="11459"/>
                    <a:pt x="1856" y="11490"/>
                    <a:pt x="1855" y="11520"/>
                  </a:cubicBezTo>
                  <a:cubicBezTo>
                    <a:pt x="1551" y="10983"/>
                    <a:pt x="1252" y="10442"/>
                    <a:pt x="924" y="9917"/>
                  </a:cubicBezTo>
                  <a:cubicBezTo>
                    <a:pt x="918" y="9909"/>
                    <a:pt x="910" y="9905"/>
                    <a:pt x="902" y="9905"/>
                  </a:cubicBezTo>
                  <a:cubicBezTo>
                    <a:pt x="885" y="9905"/>
                    <a:pt x="869" y="9919"/>
                    <a:pt x="875" y="9938"/>
                  </a:cubicBezTo>
                  <a:cubicBezTo>
                    <a:pt x="1096" y="10718"/>
                    <a:pt x="1463" y="11464"/>
                    <a:pt x="1873" y="12176"/>
                  </a:cubicBezTo>
                  <a:cubicBezTo>
                    <a:pt x="1885" y="12236"/>
                    <a:pt x="1902" y="12295"/>
                    <a:pt x="1933" y="12339"/>
                  </a:cubicBezTo>
                  <a:cubicBezTo>
                    <a:pt x="1951" y="12364"/>
                    <a:pt x="1974" y="12380"/>
                    <a:pt x="1997" y="12390"/>
                  </a:cubicBezTo>
                  <a:cubicBezTo>
                    <a:pt x="2022" y="12432"/>
                    <a:pt x="2048" y="12474"/>
                    <a:pt x="2073" y="12516"/>
                  </a:cubicBezTo>
                  <a:cubicBezTo>
                    <a:pt x="2071" y="12539"/>
                    <a:pt x="2071" y="12562"/>
                    <a:pt x="2079" y="12585"/>
                  </a:cubicBezTo>
                  <a:cubicBezTo>
                    <a:pt x="2089" y="12614"/>
                    <a:pt x="2116" y="12636"/>
                    <a:pt x="2147" y="12641"/>
                  </a:cubicBezTo>
                  <a:cubicBezTo>
                    <a:pt x="2236" y="12783"/>
                    <a:pt x="2324" y="12927"/>
                    <a:pt x="2413" y="13068"/>
                  </a:cubicBezTo>
                  <a:cubicBezTo>
                    <a:pt x="2454" y="13132"/>
                    <a:pt x="2496" y="13193"/>
                    <a:pt x="2538" y="13257"/>
                  </a:cubicBezTo>
                  <a:cubicBezTo>
                    <a:pt x="2236" y="13106"/>
                    <a:pt x="1898" y="13013"/>
                    <a:pt x="1572" y="12966"/>
                  </a:cubicBezTo>
                  <a:cubicBezTo>
                    <a:pt x="1417" y="12943"/>
                    <a:pt x="1260" y="12932"/>
                    <a:pt x="1103" y="12932"/>
                  </a:cubicBezTo>
                  <a:cubicBezTo>
                    <a:pt x="774" y="12932"/>
                    <a:pt x="445" y="12981"/>
                    <a:pt x="129" y="13073"/>
                  </a:cubicBezTo>
                  <a:cubicBezTo>
                    <a:pt x="6" y="13110"/>
                    <a:pt x="1" y="13269"/>
                    <a:pt x="102" y="13333"/>
                  </a:cubicBezTo>
                  <a:cubicBezTo>
                    <a:pt x="540" y="13610"/>
                    <a:pt x="1035" y="13802"/>
                    <a:pt x="1547" y="13888"/>
                  </a:cubicBezTo>
                  <a:cubicBezTo>
                    <a:pt x="1771" y="13926"/>
                    <a:pt x="2000" y="13946"/>
                    <a:pt x="2228" y="13946"/>
                  </a:cubicBezTo>
                  <a:cubicBezTo>
                    <a:pt x="2255" y="13946"/>
                    <a:pt x="2282" y="13946"/>
                    <a:pt x="2309" y="13945"/>
                  </a:cubicBezTo>
                  <a:cubicBezTo>
                    <a:pt x="2434" y="13943"/>
                    <a:pt x="2558" y="13934"/>
                    <a:pt x="2681" y="13918"/>
                  </a:cubicBezTo>
                  <a:cubicBezTo>
                    <a:pt x="2763" y="13908"/>
                    <a:pt x="2860" y="13896"/>
                    <a:pt x="2940" y="13858"/>
                  </a:cubicBezTo>
                  <a:cubicBezTo>
                    <a:pt x="3095" y="14081"/>
                    <a:pt x="3252" y="14301"/>
                    <a:pt x="3416" y="14519"/>
                  </a:cubicBezTo>
                  <a:cubicBezTo>
                    <a:pt x="3759" y="14976"/>
                    <a:pt x="4109" y="15493"/>
                    <a:pt x="4543" y="15867"/>
                  </a:cubicBezTo>
                  <a:cubicBezTo>
                    <a:pt x="4576" y="15896"/>
                    <a:pt x="4616" y="15908"/>
                    <a:pt x="4655" y="15908"/>
                  </a:cubicBezTo>
                  <a:cubicBezTo>
                    <a:pt x="4679" y="15908"/>
                    <a:pt x="4704" y="15903"/>
                    <a:pt x="4727" y="15894"/>
                  </a:cubicBezTo>
                  <a:lnTo>
                    <a:pt x="4727" y="15894"/>
                  </a:lnTo>
                  <a:cubicBezTo>
                    <a:pt x="4519" y="15979"/>
                    <a:pt x="4608" y="16545"/>
                    <a:pt x="4814" y="17230"/>
                  </a:cubicBezTo>
                  <a:cubicBezTo>
                    <a:pt x="4543" y="17100"/>
                    <a:pt x="4230" y="17030"/>
                    <a:pt x="3951" y="17001"/>
                  </a:cubicBezTo>
                  <a:cubicBezTo>
                    <a:pt x="3860" y="16992"/>
                    <a:pt x="3769" y="16987"/>
                    <a:pt x="3678" y="16987"/>
                  </a:cubicBezTo>
                  <a:cubicBezTo>
                    <a:pt x="3324" y="16987"/>
                    <a:pt x="2971" y="17055"/>
                    <a:pt x="2644" y="17193"/>
                  </a:cubicBezTo>
                  <a:cubicBezTo>
                    <a:pt x="2528" y="17242"/>
                    <a:pt x="2504" y="17389"/>
                    <a:pt x="2616" y="17460"/>
                  </a:cubicBezTo>
                  <a:cubicBezTo>
                    <a:pt x="3015" y="17717"/>
                    <a:pt x="3471" y="17886"/>
                    <a:pt x="3941" y="17953"/>
                  </a:cubicBezTo>
                  <a:cubicBezTo>
                    <a:pt x="4101" y="17976"/>
                    <a:pt x="4262" y="17987"/>
                    <a:pt x="4424" y="17987"/>
                  </a:cubicBezTo>
                  <a:cubicBezTo>
                    <a:pt x="4496" y="17987"/>
                    <a:pt x="4568" y="17985"/>
                    <a:pt x="4640" y="17980"/>
                  </a:cubicBezTo>
                  <a:cubicBezTo>
                    <a:pt x="4769" y="17971"/>
                    <a:pt x="4912" y="17960"/>
                    <a:pt x="5043" y="17922"/>
                  </a:cubicBezTo>
                  <a:cubicBezTo>
                    <a:pt x="5387" y="18881"/>
                    <a:pt x="5830" y="19849"/>
                    <a:pt x="5940" y="19997"/>
                  </a:cubicBezTo>
                  <a:cubicBezTo>
                    <a:pt x="5959" y="20022"/>
                    <a:pt x="5986" y="20033"/>
                    <a:pt x="6013" y="20033"/>
                  </a:cubicBezTo>
                  <a:cubicBezTo>
                    <a:pt x="6066" y="20033"/>
                    <a:pt x="6118" y="19989"/>
                    <a:pt x="6101" y="19919"/>
                  </a:cubicBezTo>
                  <a:cubicBezTo>
                    <a:pt x="5906" y="19126"/>
                    <a:pt x="5603" y="18374"/>
                    <a:pt x="5393" y="17588"/>
                  </a:cubicBezTo>
                  <a:cubicBezTo>
                    <a:pt x="5432" y="17551"/>
                    <a:pt x="5471" y="17510"/>
                    <a:pt x="5510" y="17464"/>
                  </a:cubicBezTo>
                  <a:cubicBezTo>
                    <a:pt x="5689" y="17261"/>
                    <a:pt x="5856" y="17048"/>
                    <a:pt x="6013" y="16829"/>
                  </a:cubicBezTo>
                  <a:cubicBezTo>
                    <a:pt x="6333" y="16386"/>
                    <a:pt x="6610" y="15911"/>
                    <a:pt x="6836" y="15415"/>
                  </a:cubicBezTo>
                  <a:cubicBezTo>
                    <a:pt x="6870" y="15424"/>
                    <a:pt x="6904" y="15428"/>
                    <a:pt x="6939" y="15428"/>
                  </a:cubicBezTo>
                  <a:cubicBezTo>
                    <a:pt x="7131" y="15428"/>
                    <a:pt x="7335" y="15302"/>
                    <a:pt x="7494" y="15211"/>
                  </a:cubicBezTo>
                  <a:cubicBezTo>
                    <a:pt x="7717" y="15085"/>
                    <a:pt x="7924" y="14928"/>
                    <a:pt x="8104" y="14747"/>
                  </a:cubicBezTo>
                  <a:cubicBezTo>
                    <a:pt x="8467" y="14391"/>
                    <a:pt x="8730" y="13940"/>
                    <a:pt x="8864" y="13449"/>
                  </a:cubicBezTo>
                  <a:cubicBezTo>
                    <a:pt x="8888" y="13362"/>
                    <a:pt x="8812" y="13270"/>
                    <a:pt x="8726" y="13270"/>
                  </a:cubicBezTo>
                  <a:cubicBezTo>
                    <a:pt x="8712" y="13270"/>
                    <a:pt x="8699" y="13273"/>
                    <a:pt x="8685" y="13278"/>
                  </a:cubicBezTo>
                  <a:cubicBezTo>
                    <a:pt x="8274" y="13429"/>
                    <a:pt x="7898" y="13652"/>
                    <a:pt x="7564" y="13933"/>
                  </a:cubicBezTo>
                  <a:cubicBezTo>
                    <a:pt x="7467" y="14013"/>
                    <a:pt x="7377" y="14101"/>
                    <a:pt x="7290" y="14190"/>
                  </a:cubicBezTo>
                  <a:cubicBezTo>
                    <a:pt x="7483" y="13510"/>
                    <a:pt x="7585" y="12802"/>
                    <a:pt x="7533" y="12105"/>
                  </a:cubicBezTo>
                  <a:cubicBezTo>
                    <a:pt x="7530" y="12079"/>
                    <a:pt x="7506" y="12063"/>
                    <a:pt x="7483" y="12063"/>
                  </a:cubicBezTo>
                  <a:cubicBezTo>
                    <a:pt x="7465" y="12063"/>
                    <a:pt x="7448" y="12074"/>
                    <a:pt x="7444" y="12097"/>
                  </a:cubicBezTo>
                  <a:cubicBezTo>
                    <a:pt x="7282" y="13073"/>
                    <a:pt x="7101" y="14035"/>
                    <a:pt x="6699" y="14946"/>
                  </a:cubicBezTo>
                  <a:cubicBezTo>
                    <a:pt x="6643" y="15073"/>
                    <a:pt x="6579" y="15197"/>
                    <a:pt x="6518" y="15321"/>
                  </a:cubicBezTo>
                  <a:cubicBezTo>
                    <a:pt x="6535" y="14961"/>
                    <a:pt x="6458" y="14605"/>
                    <a:pt x="6303" y="14281"/>
                  </a:cubicBezTo>
                  <a:cubicBezTo>
                    <a:pt x="6284" y="14242"/>
                    <a:pt x="6249" y="14225"/>
                    <a:pt x="6212" y="14225"/>
                  </a:cubicBezTo>
                  <a:cubicBezTo>
                    <a:pt x="6169" y="14225"/>
                    <a:pt x="6125" y="14248"/>
                    <a:pt x="6104" y="14284"/>
                  </a:cubicBezTo>
                  <a:cubicBezTo>
                    <a:pt x="5861" y="14680"/>
                    <a:pt x="5720" y="15129"/>
                    <a:pt x="5687" y="15592"/>
                  </a:cubicBezTo>
                  <a:cubicBezTo>
                    <a:pt x="5671" y="15797"/>
                    <a:pt x="5657" y="16026"/>
                    <a:pt x="5754" y="16215"/>
                  </a:cubicBezTo>
                  <a:cubicBezTo>
                    <a:pt x="5786" y="16276"/>
                    <a:pt x="5839" y="16348"/>
                    <a:pt x="5904" y="16384"/>
                  </a:cubicBezTo>
                  <a:cubicBezTo>
                    <a:pt x="5801" y="16533"/>
                    <a:pt x="5694" y="16682"/>
                    <a:pt x="5580" y="16824"/>
                  </a:cubicBezTo>
                  <a:cubicBezTo>
                    <a:pt x="5506" y="16916"/>
                    <a:pt x="5431" y="17007"/>
                    <a:pt x="5353" y="17098"/>
                  </a:cubicBezTo>
                  <a:cubicBezTo>
                    <a:pt x="5348" y="17104"/>
                    <a:pt x="5323" y="17130"/>
                    <a:pt x="5291" y="17166"/>
                  </a:cubicBezTo>
                  <a:cubicBezTo>
                    <a:pt x="5277" y="17096"/>
                    <a:pt x="5260" y="17027"/>
                    <a:pt x="5247" y="16957"/>
                  </a:cubicBezTo>
                  <a:cubicBezTo>
                    <a:pt x="5054" y="15900"/>
                    <a:pt x="5004" y="14816"/>
                    <a:pt x="5063" y="13745"/>
                  </a:cubicBezTo>
                  <a:cubicBezTo>
                    <a:pt x="5132" y="12502"/>
                    <a:pt x="5370" y="11282"/>
                    <a:pt x="5725" y="10096"/>
                  </a:cubicBezTo>
                  <a:cubicBezTo>
                    <a:pt x="5743" y="10099"/>
                    <a:pt x="5761" y="10101"/>
                    <a:pt x="5780" y="10101"/>
                  </a:cubicBezTo>
                  <a:cubicBezTo>
                    <a:pt x="5878" y="10101"/>
                    <a:pt x="5980" y="10059"/>
                    <a:pt x="6069" y="10028"/>
                  </a:cubicBezTo>
                  <a:cubicBezTo>
                    <a:pt x="6216" y="9978"/>
                    <a:pt x="6360" y="9918"/>
                    <a:pt x="6500" y="9852"/>
                  </a:cubicBezTo>
                  <a:cubicBezTo>
                    <a:pt x="6792" y="9714"/>
                    <a:pt x="7063" y="9537"/>
                    <a:pt x="7314" y="9331"/>
                  </a:cubicBezTo>
                  <a:cubicBezTo>
                    <a:pt x="7816" y="8919"/>
                    <a:pt x="8214" y="8381"/>
                    <a:pt x="8457" y="7777"/>
                  </a:cubicBezTo>
                  <a:cubicBezTo>
                    <a:pt x="8494" y="7685"/>
                    <a:pt x="8438" y="7555"/>
                    <a:pt x="8333" y="7555"/>
                  </a:cubicBezTo>
                  <a:cubicBezTo>
                    <a:pt x="8318" y="7555"/>
                    <a:pt x="8302" y="7557"/>
                    <a:pt x="8285" y="7564"/>
                  </a:cubicBezTo>
                  <a:cubicBezTo>
                    <a:pt x="7684" y="7785"/>
                    <a:pt x="7100" y="8068"/>
                    <a:pt x="6568" y="8428"/>
                  </a:cubicBezTo>
                  <a:cubicBezTo>
                    <a:pt x="6445" y="8512"/>
                    <a:pt x="6325" y="8599"/>
                    <a:pt x="6206" y="8690"/>
                  </a:cubicBezTo>
                  <a:cubicBezTo>
                    <a:pt x="6433" y="8104"/>
                    <a:pt x="6686" y="7526"/>
                    <a:pt x="6962" y="6962"/>
                  </a:cubicBezTo>
                  <a:cubicBezTo>
                    <a:pt x="6990" y="6971"/>
                    <a:pt x="7019" y="6974"/>
                    <a:pt x="7048" y="6974"/>
                  </a:cubicBezTo>
                  <a:cubicBezTo>
                    <a:pt x="7109" y="6974"/>
                    <a:pt x="7172" y="6959"/>
                    <a:pt x="7235" y="6945"/>
                  </a:cubicBezTo>
                  <a:cubicBezTo>
                    <a:pt x="7378" y="6914"/>
                    <a:pt x="7520" y="6873"/>
                    <a:pt x="7659" y="6823"/>
                  </a:cubicBezTo>
                  <a:cubicBezTo>
                    <a:pt x="7929" y="6729"/>
                    <a:pt x="8190" y="6606"/>
                    <a:pt x="8435" y="6457"/>
                  </a:cubicBezTo>
                  <a:cubicBezTo>
                    <a:pt x="8927" y="6156"/>
                    <a:pt x="9344" y="5753"/>
                    <a:pt x="9665" y="5274"/>
                  </a:cubicBezTo>
                  <a:cubicBezTo>
                    <a:pt x="9730" y="5177"/>
                    <a:pt x="9637" y="5048"/>
                    <a:pt x="9531" y="5048"/>
                  </a:cubicBezTo>
                  <a:cubicBezTo>
                    <a:pt x="9529" y="5048"/>
                    <a:pt x="9527" y="5048"/>
                    <a:pt x="9526" y="5048"/>
                  </a:cubicBezTo>
                  <a:cubicBezTo>
                    <a:pt x="8990" y="5066"/>
                    <a:pt x="8466" y="5221"/>
                    <a:pt x="8003" y="5491"/>
                  </a:cubicBezTo>
                  <a:cubicBezTo>
                    <a:pt x="7850" y="5580"/>
                    <a:pt x="7708" y="5686"/>
                    <a:pt x="7571" y="5799"/>
                  </a:cubicBezTo>
                  <a:cubicBezTo>
                    <a:pt x="7698" y="5566"/>
                    <a:pt x="7828" y="5334"/>
                    <a:pt x="7963" y="5105"/>
                  </a:cubicBezTo>
                  <a:cubicBezTo>
                    <a:pt x="8330" y="4486"/>
                    <a:pt x="8753" y="3897"/>
                    <a:pt x="9077" y="3255"/>
                  </a:cubicBezTo>
                  <a:cubicBezTo>
                    <a:pt x="9101" y="3208"/>
                    <a:pt x="9061" y="3158"/>
                    <a:pt x="9017" y="3158"/>
                  </a:cubicBezTo>
                  <a:cubicBezTo>
                    <a:pt x="9002" y="3158"/>
                    <a:pt x="8986" y="3164"/>
                    <a:pt x="8973" y="3178"/>
                  </a:cubicBezTo>
                  <a:cubicBezTo>
                    <a:pt x="8124" y="4094"/>
                    <a:pt x="7489" y="5282"/>
                    <a:pt x="6905" y="6378"/>
                  </a:cubicBezTo>
                  <a:cubicBezTo>
                    <a:pt x="6433" y="7261"/>
                    <a:pt x="6029" y="8183"/>
                    <a:pt x="5689" y="9127"/>
                  </a:cubicBezTo>
                  <a:cubicBezTo>
                    <a:pt x="5590" y="9230"/>
                    <a:pt x="5511" y="9354"/>
                    <a:pt x="5568" y="9467"/>
                  </a:cubicBezTo>
                  <a:cubicBezTo>
                    <a:pt x="5556" y="9502"/>
                    <a:pt x="5542" y="9537"/>
                    <a:pt x="5531" y="9571"/>
                  </a:cubicBezTo>
                  <a:cubicBezTo>
                    <a:pt x="5531" y="9543"/>
                    <a:pt x="5530" y="9513"/>
                    <a:pt x="5530" y="9486"/>
                  </a:cubicBezTo>
                  <a:cubicBezTo>
                    <a:pt x="5527" y="9007"/>
                    <a:pt x="5495" y="8528"/>
                    <a:pt x="5434" y="8054"/>
                  </a:cubicBezTo>
                  <a:cubicBezTo>
                    <a:pt x="5381" y="7619"/>
                    <a:pt x="5304" y="7187"/>
                    <a:pt x="5215" y="6757"/>
                  </a:cubicBezTo>
                  <a:cubicBezTo>
                    <a:pt x="5374" y="6597"/>
                    <a:pt x="5511" y="6406"/>
                    <a:pt x="5646" y="6233"/>
                  </a:cubicBezTo>
                  <a:cubicBezTo>
                    <a:pt x="5828" y="5997"/>
                    <a:pt x="6000" y="5751"/>
                    <a:pt x="6140" y="5487"/>
                  </a:cubicBezTo>
                  <a:cubicBezTo>
                    <a:pt x="6411" y="4977"/>
                    <a:pt x="6548" y="4422"/>
                    <a:pt x="6446" y="3848"/>
                  </a:cubicBezTo>
                  <a:cubicBezTo>
                    <a:pt x="6433" y="3771"/>
                    <a:pt x="6366" y="3734"/>
                    <a:pt x="6297" y="3734"/>
                  </a:cubicBezTo>
                  <a:cubicBezTo>
                    <a:pt x="6251" y="3734"/>
                    <a:pt x="6205" y="3750"/>
                    <a:pt x="6174" y="3781"/>
                  </a:cubicBezTo>
                  <a:cubicBezTo>
                    <a:pt x="5762" y="4179"/>
                    <a:pt x="5424" y="4653"/>
                    <a:pt x="5193" y="5178"/>
                  </a:cubicBezTo>
                  <a:cubicBezTo>
                    <a:pt x="5111" y="5365"/>
                    <a:pt x="5042" y="5560"/>
                    <a:pt x="4983" y="5759"/>
                  </a:cubicBezTo>
                  <a:cubicBezTo>
                    <a:pt x="4932" y="5565"/>
                    <a:pt x="4879" y="5372"/>
                    <a:pt x="4824" y="5179"/>
                  </a:cubicBezTo>
                  <a:cubicBezTo>
                    <a:pt x="4660" y="4612"/>
                    <a:pt x="4478" y="4049"/>
                    <a:pt x="4284" y="3490"/>
                  </a:cubicBezTo>
                  <a:cubicBezTo>
                    <a:pt x="4324" y="3432"/>
                    <a:pt x="4323" y="3347"/>
                    <a:pt x="4291" y="3292"/>
                  </a:cubicBezTo>
                  <a:cubicBezTo>
                    <a:pt x="4292" y="3291"/>
                    <a:pt x="4292" y="3290"/>
                    <a:pt x="4294" y="3288"/>
                  </a:cubicBezTo>
                  <a:cubicBezTo>
                    <a:pt x="4315" y="3241"/>
                    <a:pt x="4348" y="3196"/>
                    <a:pt x="4373" y="3150"/>
                  </a:cubicBezTo>
                  <a:cubicBezTo>
                    <a:pt x="4432" y="3042"/>
                    <a:pt x="4488" y="2932"/>
                    <a:pt x="4542" y="2821"/>
                  </a:cubicBezTo>
                  <a:cubicBezTo>
                    <a:pt x="4651" y="2593"/>
                    <a:pt x="4748" y="2359"/>
                    <a:pt x="4831" y="2123"/>
                  </a:cubicBezTo>
                  <a:cubicBezTo>
                    <a:pt x="4999" y="1648"/>
                    <a:pt x="5110" y="1158"/>
                    <a:pt x="5168" y="658"/>
                  </a:cubicBezTo>
                  <a:cubicBezTo>
                    <a:pt x="5181" y="551"/>
                    <a:pt x="5100" y="445"/>
                    <a:pt x="4999" y="445"/>
                  </a:cubicBezTo>
                  <a:cubicBezTo>
                    <a:pt x="4972" y="445"/>
                    <a:pt x="4942" y="453"/>
                    <a:pt x="4913" y="472"/>
                  </a:cubicBezTo>
                  <a:cubicBezTo>
                    <a:pt x="4463" y="756"/>
                    <a:pt x="4145" y="1199"/>
                    <a:pt x="3987" y="1702"/>
                  </a:cubicBezTo>
                  <a:cubicBezTo>
                    <a:pt x="3916" y="1927"/>
                    <a:pt x="3879" y="2166"/>
                    <a:pt x="3886" y="2403"/>
                  </a:cubicBezTo>
                  <a:cubicBezTo>
                    <a:pt x="3873" y="2369"/>
                    <a:pt x="3862" y="2333"/>
                    <a:pt x="3848" y="2300"/>
                  </a:cubicBezTo>
                  <a:cubicBezTo>
                    <a:pt x="3536" y="1509"/>
                    <a:pt x="3138" y="475"/>
                    <a:pt x="2383" y="5"/>
                  </a:cubicBezTo>
                  <a:cubicBezTo>
                    <a:pt x="2378" y="2"/>
                    <a:pt x="2373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3969250" y="4166925"/>
              <a:ext cx="54175" cy="50625"/>
            </a:xfrm>
            <a:custGeom>
              <a:rect b="b" l="l" r="r" t="t"/>
              <a:pathLst>
                <a:path extrusionOk="0" h="2025" w="2167">
                  <a:moveTo>
                    <a:pt x="679" y="0"/>
                  </a:moveTo>
                  <a:cubicBezTo>
                    <a:pt x="491" y="0"/>
                    <a:pt x="303" y="117"/>
                    <a:pt x="266" y="314"/>
                  </a:cubicBezTo>
                  <a:cubicBezTo>
                    <a:pt x="194" y="699"/>
                    <a:pt x="123" y="1085"/>
                    <a:pt x="53" y="1470"/>
                  </a:cubicBezTo>
                  <a:cubicBezTo>
                    <a:pt x="0" y="1765"/>
                    <a:pt x="216" y="2024"/>
                    <a:pt x="499" y="2024"/>
                  </a:cubicBezTo>
                  <a:cubicBezTo>
                    <a:pt x="538" y="2024"/>
                    <a:pt x="580" y="2019"/>
                    <a:pt x="622" y="2008"/>
                  </a:cubicBezTo>
                  <a:cubicBezTo>
                    <a:pt x="926" y="1929"/>
                    <a:pt x="1224" y="1804"/>
                    <a:pt x="1493" y="1644"/>
                  </a:cubicBezTo>
                  <a:cubicBezTo>
                    <a:pt x="1642" y="1557"/>
                    <a:pt x="1777" y="1452"/>
                    <a:pt x="1902" y="1332"/>
                  </a:cubicBezTo>
                  <a:cubicBezTo>
                    <a:pt x="1977" y="1259"/>
                    <a:pt x="2055" y="1185"/>
                    <a:pt x="2092" y="1087"/>
                  </a:cubicBezTo>
                  <a:cubicBezTo>
                    <a:pt x="2116" y="1029"/>
                    <a:pt x="2145" y="972"/>
                    <a:pt x="2156" y="909"/>
                  </a:cubicBezTo>
                  <a:cubicBezTo>
                    <a:pt x="2166" y="853"/>
                    <a:pt x="2166" y="794"/>
                    <a:pt x="2165" y="738"/>
                  </a:cubicBezTo>
                  <a:cubicBezTo>
                    <a:pt x="2159" y="557"/>
                    <a:pt x="2005" y="408"/>
                    <a:pt x="1825" y="408"/>
                  </a:cubicBezTo>
                  <a:cubicBezTo>
                    <a:pt x="1822" y="408"/>
                    <a:pt x="1819" y="408"/>
                    <a:pt x="1816" y="408"/>
                  </a:cubicBezTo>
                  <a:cubicBezTo>
                    <a:pt x="1649" y="414"/>
                    <a:pt x="1497" y="455"/>
                    <a:pt x="1361" y="556"/>
                  </a:cubicBezTo>
                  <a:cubicBezTo>
                    <a:pt x="1274" y="623"/>
                    <a:pt x="1182" y="683"/>
                    <a:pt x="1093" y="748"/>
                  </a:cubicBezTo>
                  <a:cubicBezTo>
                    <a:pt x="1074" y="762"/>
                    <a:pt x="1055" y="773"/>
                    <a:pt x="1036" y="787"/>
                  </a:cubicBezTo>
                  <a:cubicBezTo>
                    <a:pt x="1046" y="691"/>
                    <a:pt x="1057" y="597"/>
                    <a:pt x="1067" y="502"/>
                  </a:cubicBezTo>
                  <a:cubicBezTo>
                    <a:pt x="1080" y="392"/>
                    <a:pt x="1079" y="295"/>
                    <a:pt x="1018" y="196"/>
                  </a:cubicBezTo>
                  <a:cubicBezTo>
                    <a:pt x="966" y="109"/>
                    <a:pt x="862" y="27"/>
                    <a:pt x="761" y="8"/>
                  </a:cubicBezTo>
                  <a:cubicBezTo>
                    <a:pt x="734" y="3"/>
                    <a:pt x="706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3758325" y="4337475"/>
              <a:ext cx="48050" cy="55975"/>
            </a:xfrm>
            <a:custGeom>
              <a:rect b="b" l="l" r="r" t="t"/>
              <a:pathLst>
                <a:path extrusionOk="0" h="2239" w="1922">
                  <a:moveTo>
                    <a:pt x="1441" y="1"/>
                  </a:moveTo>
                  <a:cubicBezTo>
                    <a:pt x="1370" y="1"/>
                    <a:pt x="1301" y="18"/>
                    <a:pt x="1253" y="56"/>
                  </a:cubicBezTo>
                  <a:cubicBezTo>
                    <a:pt x="1159" y="125"/>
                    <a:pt x="1078" y="188"/>
                    <a:pt x="1022" y="293"/>
                  </a:cubicBezTo>
                  <a:cubicBezTo>
                    <a:pt x="979" y="376"/>
                    <a:pt x="927" y="478"/>
                    <a:pt x="911" y="567"/>
                  </a:cubicBezTo>
                  <a:cubicBezTo>
                    <a:pt x="886" y="687"/>
                    <a:pt x="876" y="813"/>
                    <a:pt x="856" y="934"/>
                  </a:cubicBezTo>
                  <a:cubicBezTo>
                    <a:pt x="845" y="921"/>
                    <a:pt x="833" y="911"/>
                    <a:pt x="823" y="897"/>
                  </a:cubicBezTo>
                  <a:cubicBezTo>
                    <a:pt x="821" y="896"/>
                    <a:pt x="820" y="895"/>
                    <a:pt x="820" y="893"/>
                  </a:cubicBezTo>
                  <a:cubicBezTo>
                    <a:pt x="810" y="881"/>
                    <a:pt x="799" y="866"/>
                    <a:pt x="790" y="854"/>
                  </a:cubicBezTo>
                  <a:cubicBezTo>
                    <a:pt x="764" y="819"/>
                    <a:pt x="740" y="782"/>
                    <a:pt x="716" y="745"/>
                  </a:cubicBezTo>
                  <a:cubicBezTo>
                    <a:pt x="654" y="647"/>
                    <a:pt x="578" y="568"/>
                    <a:pt x="505" y="479"/>
                  </a:cubicBezTo>
                  <a:cubicBezTo>
                    <a:pt x="459" y="423"/>
                    <a:pt x="381" y="399"/>
                    <a:pt x="306" y="399"/>
                  </a:cubicBezTo>
                  <a:cubicBezTo>
                    <a:pt x="262" y="399"/>
                    <a:pt x="219" y="407"/>
                    <a:pt x="184" y="423"/>
                  </a:cubicBezTo>
                  <a:cubicBezTo>
                    <a:pt x="70" y="473"/>
                    <a:pt x="13" y="577"/>
                    <a:pt x="7" y="698"/>
                  </a:cubicBezTo>
                  <a:cubicBezTo>
                    <a:pt x="0" y="850"/>
                    <a:pt x="22" y="985"/>
                    <a:pt x="80" y="1126"/>
                  </a:cubicBezTo>
                  <a:cubicBezTo>
                    <a:pt x="136" y="1257"/>
                    <a:pt x="194" y="1394"/>
                    <a:pt x="276" y="1511"/>
                  </a:cubicBezTo>
                  <a:cubicBezTo>
                    <a:pt x="437" y="1739"/>
                    <a:pt x="621" y="1924"/>
                    <a:pt x="840" y="2086"/>
                  </a:cubicBezTo>
                  <a:lnTo>
                    <a:pt x="840" y="2086"/>
                  </a:lnTo>
                  <a:lnTo>
                    <a:pt x="870" y="2113"/>
                  </a:lnTo>
                  <a:cubicBezTo>
                    <a:pt x="962" y="2196"/>
                    <a:pt x="1084" y="2239"/>
                    <a:pt x="1205" y="2239"/>
                  </a:cubicBezTo>
                  <a:cubicBezTo>
                    <a:pt x="1366" y="2239"/>
                    <a:pt x="1523" y="2163"/>
                    <a:pt x="1602" y="2002"/>
                  </a:cubicBezTo>
                  <a:cubicBezTo>
                    <a:pt x="1674" y="1856"/>
                    <a:pt x="1721" y="1705"/>
                    <a:pt x="1758" y="1543"/>
                  </a:cubicBezTo>
                  <a:cubicBezTo>
                    <a:pt x="1789" y="1417"/>
                    <a:pt x="1816" y="1288"/>
                    <a:pt x="1841" y="1159"/>
                  </a:cubicBezTo>
                  <a:cubicBezTo>
                    <a:pt x="1853" y="1095"/>
                    <a:pt x="1866" y="1032"/>
                    <a:pt x="1877" y="966"/>
                  </a:cubicBezTo>
                  <a:cubicBezTo>
                    <a:pt x="1894" y="871"/>
                    <a:pt x="1921" y="766"/>
                    <a:pt x="1919" y="669"/>
                  </a:cubicBezTo>
                  <a:cubicBezTo>
                    <a:pt x="1916" y="578"/>
                    <a:pt x="1897" y="478"/>
                    <a:pt x="1876" y="386"/>
                  </a:cubicBezTo>
                  <a:cubicBezTo>
                    <a:pt x="1851" y="271"/>
                    <a:pt x="1781" y="194"/>
                    <a:pt x="1709" y="108"/>
                  </a:cubicBezTo>
                  <a:cubicBezTo>
                    <a:pt x="1653" y="38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3930850" y="4400050"/>
              <a:ext cx="47475" cy="48875"/>
            </a:xfrm>
            <a:custGeom>
              <a:rect b="b" l="l" r="r" t="t"/>
              <a:pathLst>
                <a:path extrusionOk="0" h="1955" w="1899">
                  <a:moveTo>
                    <a:pt x="301" y="1"/>
                  </a:moveTo>
                  <a:cubicBezTo>
                    <a:pt x="274" y="1"/>
                    <a:pt x="247" y="5"/>
                    <a:pt x="219" y="15"/>
                  </a:cubicBezTo>
                  <a:cubicBezTo>
                    <a:pt x="88" y="59"/>
                    <a:pt x="9" y="172"/>
                    <a:pt x="5" y="309"/>
                  </a:cubicBezTo>
                  <a:cubicBezTo>
                    <a:pt x="4" y="361"/>
                    <a:pt x="0" y="415"/>
                    <a:pt x="0" y="468"/>
                  </a:cubicBezTo>
                  <a:cubicBezTo>
                    <a:pt x="2" y="543"/>
                    <a:pt x="23" y="619"/>
                    <a:pt x="39" y="692"/>
                  </a:cubicBezTo>
                  <a:cubicBezTo>
                    <a:pt x="61" y="794"/>
                    <a:pt x="82" y="896"/>
                    <a:pt x="106" y="999"/>
                  </a:cubicBezTo>
                  <a:cubicBezTo>
                    <a:pt x="151" y="1209"/>
                    <a:pt x="201" y="1418"/>
                    <a:pt x="243" y="1627"/>
                  </a:cubicBezTo>
                  <a:cubicBezTo>
                    <a:pt x="273" y="1783"/>
                    <a:pt x="430" y="1909"/>
                    <a:pt x="577" y="1943"/>
                  </a:cubicBezTo>
                  <a:cubicBezTo>
                    <a:pt x="611" y="1951"/>
                    <a:pt x="644" y="1955"/>
                    <a:pt x="677" y="1955"/>
                  </a:cubicBezTo>
                  <a:cubicBezTo>
                    <a:pt x="801" y="1955"/>
                    <a:pt x="914" y="1902"/>
                    <a:pt x="1010" y="1815"/>
                  </a:cubicBezTo>
                  <a:cubicBezTo>
                    <a:pt x="1057" y="1772"/>
                    <a:pt x="1108" y="1732"/>
                    <a:pt x="1146" y="1683"/>
                  </a:cubicBezTo>
                  <a:cubicBezTo>
                    <a:pt x="1182" y="1639"/>
                    <a:pt x="1213" y="1595"/>
                    <a:pt x="1247" y="1550"/>
                  </a:cubicBezTo>
                  <a:cubicBezTo>
                    <a:pt x="1318" y="1455"/>
                    <a:pt x="1391" y="1361"/>
                    <a:pt x="1463" y="1266"/>
                  </a:cubicBezTo>
                  <a:cubicBezTo>
                    <a:pt x="1556" y="1145"/>
                    <a:pt x="1665" y="1023"/>
                    <a:pt x="1745" y="893"/>
                  </a:cubicBezTo>
                  <a:cubicBezTo>
                    <a:pt x="1774" y="848"/>
                    <a:pt x="1800" y="799"/>
                    <a:pt x="1823" y="750"/>
                  </a:cubicBezTo>
                  <a:cubicBezTo>
                    <a:pt x="1898" y="595"/>
                    <a:pt x="1886" y="470"/>
                    <a:pt x="1853" y="309"/>
                  </a:cubicBezTo>
                  <a:cubicBezTo>
                    <a:pt x="1821" y="154"/>
                    <a:pt x="1638" y="12"/>
                    <a:pt x="1475" y="12"/>
                  </a:cubicBezTo>
                  <a:cubicBezTo>
                    <a:pt x="1465" y="12"/>
                    <a:pt x="1455" y="13"/>
                    <a:pt x="1445" y="14"/>
                  </a:cubicBezTo>
                  <a:cubicBezTo>
                    <a:pt x="1290" y="32"/>
                    <a:pt x="1160" y="61"/>
                    <a:pt x="1040" y="175"/>
                  </a:cubicBezTo>
                  <a:cubicBezTo>
                    <a:pt x="1000" y="213"/>
                    <a:pt x="963" y="254"/>
                    <a:pt x="927" y="293"/>
                  </a:cubicBezTo>
                  <a:cubicBezTo>
                    <a:pt x="869" y="364"/>
                    <a:pt x="816" y="441"/>
                    <a:pt x="765" y="520"/>
                  </a:cubicBezTo>
                  <a:cubicBezTo>
                    <a:pt x="759" y="506"/>
                    <a:pt x="754" y="495"/>
                    <a:pt x="749" y="481"/>
                  </a:cubicBezTo>
                  <a:cubicBezTo>
                    <a:pt x="720" y="412"/>
                    <a:pt x="696" y="337"/>
                    <a:pt x="655" y="275"/>
                  </a:cubicBezTo>
                  <a:cubicBezTo>
                    <a:pt x="626" y="230"/>
                    <a:pt x="591" y="188"/>
                    <a:pt x="558" y="146"/>
                  </a:cubicBezTo>
                  <a:cubicBezTo>
                    <a:pt x="498" y="64"/>
                    <a:pt x="404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3791000" y="4087550"/>
              <a:ext cx="48525" cy="53775"/>
            </a:xfrm>
            <a:custGeom>
              <a:rect b="b" l="l" r="r" t="t"/>
              <a:pathLst>
                <a:path extrusionOk="0" h="2151" w="1941">
                  <a:moveTo>
                    <a:pt x="608" y="593"/>
                  </a:moveTo>
                  <a:cubicBezTo>
                    <a:pt x="608" y="594"/>
                    <a:pt x="608" y="595"/>
                    <a:pt x="608" y="596"/>
                  </a:cubicBezTo>
                  <a:lnTo>
                    <a:pt x="608" y="596"/>
                  </a:lnTo>
                  <a:cubicBezTo>
                    <a:pt x="608" y="595"/>
                    <a:pt x="608" y="594"/>
                    <a:pt x="608" y="593"/>
                  </a:cubicBezTo>
                  <a:close/>
                  <a:moveTo>
                    <a:pt x="1054" y="0"/>
                  </a:moveTo>
                  <a:cubicBezTo>
                    <a:pt x="1049" y="0"/>
                    <a:pt x="1043" y="1"/>
                    <a:pt x="1038" y="1"/>
                  </a:cubicBezTo>
                  <a:cubicBezTo>
                    <a:pt x="883" y="10"/>
                    <a:pt x="779" y="95"/>
                    <a:pt x="697" y="219"/>
                  </a:cubicBezTo>
                  <a:cubicBezTo>
                    <a:pt x="685" y="237"/>
                    <a:pt x="674" y="254"/>
                    <a:pt x="662" y="272"/>
                  </a:cubicBezTo>
                  <a:cubicBezTo>
                    <a:pt x="597" y="384"/>
                    <a:pt x="596" y="500"/>
                    <a:pt x="613" y="621"/>
                  </a:cubicBezTo>
                  <a:lnTo>
                    <a:pt x="613" y="621"/>
                  </a:lnTo>
                  <a:cubicBezTo>
                    <a:pt x="611" y="613"/>
                    <a:pt x="610" y="605"/>
                    <a:pt x="608" y="596"/>
                  </a:cubicBezTo>
                  <a:lnTo>
                    <a:pt x="608" y="596"/>
                  </a:lnTo>
                  <a:cubicBezTo>
                    <a:pt x="617" y="644"/>
                    <a:pt x="623" y="691"/>
                    <a:pt x="631" y="740"/>
                  </a:cubicBezTo>
                  <a:cubicBezTo>
                    <a:pt x="641" y="803"/>
                    <a:pt x="662" y="859"/>
                    <a:pt x="684" y="913"/>
                  </a:cubicBezTo>
                  <a:cubicBezTo>
                    <a:pt x="684" y="913"/>
                    <a:pt x="683" y="913"/>
                    <a:pt x="683" y="912"/>
                  </a:cubicBezTo>
                  <a:cubicBezTo>
                    <a:pt x="676" y="898"/>
                    <a:pt x="669" y="882"/>
                    <a:pt x="663" y="868"/>
                  </a:cubicBezTo>
                  <a:lnTo>
                    <a:pt x="663" y="868"/>
                  </a:lnTo>
                  <a:cubicBezTo>
                    <a:pt x="668" y="881"/>
                    <a:pt x="673" y="896"/>
                    <a:pt x="678" y="909"/>
                  </a:cubicBezTo>
                  <a:cubicBezTo>
                    <a:pt x="629" y="886"/>
                    <a:pt x="580" y="864"/>
                    <a:pt x="533" y="838"/>
                  </a:cubicBezTo>
                  <a:cubicBezTo>
                    <a:pt x="480" y="810"/>
                    <a:pt x="422" y="797"/>
                    <a:pt x="365" y="797"/>
                  </a:cubicBezTo>
                  <a:cubicBezTo>
                    <a:pt x="255" y="797"/>
                    <a:pt x="147" y="848"/>
                    <a:pt x="78" y="941"/>
                  </a:cubicBezTo>
                  <a:cubicBezTo>
                    <a:pt x="32" y="1002"/>
                    <a:pt x="1" y="1081"/>
                    <a:pt x="6" y="1160"/>
                  </a:cubicBezTo>
                  <a:cubicBezTo>
                    <a:pt x="12" y="1245"/>
                    <a:pt x="43" y="1352"/>
                    <a:pt x="115" y="1405"/>
                  </a:cubicBezTo>
                  <a:cubicBezTo>
                    <a:pt x="423" y="1632"/>
                    <a:pt x="742" y="1832"/>
                    <a:pt x="1087" y="2002"/>
                  </a:cubicBezTo>
                  <a:lnTo>
                    <a:pt x="1106" y="2018"/>
                  </a:lnTo>
                  <a:cubicBezTo>
                    <a:pt x="1169" y="2077"/>
                    <a:pt x="1242" y="2117"/>
                    <a:pt x="1326" y="2138"/>
                  </a:cubicBezTo>
                  <a:cubicBezTo>
                    <a:pt x="1363" y="2146"/>
                    <a:pt x="1400" y="2150"/>
                    <a:pt x="1436" y="2150"/>
                  </a:cubicBezTo>
                  <a:cubicBezTo>
                    <a:pt x="1480" y="2150"/>
                    <a:pt x="1523" y="2144"/>
                    <a:pt x="1566" y="2132"/>
                  </a:cubicBezTo>
                  <a:cubicBezTo>
                    <a:pt x="1728" y="2082"/>
                    <a:pt x="1853" y="1949"/>
                    <a:pt x="1893" y="1784"/>
                  </a:cubicBezTo>
                  <a:cubicBezTo>
                    <a:pt x="1919" y="1676"/>
                    <a:pt x="1930" y="1565"/>
                    <a:pt x="1936" y="1455"/>
                  </a:cubicBezTo>
                  <a:cubicBezTo>
                    <a:pt x="1941" y="1336"/>
                    <a:pt x="1928" y="1226"/>
                    <a:pt x="1905" y="1110"/>
                  </a:cubicBezTo>
                  <a:cubicBezTo>
                    <a:pt x="1875" y="955"/>
                    <a:pt x="1833" y="804"/>
                    <a:pt x="1781" y="657"/>
                  </a:cubicBezTo>
                  <a:cubicBezTo>
                    <a:pt x="1769" y="620"/>
                    <a:pt x="1755" y="585"/>
                    <a:pt x="1742" y="550"/>
                  </a:cubicBezTo>
                  <a:cubicBezTo>
                    <a:pt x="1727" y="515"/>
                    <a:pt x="1712" y="481"/>
                    <a:pt x="1697" y="445"/>
                  </a:cubicBezTo>
                  <a:cubicBezTo>
                    <a:pt x="1659" y="359"/>
                    <a:pt x="1629" y="323"/>
                    <a:pt x="1560" y="242"/>
                  </a:cubicBezTo>
                  <a:cubicBezTo>
                    <a:pt x="1536" y="215"/>
                    <a:pt x="1513" y="188"/>
                    <a:pt x="1489" y="162"/>
                  </a:cubicBezTo>
                  <a:cubicBezTo>
                    <a:pt x="1379" y="44"/>
                    <a:pt x="1241" y="6"/>
                    <a:pt x="1088" y="1"/>
                  </a:cubicBezTo>
                  <a:cubicBezTo>
                    <a:pt x="1077" y="1"/>
                    <a:pt x="1065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3" name="Google Shape;1283;p33"/>
          <p:cNvSpPr/>
          <p:nvPr/>
        </p:nvSpPr>
        <p:spPr>
          <a:xfrm flipH="1">
            <a:off x="8355552" y="2784971"/>
            <a:ext cx="387346" cy="394575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33"/>
          <p:cNvSpPr/>
          <p:nvPr/>
        </p:nvSpPr>
        <p:spPr>
          <a:xfrm rot="-1753510">
            <a:off x="915898" y="3097488"/>
            <a:ext cx="331561" cy="478248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33"/>
          <p:cNvSpPr/>
          <p:nvPr/>
        </p:nvSpPr>
        <p:spPr>
          <a:xfrm rot="4551704">
            <a:off x="7858169" y="345647"/>
            <a:ext cx="290378" cy="355012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33"/>
          <p:cNvSpPr/>
          <p:nvPr/>
        </p:nvSpPr>
        <p:spPr>
          <a:xfrm>
            <a:off x="339107" y="2119929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33"/>
          <p:cNvSpPr/>
          <p:nvPr/>
        </p:nvSpPr>
        <p:spPr>
          <a:xfrm flipH="1">
            <a:off x="2513019" y="4350432"/>
            <a:ext cx="203970" cy="301333"/>
          </a:xfrm>
          <a:custGeom>
            <a:rect b="b" l="l" r="r" t="t"/>
            <a:pathLst>
              <a:path extrusionOk="0" h="7029" w="4754">
                <a:moveTo>
                  <a:pt x="2599" y="3387"/>
                </a:moveTo>
                <a:cubicBezTo>
                  <a:pt x="2781" y="3387"/>
                  <a:pt x="2858" y="3639"/>
                  <a:pt x="2782" y="3819"/>
                </a:cubicBezTo>
                <a:cubicBezTo>
                  <a:pt x="2736" y="3928"/>
                  <a:pt x="2668" y="4016"/>
                  <a:pt x="2580" y="4094"/>
                </a:cubicBezTo>
                <a:cubicBezTo>
                  <a:pt x="2453" y="4203"/>
                  <a:pt x="2326" y="4271"/>
                  <a:pt x="2199" y="4313"/>
                </a:cubicBezTo>
                <a:cubicBezTo>
                  <a:pt x="2198" y="4274"/>
                  <a:pt x="2192" y="4238"/>
                  <a:pt x="2193" y="4200"/>
                </a:cubicBezTo>
                <a:cubicBezTo>
                  <a:pt x="2194" y="3961"/>
                  <a:pt x="2218" y="3564"/>
                  <a:pt x="2463" y="3427"/>
                </a:cubicBezTo>
                <a:cubicBezTo>
                  <a:pt x="2513" y="3399"/>
                  <a:pt x="2558" y="3387"/>
                  <a:pt x="2599" y="3387"/>
                </a:cubicBezTo>
                <a:close/>
                <a:moveTo>
                  <a:pt x="1052" y="0"/>
                </a:moveTo>
                <a:cubicBezTo>
                  <a:pt x="1045" y="0"/>
                  <a:pt x="1037" y="2"/>
                  <a:pt x="1031" y="7"/>
                </a:cubicBezTo>
                <a:cubicBezTo>
                  <a:pt x="197" y="653"/>
                  <a:pt x="0" y="1961"/>
                  <a:pt x="230" y="2939"/>
                </a:cubicBezTo>
                <a:cubicBezTo>
                  <a:pt x="417" y="3740"/>
                  <a:pt x="1021" y="4608"/>
                  <a:pt x="1900" y="4608"/>
                </a:cubicBezTo>
                <a:cubicBezTo>
                  <a:pt x="1918" y="4608"/>
                  <a:pt x="1936" y="4607"/>
                  <a:pt x="1954" y="4607"/>
                </a:cubicBezTo>
                <a:cubicBezTo>
                  <a:pt x="2000" y="4888"/>
                  <a:pt x="2073" y="5144"/>
                  <a:pt x="2145" y="5304"/>
                </a:cubicBezTo>
                <a:cubicBezTo>
                  <a:pt x="2370" y="5809"/>
                  <a:pt x="2738" y="6248"/>
                  <a:pt x="3192" y="6563"/>
                </a:cubicBezTo>
                <a:cubicBezTo>
                  <a:pt x="3503" y="6781"/>
                  <a:pt x="3967" y="7028"/>
                  <a:pt x="4386" y="7028"/>
                </a:cubicBezTo>
                <a:cubicBezTo>
                  <a:pt x="4483" y="7028"/>
                  <a:pt x="4578" y="7015"/>
                  <a:pt x="4669" y="6985"/>
                </a:cubicBezTo>
                <a:cubicBezTo>
                  <a:pt x="4725" y="6967"/>
                  <a:pt x="4753" y="6871"/>
                  <a:pt x="4684" y="6840"/>
                </a:cubicBezTo>
                <a:cubicBezTo>
                  <a:pt x="4287" y="6671"/>
                  <a:pt x="3871" y="6647"/>
                  <a:pt x="3489" y="6416"/>
                </a:cubicBezTo>
                <a:cubicBezTo>
                  <a:pt x="3110" y="6188"/>
                  <a:pt x="2791" y="5865"/>
                  <a:pt x="2562" y="5488"/>
                </a:cubicBezTo>
                <a:cubicBezTo>
                  <a:pt x="2390" y="5206"/>
                  <a:pt x="2271" y="4893"/>
                  <a:pt x="2219" y="4568"/>
                </a:cubicBezTo>
                <a:cubicBezTo>
                  <a:pt x="2574" y="4483"/>
                  <a:pt x="2906" y="4255"/>
                  <a:pt x="3047" y="3911"/>
                </a:cubicBezTo>
                <a:cubicBezTo>
                  <a:pt x="3190" y="3560"/>
                  <a:pt x="3082" y="3120"/>
                  <a:pt x="2649" y="3100"/>
                </a:cubicBezTo>
                <a:cubicBezTo>
                  <a:pt x="2636" y="3099"/>
                  <a:pt x="2622" y="3099"/>
                  <a:pt x="2609" y="3099"/>
                </a:cubicBezTo>
                <a:cubicBezTo>
                  <a:pt x="1990" y="3099"/>
                  <a:pt x="1866" y="3739"/>
                  <a:pt x="1921" y="4354"/>
                </a:cubicBezTo>
                <a:cubicBezTo>
                  <a:pt x="1250" y="4346"/>
                  <a:pt x="660" y="3553"/>
                  <a:pt x="497" y="2918"/>
                </a:cubicBezTo>
                <a:cubicBezTo>
                  <a:pt x="227" y="1865"/>
                  <a:pt x="609" y="963"/>
                  <a:pt x="1077" y="43"/>
                </a:cubicBezTo>
                <a:cubicBezTo>
                  <a:pt x="1089" y="20"/>
                  <a:pt x="1072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8" name="Google Shape;1288;p33"/>
          <p:cNvGrpSpPr/>
          <p:nvPr/>
        </p:nvGrpSpPr>
        <p:grpSpPr>
          <a:xfrm>
            <a:off x="299230" y="3253392"/>
            <a:ext cx="841539" cy="740151"/>
            <a:chOff x="3559000" y="2930025"/>
            <a:chExt cx="490350" cy="431625"/>
          </a:xfrm>
        </p:grpSpPr>
        <p:sp>
          <p:nvSpPr>
            <p:cNvPr id="1289" name="Google Shape;1289;p33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33"/>
          <p:cNvGrpSpPr/>
          <p:nvPr/>
        </p:nvGrpSpPr>
        <p:grpSpPr>
          <a:xfrm>
            <a:off x="7879857" y="1479403"/>
            <a:ext cx="925032" cy="1040498"/>
            <a:chOff x="2229825" y="3477650"/>
            <a:chExt cx="539000" cy="606775"/>
          </a:xfrm>
        </p:grpSpPr>
        <p:sp>
          <p:nvSpPr>
            <p:cNvPr id="1304" name="Google Shape;1304;p33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8" name="Google Shape;1318;p33"/>
          <p:cNvSpPr txBox="1"/>
          <p:nvPr/>
        </p:nvSpPr>
        <p:spPr>
          <a:xfrm>
            <a:off x="5111400" y="3993538"/>
            <a:ext cx="15882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9" name="Google Shape;1319;p33"/>
          <p:cNvSpPr txBox="1"/>
          <p:nvPr/>
        </p:nvSpPr>
        <p:spPr>
          <a:xfrm>
            <a:off x="4766925" y="2428025"/>
            <a:ext cx="18198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image here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4" name="Google Shape;1324;p34"/>
          <p:cNvGrpSpPr/>
          <p:nvPr/>
        </p:nvGrpSpPr>
        <p:grpSpPr>
          <a:xfrm>
            <a:off x="8228752" y="187720"/>
            <a:ext cx="695276" cy="704547"/>
            <a:chOff x="7798013" y="1377963"/>
            <a:chExt cx="405125" cy="410863"/>
          </a:xfrm>
        </p:grpSpPr>
        <p:sp>
          <p:nvSpPr>
            <p:cNvPr id="1325" name="Google Shape;1325;p34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6" name="Google Shape;1326;p34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1327" name="Google Shape;1327;p34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34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34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34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34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34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34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34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34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34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34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34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39" name="Google Shape;1339;p34"/>
          <p:cNvSpPr txBox="1"/>
          <p:nvPr>
            <p:ph idx="15" type="title"/>
          </p:nvPr>
        </p:nvSpPr>
        <p:spPr>
          <a:xfrm>
            <a:off x="720000" y="262800"/>
            <a:ext cx="7704000" cy="6768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DNA?</a:t>
            </a:r>
            <a:endParaRPr/>
          </a:p>
        </p:txBody>
      </p:sp>
      <p:sp>
        <p:nvSpPr>
          <p:cNvPr id="1340" name="Google Shape;1340;p34"/>
          <p:cNvSpPr/>
          <p:nvPr/>
        </p:nvSpPr>
        <p:spPr>
          <a:xfrm>
            <a:off x="1093346" y="989883"/>
            <a:ext cx="171105" cy="393204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1" name="Google Shape;1341;p34"/>
          <p:cNvGrpSpPr/>
          <p:nvPr/>
        </p:nvGrpSpPr>
        <p:grpSpPr>
          <a:xfrm>
            <a:off x="368332" y="90124"/>
            <a:ext cx="703342" cy="899756"/>
            <a:chOff x="8198569" y="2407300"/>
            <a:chExt cx="409825" cy="524700"/>
          </a:xfrm>
        </p:grpSpPr>
        <p:sp>
          <p:nvSpPr>
            <p:cNvPr id="1342" name="Google Shape;1342;p34"/>
            <p:cNvSpPr/>
            <p:nvPr/>
          </p:nvSpPr>
          <p:spPr>
            <a:xfrm>
              <a:off x="8203219" y="2407300"/>
              <a:ext cx="400525" cy="524700"/>
            </a:xfrm>
            <a:custGeom>
              <a:rect b="b" l="l" r="r" t="t"/>
              <a:pathLst>
                <a:path extrusionOk="0" h="20988" w="16021">
                  <a:moveTo>
                    <a:pt x="7752" y="0"/>
                  </a:moveTo>
                  <a:cubicBezTo>
                    <a:pt x="7615" y="0"/>
                    <a:pt x="7482" y="53"/>
                    <a:pt x="7402" y="168"/>
                  </a:cubicBezTo>
                  <a:cubicBezTo>
                    <a:pt x="7046" y="680"/>
                    <a:pt x="6711" y="1207"/>
                    <a:pt x="6401" y="1747"/>
                  </a:cubicBezTo>
                  <a:cubicBezTo>
                    <a:pt x="6198" y="980"/>
                    <a:pt x="5745" y="331"/>
                    <a:pt x="4856" y="54"/>
                  </a:cubicBezTo>
                  <a:cubicBezTo>
                    <a:pt x="4822" y="43"/>
                    <a:pt x="4788" y="38"/>
                    <a:pt x="4755" y="38"/>
                  </a:cubicBezTo>
                  <a:cubicBezTo>
                    <a:pt x="4535" y="38"/>
                    <a:pt x="4335" y="250"/>
                    <a:pt x="4292" y="449"/>
                  </a:cubicBezTo>
                  <a:cubicBezTo>
                    <a:pt x="4139" y="1168"/>
                    <a:pt x="4019" y="1951"/>
                    <a:pt x="4019" y="2718"/>
                  </a:cubicBezTo>
                  <a:cubicBezTo>
                    <a:pt x="3264" y="2378"/>
                    <a:pt x="2428" y="2215"/>
                    <a:pt x="1594" y="2215"/>
                  </a:cubicBezTo>
                  <a:cubicBezTo>
                    <a:pt x="1260" y="2215"/>
                    <a:pt x="927" y="2241"/>
                    <a:pt x="600" y="2293"/>
                  </a:cubicBezTo>
                  <a:cubicBezTo>
                    <a:pt x="245" y="2347"/>
                    <a:pt x="0" y="2845"/>
                    <a:pt x="341" y="3096"/>
                  </a:cubicBezTo>
                  <a:cubicBezTo>
                    <a:pt x="1368" y="3849"/>
                    <a:pt x="2443" y="4535"/>
                    <a:pt x="3554" y="5157"/>
                  </a:cubicBezTo>
                  <a:cubicBezTo>
                    <a:pt x="3388" y="5302"/>
                    <a:pt x="3236" y="5463"/>
                    <a:pt x="3101" y="5637"/>
                  </a:cubicBezTo>
                  <a:cubicBezTo>
                    <a:pt x="1454" y="7067"/>
                    <a:pt x="994" y="9351"/>
                    <a:pt x="2862" y="12161"/>
                  </a:cubicBezTo>
                  <a:cubicBezTo>
                    <a:pt x="3881" y="13694"/>
                    <a:pt x="5139" y="15090"/>
                    <a:pt x="6374" y="16450"/>
                  </a:cubicBezTo>
                  <a:cubicBezTo>
                    <a:pt x="7046" y="17189"/>
                    <a:pt x="7736" y="17910"/>
                    <a:pt x="8446" y="18611"/>
                  </a:cubicBezTo>
                  <a:cubicBezTo>
                    <a:pt x="9114" y="19273"/>
                    <a:pt x="9786" y="20020"/>
                    <a:pt x="10579" y="20535"/>
                  </a:cubicBezTo>
                  <a:cubicBezTo>
                    <a:pt x="11058" y="20847"/>
                    <a:pt x="11581" y="20987"/>
                    <a:pt x="12102" y="20987"/>
                  </a:cubicBezTo>
                  <a:cubicBezTo>
                    <a:pt x="13161" y="20987"/>
                    <a:pt x="14209" y="20406"/>
                    <a:pt x="14845" y="19497"/>
                  </a:cubicBezTo>
                  <a:cubicBezTo>
                    <a:pt x="15917" y="17965"/>
                    <a:pt x="16020" y="15875"/>
                    <a:pt x="15961" y="14065"/>
                  </a:cubicBezTo>
                  <a:cubicBezTo>
                    <a:pt x="15903" y="12250"/>
                    <a:pt x="15535" y="10461"/>
                    <a:pt x="15040" y="8719"/>
                  </a:cubicBezTo>
                  <a:cubicBezTo>
                    <a:pt x="14539" y="6957"/>
                    <a:pt x="13675" y="5413"/>
                    <a:pt x="11916" y="4658"/>
                  </a:cubicBezTo>
                  <a:cubicBezTo>
                    <a:pt x="11547" y="4501"/>
                    <a:pt x="11168" y="4380"/>
                    <a:pt x="10781" y="4287"/>
                  </a:cubicBezTo>
                  <a:cubicBezTo>
                    <a:pt x="11047" y="4058"/>
                    <a:pt x="11230" y="3771"/>
                    <a:pt x="11200" y="3399"/>
                  </a:cubicBezTo>
                  <a:cubicBezTo>
                    <a:pt x="11150" y="2780"/>
                    <a:pt x="10667" y="2600"/>
                    <a:pt x="10159" y="2600"/>
                  </a:cubicBezTo>
                  <a:cubicBezTo>
                    <a:pt x="9922" y="2600"/>
                    <a:pt x="9680" y="2639"/>
                    <a:pt x="9473" y="2691"/>
                  </a:cubicBezTo>
                  <a:cubicBezTo>
                    <a:pt x="8992" y="2812"/>
                    <a:pt x="8511" y="2936"/>
                    <a:pt x="8030" y="3058"/>
                  </a:cubicBezTo>
                  <a:cubicBezTo>
                    <a:pt x="8392" y="2205"/>
                    <a:pt x="8461" y="1246"/>
                    <a:pt x="8224" y="321"/>
                  </a:cubicBezTo>
                  <a:cubicBezTo>
                    <a:pt x="8172" y="119"/>
                    <a:pt x="7958" y="0"/>
                    <a:pt x="775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43" name="Google Shape;1343;p34"/>
            <p:cNvGrpSpPr/>
            <p:nvPr/>
          </p:nvGrpSpPr>
          <p:grpSpPr>
            <a:xfrm>
              <a:off x="8198569" y="2407300"/>
              <a:ext cx="409825" cy="524700"/>
              <a:chOff x="5985625" y="3718875"/>
              <a:chExt cx="409825" cy="524700"/>
            </a:xfrm>
          </p:grpSpPr>
          <p:sp>
            <p:nvSpPr>
              <p:cNvPr id="1344" name="Google Shape;1344;p34"/>
              <p:cNvSpPr/>
              <p:nvPr/>
            </p:nvSpPr>
            <p:spPr>
              <a:xfrm>
                <a:off x="5985625" y="3818875"/>
                <a:ext cx="409825" cy="424700"/>
              </a:xfrm>
              <a:custGeom>
                <a:rect b="b" l="l" r="r" t="t"/>
                <a:pathLst>
                  <a:path extrusionOk="0" h="16988" w="16393">
                    <a:moveTo>
                      <a:pt x="8559" y="1"/>
                    </a:moveTo>
                    <a:cubicBezTo>
                      <a:pt x="3754" y="1"/>
                      <a:pt x="1" y="3290"/>
                      <a:pt x="3236" y="8161"/>
                    </a:cubicBezTo>
                    <a:cubicBezTo>
                      <a:pt x="4255" y="9694"/>
                      <a:pt x="5513" y="11091"/>
                      <a:pt x="6748" y="12451"/>
                    </a:cubicBezTo>
                    <a:cubicBezTo>
                      <a:pt x="7420" y="13189"/>
                      <a:pt x="8110" y="13911"/>
                      <a:pt x="8820" y="14611"/>
                    </a:cubicBezTo>
                    <a:cubicBezTo>
                      <a:pt x="9488" y="15274"/>
                      <a:pt x="10160" y="16020"/>
                      <a:pt x="10953" y="16536"/>
                    </a:cubicBezTo>
                    <a:cubicBezTo>
                      <a:pt x="11432" y="16847"/>
                      <a:pt x="11956" y="16987"/>
                      <a:pt x="12476" y="16987"/>
                    </a:cubicBezTo>
                    <a:cubicBezTo>
                      <a:pt x="13535" y="16987"/>
                      <a:pt x="14583" y="16406"/>
                      <a:pt x="15219" y="15497"/>
                    </a:cubicBezTo>
                    <a:cubicBezTo>
                      <a:pt x="16291" y="13965"/>
                      <a:pt x="16392" y="11875"/>
                      <a:pt x="16335" y="10065"/>
                    </a:cubicBezTo>
                    <a:cubicBezTo>
                      <a:pt x="16277" y="8251"/>
                      <a:pt x="15909" y="6461"/>
                      <a:pt x="15414" y="4719"/>
                    </a:cubicBezTo>
                    <a:cubicBezTo>
                      <a:pt x="14911" y="2957"/>
                      <a:pt x="14048" y="1413"/>
                      <a:pt x="12288" y="658"/>
                    </a:cubicBezTo>
                    <a:cubicBezTo>
                      <a:pt x="11277" y="224"/>
                      <a:pt x="10180" y="68"/>
                      <a:pt x="9087" y="14"/>
                    </a:cubicBezTo>
                    <a:cubicBezTo>
                      <a:pt x="8909" y="5"/>
                      <a:pt x="8733" y="1"/>
                      <a:pt x="8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34"/>
              <p:cNvSpPr/>
              <p:nvPr/>
            </p:nvSpPr>
            <p:spPr>
              <a:xfrm>
                <a:off x="5995025" y="3718875"/>
                <a:ext cx="284000" cy="228950"/>
              </a:xfrm>
              <a:custGeom>
                <a:rect b="b" l="l" r="r" t="t"/>
                <a:pathLst>
                  <a:path extrusionOk="0" h="9158" w="11360">
                    <a:moveTo>
                      <a:pt x="7751" y="1"/>
                    </a:moveTo>
                    <a:cubicBezTo>
                      <a:pt x="7614" y="1"/>
                      <a:pt x="7481" y="53"/>
                      <a:pt x="7401" y="168"/>
                    </a:cubicBezTo>
                    <a:cubicBezTo>
                      <a:pt x="7045" y="682"/>
                      <a:pt x="6711" y="1208"/>
                      <a:pt x="6400" y="1747"/>
                    </a:cubicBezTo>
                    <a:cubicBezTo>
                      <a:pt x="6197" y="980"/>
                      <a:pt x="5744" y="332"/>
                      <a:pt x="4855" y="54"/>
                    </a:cubicBezTo>
                    <a:cubicBezTo>
                      <a:pt x="4821" y="43"/>
                      <a:pt x="4788" y="39"/>
                      <a:pt x="4754" y="39"/>
                    </a:cubicBezTo>
                    <a:cubicBezTo>
                      <a:pt x="4534" y="39"/>
                      <a:pt x="4334" y="250"/>
                      <a:pt x="4292" y="449"/>
                    </a:cubicBezTo>
                    <a:cubicBezTo>
                      <a:pt x="4140" y="1169"/>
                      <a:pt x="4018" y="1951"/>
                      <a:pt x="4018" y="2718"/>
                    </a:cubicBezTo>
                    <a:cubicBezTo>
                      <a:pt x="3264" y="2379"/>
                      <a:pt x="2428" y="2216"/>
                      <a:pt x="1594" y="2216"/>
                    </a:cubicBezTo>
                    <a:cubicBezTo>
                      <a:pt x="1260" y="2216"/>
                      <a:pt x="927" y="2242"/>
                      <a:pt x="600" y="2293"/>
                    </a:cubicBezTo>
                    <a:cubicBezTo>
                      <a:pt x="245" y="2347"/>
                      <a:pt x="0" y="2846"/>
                      <a:pt x="340" y="3096"/>
                    </a:cubicBezTo>
                    <a:cubicBezTo>
                      <a:pt x="1368" y="3849"/>
                      <a:pt x="2442" y="4535"/>
                      <a:pt x="3553" y="5157"/>
                    </a:cubicBezTo>
                    <a:cubicBezTo>
                      <a:pt x="2634" y="5960"/>
                      <a:pt x="2155" y="7260"/>
                      <a:pt x="2406" y="8467"/>
                    </a:cubicBezTo>
                    <a:cubicBezTo>
                      <a:pt x="2456" y="8703"/>
                      <a:pt x="2683" y="8897"/>
                      <a:pt x="2908" y="8897"/>
                    </a:cubicBezTo>
                    <a:cubicBezTo>
                      <a:pt x="3021" y="8897"/>
                      <a:pt x="3135" y="8848"/>
                      <a:pt x="3225" y="8730"/>
                    </a:cubicBezTo>
                    <a:cubicBezTo>
                      <a:pt x="3767" y="8024"/>
                      <a:pt x="4350" y="7349"/>
                      <a:pt x="4970" y="6711"/>
                    </a:cubicBezTo>
                    <a:cubicBezTo>
                      <a:pt x="5096" y="7081"/>
                      <a:pt x="5253" y="7441"/>
                      <a:pt x="5456" y="7785"/>
                    </a:cubicBezTo>
                    <a:cubicBezTo>
                      <a:pt x="5757" y="8298"/>
                      <a:pt x="6234" y="9074"/>
                      <a:pt x="6885" y="9151"/>
                    </a:cubicBezTo>
                    <a:cubicBezTo>
                      <a:pt x="6924" y="9156"/>
                      <a:pt x="6962" y="9158"/>
                      <a:pt x="6999" y="9158"/>
                    </a:cubicBezTo>
                    <a:cubicBezTo>
                      <a:pt x="7672" y="9158"/>
                      <a:pt x="7904" y="8416"/>
                      <a:pt x="7786" y="7838"/>
                    </a:cubicBezTo>
                    <a:cubicBezTo>
                      <a:pt x="7708" y="7464"/>
                      <a:pt x="7539" y="7111"/>
                      <a:pt x="7400" y="6758"/>
                    </a:cubicBezTo>
                    <a:cubicBezTo>
                      <a:pt x="7379" y="6705"/>
                      <a:pt x="7358" y="6652"/>
                      <a:pt x="7337" y="6600"/>
                    </a:cubicBezTo>
                    <a:lnTo>
                      <a:pt x="7337" y="6600"/>
                    </a:lnTo>
                    <a:cubicBezTo>
                      <a:pt x="8294" y="7016"/>
                      <a:pt x="9292" y="7341"/>
                      <a:pt x="10335" y="7341"/>
                    </a:cubicBezTo>
                    <a:cubicBezTo>
                      <a:pt x="10499" y="7341"/>
                      <a:pt x="10664" y="7333"/>
                      <a:pt x="10831" y="7316"/>
                    </a:cubicBezTo>
                    <a:cubicBezTo>
                      <a:pt x="11197" y="7278"/>
                      <a:pt x="11360" y="6882"/>
                      <a:pt x="11179" y="6580"/>
                    </a:cubicBezTo>
                    <a:cubicBezTo>
                      <a:pt x="10770" y="5901"/>
                      <a:pt x="10180" y="5343"/>
                      <a:pt x="9493" y="4961"/>
                    </a:cubicBezTo>
                    <a:cubicBezTo>
                      <a:pt x="9596" y="4923"/>
                      <a:pt x="9701" y="4888"/>
                      <a:pt x="9803" y="4844"/>
                    </a:cubicBezTo>
                    <a:cubicBezTo>
                      <a:pt x="10388" y="4588"/>
                      <a:pt x="11257" y="4173"/>
                      <a:pt x="11195" y="3402"/>
                    </a:cubicBezTo>
                    <a:cubicBezTo>
                      <a:pt x="11145" y="2783"/>
                      <a:pt x="10663" y="2603"/>
                      <a:pt x="10154" y="2603"/>
                    </a:cubicBezTo>
                    <a:cubicBezTo>
                      <a:pt x="9917" y="2603"/>
                      <a:pt x="9674" y="2642"/>
                      <a:pt x="9467" y="2694"/>
                    </a:cubicBezTo>
                    <a:cubicBezTo>
                      <a:pt x="8986" y="2815"/>
                      <a:pt x="8505" y="2940"/>
                      <a:pt x="8024" y="3062"/>
                    </a:cubicBezTo>
                    <a:cubicBezTo>
                      <a:pt x="8386" y="2207"/>
                      <a:pt x="8455" y="1248"/>
                      <a:pt x="8218" y="324"/>
                    </a:cubicBezTo>
                    <a:cubicBezTo>
                      <a:pt x="8170" y="120"/>
                      <a:pt x="7957" y="1"/>
                      <a:pt x="7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34"/>
              <p:cNvSpPr/>
              <p:nvPr/>
            </p:nvSpPr>
            <p:spPr>
              <a:xfrm>
                <a:off x="6105600" y="3785825"/>
                <a:ext cx="96025" cy="91450"/>
              </a:xfrm>
              <a:custGeom>
                <a:rect b="b" l="l" r="r" t="t"/>
                <a:pathLst>
                  <a:path extrusionOk="0" h="3658" w="3841">
                    <a:moveTo>
                      <a:pt x="2068" y="1"/>
                    </a:moveTo>
                    <a:cubicBezTo>
                      <a:pt x="1863" y="1"/>
                      <a:pt x="1651" y="143"/>
                      <a:pt x="1625" y="362"/>
                    </a:cubicBezTo>
                    <a:cubicBezTo>
                      <a:pt x="1623" y="368"/>
                      <a:pt x="1623" y="374"/>
                      <a:pt x="1623" y="381"/>
                    </a:cubicBezTo>
                    <a:cubicBezTo>
                      <a:pt x="1581" y="319"/>
                      <a:pt x="1538" y="258"/>
                      <a:pt x="1493" y="197"/>
                    </a:cubicBezTo>
                    <a:cubicBezTo>
                      <a:pt x="1432" y="112"/>
                      <a:pt x="1334" y="60"/>
                      <a:pt x="1232" y="60"/>
                    </a:cubicBezTo>
                    <a:cubicBezTo>
                      <a:pt x="1209" y="60"/>
                      <a:pt x="1186" y="63"/>
                      <a:pt x="1162" y="69"/>
                    </a:cubicBezTo>
                    <a:cubicBezTo>
                      <a:pt x="1049" y="95"/>
                      <a:pt x="921" y="196"/>
                      <a:pt x="914" y="322"/>
                    </a:cubicBezTo>
                    <a:cubicBezTo>
                      <a:pt x="908" y="477"/>
                      <a:pt x="888" y="638"/>
                      <a:pt x="913" y="791"/>
                    </a:cubicBezTo>
                    <a:cubicBezTo>
                      <a:pt x="922" y="846"/>
                      <a:pt x="937" y="900"/>
                      <a:pt x="949" y="953"/>
                    </a:cubicBezTo>
                    <a:cubicBezTo>
                      <a:pt x="878" y="943"/>
                      <a:pt x="806" y="937"/>
                      <a:pt x="734" y="937"/>
                    </a:cubicBezTo>
                    <a:cubicBezTo>
                      <a:pt x="618" y="937"/>
                      <a:pt x="500" y="951"/>
                      <a:pt x="381" y="978"/>
                    </a:cubicBezTo>
                    <a:cubicBezTo>
                      <a:pt x="241" y="1010"/>
                      <a:pt x="145" y="1177"/>
                      <a:pt x="141" y="1308"/>
                    </a:cubicBezTo>
                    <a:cubicBezTo>
                      <a:pt x="137" y="1451"/>
                      <a:pt x="213" y="1592"/>
                      <a:pt x="348" y="1655"/>
                    </a:cubicBezTo>
                    <a:cubicBezTo>
                      <a:pt x="382" y="1671"/>
                      <a:pt x="416" y="1688"/>
                      <a:pt x="450" y="1706"/>
                    </a:cubicBezTo>
                    <a:cubicBezTo>
                      <a:pt x="246" y="2041"/>
                      <a:pt x="105" y="2413"/>
                      <a:pt x="32" y="2801"/>
                    </a:cubicBezTo>
                    <a:cubicBezTo>
                      <a:pt x="0" y="2966"/>
                      <a:pt x="94" y="3142"/>
                      <a:pt x="245" y="3213"/>
                    </a:cubicBezTo>
                    <a:cubicBezTo>
                      <a:pt x="297" y="3237"/>
                      <a:pt x="349" y="3248"/>
                      <a:pt x="401" y="3248"/>
                    </a:cubicBezTo>
                    <a:cubicBezTo>
                      <a:pt x="511" y="3248"/>
                      <a:pt x="617" y="3198"/>
                      <a:pt x="699" y="3116"/>
                    </a:cubicBezTo>
                    <a:lnTo>
                      <a:pt x="1126" y="2689"/>
                    </a:lnTo>
                    <a:lnTo>
                      <a:pt x="1126" y="2689"/>
                    </a:lnTo>
                    <a:cubicBezTo>
                      <a:pt x="1110" y="2971"/>
                      <a:pt x="1179" y="3258"/>
                      <a:pt x="1346" y="3486"/>
                    </a:cubicBezTo>
                    <a:cubicBezTo>
                      <a:pt x="1424" y="3593"/>
                      <a:pt x="1549" y="3658"/>
                      <a:pt x="1678" y="3658"/>
                    </a:cubicBezTo>
                    <a:cubicBezTo>
                      <a:pt x="1720" y="3658"/>
                      <a:pt x="1763" y="3650"/>
                      <a:pt x="1806" y="3635"/>
                    </a:cubicBezTo>
                    <a:cubicBezTo>
                      <a:pt x="1960" y="3580"/>
                      <a:pt x="2100" y="3398"/>
                      <a:pt x="2066" y="3229"/>
                    </a:cubicBezTo>
                    <a:cubicBezTo>
                      <a:pt x="2027" y="3017"/>
                      <a:pt x="1986" y="2806"/>
                      <a:pt x="1946" y="2595"/>
                    </a:cubicBezTo>
                    <a:cubicBezTo>
                      <a:pt x="1954" y="2582"/>
                      <a:pt x="1959" y="2568"/>
                      <a:pt x="1964" y="2554"/>
                    </a:cubicBezTo>
                    <a:cubicBezTo>
                      <a:pt x="1967" y="2549"/>
                      <a:pt x="1969" y="2544"/>
                      <a:pt x="1971" y="2541"/>
                    </a:cubicBezTo>
                    <a:cubicBezTo>
                      <a:pt x="1983" y="2526"/>
                      <a:pt x="1996" y="2510"/>
                      <a:pt x="2009" y="2494"/>
                    </a:cubicBezTo>
                    <a:cubicBezTo>
                      <a:pt x="2014" y="2489"/>
                      <a:pt x="2018" y="2485"/>
                      <a:pt x="2021" y="2481"/>
                    </a:cubicBezTo>
                    <a:cubicBezTo>
                      <a:pt x="2033" y="2471"/>
                      <a:pt x="2044" y="2464"/>
                      <a:pt x="2056" y="2456"/>
                    </a:cubicBezTo>
                    <a:cubicBezTo>
                      <a:pt x="2061" y="2454"/>
                      <a:pt x="2059" y="2454"/>
                      <a:pt x="2061" y="2453"/>
                    </a:cubicBezTo>
                    <a:cubicBezTo>
                      <a:pt x="2076" y="2446"/>
                      <a:pt x="2090" y="2441"/>
                      <a:pt x="2106" y="2436"/>
                    </a:cubicBezTo>
                    <a:cubicBezTo>
                      <a:pt x="2115" y="2433"/>
                      <a:pt x="2113" y="2433"/>
                      <a:pt x="2118" y="2432"/>
                    </a:cubicBezTo>
                    <a:cubicBezTo>
                      <a:pt x="2132" y="2431"/>
                      <a:pt x="2144" y="2428"/>
                      <a:pt x="2158" y="2427"/>
                    </a:cubicBezTo>
                    <a:cubicBezTo>
                      <a:pt x="2173" y="2426"/>
                      <a:pt x="2185" y="2426"/>
                      <a:pt x="2200" y="2423"/>
                    </a:cubicBezTo>
                    <a:cubicBezTo>
                      <a:pt x="2204" y="2423"/>
                      <a:pt x="2206" y="2423"/>
                      <a:pt x="2211" y="2426"/>
                    </a:cubicBezTo>
                    <a:cubicBezTo>
                      <a:pt x="2220" y="2427"/>
                      <a:pt x="2272" y="2438"/>
                      <a:pt x="2295" y="2443"/>
                    </a:cubicBezTo>
                    <a:cubicBezTo>
                      <a:pt x="2304" y="2447"/>
                      <a:pt x="2316" y="2453"/>
                      <a:pt x="2329" y="2459"/>
                    </a:cubicBezTo>
                    <a:cubicBezTo>
                      <a:pt x="2394" y="2530"/>
                      <a:pt x="2456" y="2605"/>
                      <a:pt x="2513" y="2699"/>
                    </a:cubicBezTo>
                    <a:cubicBezTo>
                      <a:pt x="2589" y="2826"/>
                      <a:pt x="2701" y="2879"/>
                      <a:pt x="2816" y="2879"/>
                    </a:cubicBezTo>
                    <a:cubicBezTo>
                      <a:pt x="3065" y="2879"/>
                      <a:pt x="3323" y="2626"/>
                      <a:pt x="3227" y="2334"/>
                    </a:cubicBezTo>
                    <a:cubicBezTo>
                      <a:pt x="3161" y="2134"/>
                      <a:pt x="3033" y="1977"/>
                      <a:pt x="2873" y="1857"/>
                    </a:cubicBezTo>
                    <a:cubicBezTo>
                      <a:pt x="2856" y="1838"/>
                      <a:pt x="2837" y="1819"/>
                      <a:pt x="2817" y="1801"/>
                    </a:cubicBezTo>
                    <a:cubicBezTo>
                      <a:pt x="3041" y="1677"/>
                      <a:pt x="3268" y="1555"/>
                      <a:pt x="3492" y="1431"/>
                    </a:cubicBezTo>
                    <a:cubicBezTo>
                      <a:pt x="3841" y="1240"/>
                      <a:pt x="3638" y="673"/>
                      <a:pt x="3274" y="673"/>
                    </a:cubicBezTo>
                    <a:cubicBezTo>
                      <a:pt x="3257" y="673"/>
                      <a:pt x="3239" y="674"/>
                      <a:pt x="3222" y="677"/>
                    </a:cubicBezTo>
                    <a:cubicBezTo>
                      <a:pt x="2957" y="722"/>
                      <a:pt x="2702" y="785"/>
                      <a:pt x="2463" y="879"/>
                    </a:cubicBezTo>
                    <a:cubicBezTo>
                      <a:pt x="2463" y="874"/>
                      <a:pt x="2463" y="869"/>
                      <a:pt x="2465" y="863"/>
                    </a:cubicBezTo>
                    <a:cubicBezTo>
                      <a:pt x="2472" y="801"/>
                      <a:pt x="2473" y="738"/>
                      <a:pt x="2478" y="675"/>
                    </a:cubicBezTo>
                    <a:cubicBezTo>
                      <a:pt x="2483" y="621"/>
                      <a:pt x="2488" y="569"/>
                      <a:pt x="2494" y="514"/>
                    </a:cubicBezTo>
                    <a:lnTo>
                      <a:pt x="2491" y="514"/>
                    </a:lnTo>
                    <a:cubicBezTo>
                      <a:pt x="2493" y="476"/>
                      <a:pt x="2498" y="439"/>
                      <a:pt x="2499" y="399"/>
                    </a:cubicBezTo>
                    <a:cubicBezTo>
                      <a:pt x="2507" y="183"/>
                      <a:pt x="2275" y="6"/>
                      <a:pt x="2079" y="1"/>
                    </a:cubicBezTo>
                    <a:cubicBezTo>
                      <a:pt x="2075" y="1"/>
                      <a:pt x="2071" y="1"/>
                      <a:pt x="2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34"/>
              <p:cNvSpPr/>
              <p:nvPr/>
            </p:nvSpPr>
            <p:spPr>
              <a:xfrm>
                <a:off x="6129075" y="3991425"/>
                <a:ext cx="27525" cy="31000"/>
              </a:xfrm>
              <a:custGeom>
                <a:rect b="b" l="l" r="r" t="t"/>
                <a:pathLst>
                  <a:path extrusionOk="0" h="1240" w="1101">
                    <a:moveTo>
                      <a:pt x="389" y="0"/>
                    </a:moveTo>
                    <a:cubicBezTo>
                      <a:pt x="314" y="0"/>
                      <a:pt x="240" y="22"/>
                      <a:pt x="175" y="66"/>
                    </a:cubicBezTo>
                    <a:cubicBezTo>
                      <a:pt x="118" y="106"/>
                      <a:pt x="73" y="158"/>
                      <a:pt x="43" y="220"/>
                    </a:cubicBezTo>
                    <a:cubicBezTo>
                      <a:pt x="13" y="284"/>
                      <a:pt x="1" y="351"/>
                      <a:pt x="8" y="419"/>
                    </a:cubicBezTo>
                    <a:cubicBezTo>
                      <a:pt x="8" y="441"/>
                      <a:pt x="8" y="465"/>
                      <a:pt x="9" y="487"/>
                    </a:cubicBezTo>
                    <a:cubicBezTo>
                      <a:pt x="11" y="551"/>
                      <a:pt x="34" y="598"/>
                      <a:pt x="57" y="653"/>
                    </a:cubicBezTo>
                    <a:lnTo>
                      <a:pt x="83" y="711"/>
                    </a:lnTo>
                    <a:cubicBezTo>
                      <a:pt x="107" y="767"/>
                      <a:pt x="130" y="825"/>
                      <a:pt x="166" y="873"/>
                    </a:cubicBezTo>
                    <a:cubicBezTo>
                      <a:pt x="193" y="911"/>
                      <a:pt x="224" y="947"/>
                      <a:pt x="253" y="985"/>
                    </a:cubicBezTo>
                    <a:cubicBezTo>
                      <a:pt x="313" y="1062"/>
                      <a:pt x="373" y="1137"/>
                      <a:pt x="464" y="1177"/>
                    </a:cubicBezTo>
                    <a:cubicBezTo>
                      <a:pt x="484" y="1186"/>
                      <a:pt x="505" y="1193"/>
                      <a:pt x="525" y="1202"/>
                    </a:cubicBezTo>
                    <a:cubicBezTo>
                      <a:pt x="579" y="1227"/>
                      <a:pt x="637" y="1240"/>
                      <a:pt x="695" y="1240"/>
                    </a:cubicBezTo>
                    <a:cubicBezTo>
                      <a:pt x="707" y="1240"/>
                      <a:pt x="719" y="1239"/>
                      <a:pt x="731" y="1238"/>
                    </a:cubicBezTo>
                    <a:cubicBezTo>
                      <a:pt x="801" y="1232"/>
                      <a:pt x="864" y="1209"/>
                      <a:pt x="922" y="1170"/>
                    </a:cubicBezTo>
                    <a:cubicBezTo>
                      <a:pt x="980" y="1130"/>
                      <a:pt x="1026" y="1076"/>
                      <a:pt x="1057" y="1011"/>
                    </a:cubicBezTo>
                    <a:cubicBezTo>
                      <a:pt x="1088" y="946"/>
                      <a:pt x="1100" y="877"/>
                      <a:pt x="1094" y="805"/>
                    </a:cubicBezTo>
                    <a:cubicBezTo>
                      <a:pt x="1094" y="783"/>
                      <a:pt x="1095" y="759"/>
                      <a:pt x="1094" y="738"/>
                    </a:cubicBezTo>
                    <a:cubicBezTo>
                      <a:pt x="1091" y="641"/>
                      <a:pt x="1039" y="557"/>
                      <a:pt x="994" y="477"/>
                    </a:cubicBezTo>
                    <a:cubicBezTo>
                      <a:pt x="970" y="435"/>
                      <a:pt x="948" y="393"/>
                      <a:pt x="924" y="352"/>
                    </a:cubicBezTo>
                    <a:cubicBezTo>
                      <a:pt x="884" y="284"/>
                      <a:pt x="814" y="227"/>
                      <a:pt x="760" y="168"/>
                    </a:cubicBezTo>
                    <a:cubicBezTo>
                      <a:pt x="717" y="122"/>
                      <a:pt x="684" y="90"/>
                      <a:pt x="619" y="60"/>
                    </a:cubicBezTo>
                    <a:cubicBezTo>
                      <a:pt x="600" y="53"/>
                      <a:pt x="580" y="45"/>
                      <a:pt x="559" y="37"/>
                    </a:cubicBezTo>
                    <a:cubicBezTo>
                      <a:pt x="504" y="13"/>
                      <a:pt x="446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34"/>
              <p:cNvSpPr/>
              <p:nvPr/>
            </p:nvSpPr>
            <p:spPr>
              <a:xfrm>
                <a:off x="6226575" y="4028975"/>
                <a:ext cx="22275" cy="22250"/>
              </a:xfrm>
              <a:custGeom>
                <a:rect b="b" l="l" r="r" t="t"/>
                <a:pathLst>
                  <a:path extrusionOk="0" h="890" w="891">
                    <a:moveTo>
                      <a:pt x="357" y="1"/>
                    </a:moveTo>
                    <a:cubicBezTo>
                      <a:pt x="351" y="1"/>
                      <a:pt x="345" y="1"/>
                      <a:pt x="338" y="2"/>
                    </a:cubicBezTo>
                    <a:cubicBezTo>
                      <a:pt x="334" y="2"/>
                      <a:pt x="330" y="3"/>
                      <a:pt x="327" y="3"/>
                    </a:cubicBezTo>
                    <a:cubicBezTo>
                      <a:pt x="311" y="5"/>
                      <a:pt x="296" y="7"/>
                      <a:pt x="278" y="8"/>
                    </a:cubicBezTo>
                    <a:cubicBezTo>
                      <a:pt x="254" y="14"/>
                      <a:pt x="230" y="19"/>
                      <a:pt x="205" y="24"/>
                    </a:cubicBezTo>
                    <a:cubicBezTo>
                      <a:pt x="168" y="36"/>
                      <a:pt x="136" y="55"/>
                      <a:pt x="110" y="83"/>
                    </a:cubicBezTo>
                    <a:cubicBezTo>
                      <a:pt x="88" y="97"/>
                      <a:pt x="72" y="117"/>
                      <a:pt x="61" y="142"/>
                    </a:cubicBezTo>
                    <a:cubicBezTo>
                      <a:pt x="36" y="173"/>
                      <a:pt x="21" y="210"/>
                      <a:pt x="15" y="248"/>
                    </a:cubicBezTo>
                    <a:lnTo>
                      <a:pt x="9" y="293"/>
                    </a:lnTo>
                    <a:cubicBezTo>
                      <a:pt x="3" y="330"/>
                      <a:pt x="0" y="368"/>
                      <a:pt x="3" y="405"/>
                    </a:cubicBezTo>
                    <a:cubicBezTo>
                      <a:pt x="6" y="451"/>
                      <a:pt x="17" y="486"/>
                      <a:pt x="33" y="524"/>
                    </a:cubicBezTo>
                    <a:cubicBezTo>
                      <a:pt x="42" y="543"/>
                      <a:pt x="50" y="564"/>
                      <a:pt x="59" y="584"/>
                    </a:cubicBezTo>
                    <a:cubicBezTo>
                      <a:pt x="89" y="649"/>
                      <a:pt x="120" y="712"/>
                      <a:pt x="181" y="758"/>
                    </a:cubicBezTo>
                    <a:lnTo>
                      <a:pt x="196" y="770"/>
                    </a:lnTo>
                    <a:lnTo>
                      <a:pt x="226" y="793"/>
                    </a:lnTo>
                    <a:cubicBezTo>
                      <a:pt x="266" y="830"/>
                      <a:pt x="313" y="855"/>
                      <a:pt x="366" y="867"/>
                    </a:cubicBezTo>
                    <a:cubicBezTo>
                      <a:pt x="404" y="882"/>
                      <a:pt x="443" y="890"/>
                      <a:pt x="482" y="890"/>
                    </a:cubicBezTo>
                    <a:cubicBezTo>
                      <a:pt x="495" y="890"/>
                      <a:pt x="508" y="889"/>
                      <a:pt x="521" y="888"/>
                    </a:cubicBezTo>
                    <a:cubicBezTo>
                      <a:pt x="553" y="879"/>
                      <a:pt x="586" y="873"/>
                      <a:pt x="620" y="866"/>
                    </a:cubicBezTo>
                    <a:cubicBezTo>
                      <a:pt x="670" y="850"/>
                      <a:pt x="714" y="822"/>
                      <a:pt x="748" y="784"/>
                    </a:cubicBezTo>
                    <a:cubicBezTo>
                      <a:pt x="778" y="763"/>
                      <a:pt x="800" y="737"/>
                      <a:pt x="816" y="705"/>
                    </a:cubicBezTo>
                    <a:cubicBezTo>
                      <a:pt x="850" y="662"/>
                      <a:pt x="870" y="613"/>
                      <a:pt x="877" y="558"/>
                    </a:cubicBezTo>
                    <a:cubicBezTo>
                      <a:pt x="891" y="455"/>
                      <a:pt x="874" y="350"/>
                      <a:pt x="814" y="264"/>
                    </a:cubicBezTo>
                    <a:cubicBezTo>
                      <a:pt x="808" y="253"/>
                      <a:pt x="799" y="243"/>
                      <a:pt x="793" y="233"/>
                    </a:cubicBezTo>
                    <a:cubicBezTo>
                      <a:pt x="789" y="227"/>
                      <a:pt x="787" y="222"/>
                      <a:pt x="783" y="217"/>
                    </a:cubicBezTo>
                    <a:cubicBezTo>
                      <a:pt x="772" y="201"/>
                      <a:pt x="760" y="188"/>
                      <a:pt x="745" y="174"/>
                    </a:cubicBezTo>
                    <a:cubicBezTo>
                      <a:pt x="713" y="130"/>
                      <a:pt x="669" y="97"/>
                      <a:pt x="617" y="75"/>
                    </a:cubicBezTo>
                    <a:cubicBezTo>
                      <a:pt x="601" y="66"/>
                      <a:pt x="580" y="58"/>
                      <a:pt x="559" y="48"/>
                    </a:cubicBezTo>
                    <a:lnTo>
                      <a:pt x="544" y="40"/>
                    </a:lnTo>
                    <a:cubicBezTo>
                      <a:pt x="542" y="39"/>
                      <a:pt x="541" y="38"/>
                      <a:pt x="537" y="38"/>
                    </a:cubicBezTo>
                    <a:cubicBezTo>
                      <a:pt x="506" y="27"/>
                      <a:pt x="474" y="17"/>
                      <a:pt x="443" y="7"/>
                    </a:cubicBezTo>
                    <a:cubicBezTo>
                      <a:pt x="430" y="4"/>
                      <a:pt x="416" y="3"/>
                      <a:pt x="402" y="3"/>
                    </a:cubicBezTo>
                    <a:cubicBezTo>
                      <a:pt x="398" y="3"/>
                      <a:pt x="394" y="3"/>
                      <a:pt x="389" y="3"/>
                    </a:cubicBezTo>
                    <a:cubicBezTo>
                      <a:pt x="378" y="2"/>
                      <a:pt x="368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34"/>
              <p:cNvSpPr/>
              <p:nvPr/>
            </p:nvSpPr>
            <p:spPr>
              <a:xfrm>
                <a:off x="6269950" y="3947000"/>
                <a:ext cx="24950" cy="25275"/>
              </a:xfrm>
              <a:custGeom>
                <a:rect b="b" l="l" r="r" t="t"/>
                <a:pathLst>
                  <a:path extrusionOk="0" h="1011" w="998">
                    <a:moveTo>
                      <a:pt x="134" y="419"/>
                    </a:moveTo>
                    <a:cubicBezTo>
                      <a:pt x="134" y="421"/>
                      <a:pt x="135" y="423"/>
                      <a:pt x="135" y="425"/>
                    </a:cubicBezTo>
                    <a:cubicBezTo>
                      <a:pt x="135" y="423"/>
                      <a:pt x="134" y="421"/>
                      <a:pt x="134" y="419"/>
                    </a:cubicBezTo>
                    <a:close/>
                    <a:moveTo>
                      <a:pt x="460" y="1"/>
                    </a:moveTo>
                    <a:cubicBezTo>
                      <a:pt x="438" y="1"/>
                      <a:pt x="416" y="2"/>
                      <a:pt x="395" y="2"/>
                    </a:cubicBezTo>
                    <a:cubicBezTo>
                      <a:pt x="404" y="2"/>
                      <a:pt x="412" y="3"/>
                      <a:pt x="421" y="3"/>
                    </a:cubicBezTo>
                    <a:lnTo>
                      <a:pt x="421" y="3"/>
                    </a:lnTo>
                    <a:cubicBezTo>
                      <a:pt x="407" y="3"/>
                      <a:pt x="392" y="3"/>
                      <a:pt x="378" y="3"/>
                    </a:cubicBezTo>
                    <a:cubicBezTo>
                      <a:pt x="349" y="3"/>
                      <a:pt x="319" y="4"/>
                      <a:pt x="289" y="7"/>
                    </a:cubicBezTo>
                    <a:cubicBezTo>
                      <a:pt x="268" y="12"/>
                      <a:pt x="247" y="15"/>
                      <a:pt x="226" y="18"/>
                    </a:cubicBezTo>
                    <a:cubicBezTo>
                      <a:pt x="217" y="21"/>
                      <a:pt x="208" y="22"/>
                      <a:pt x="199" y="23"/>
                    </a:cubicBezTo>
                    <a:cubicBezTo>
                      <a:pt x="167" y="29"/>
                      <a:pt x="141" y="42"/>
                      <a:pt x="115" y="57"/>
                    </a:cubicBezTo>
                    <a:cubicBezTo>
                      <a:pt x="107" y="58"/>
                      <a:pt x="99" y="61"/>
                      <a:pt x="90" y="63"/>
                    </a:cubicBezTo>
                    <a:cubicBezTo>
                      <a:pt x="22" y="78"/>
                      <a:pt x="1" y="176"/>
                      <a:pt x="37" y="228"/>
                    </a:cubicBezTo>
                    <a:lnTo>
                      <a:pt x="45" y="240"/>
                    </a:lnTo>
                    <a:cubicBezTo>
                      <a:pt x="58" y="290"/>
                      <a:pt x="89" y="339"/>
                      <a:pt x="118" y="385"/>
                    </a:cubicBezTo>
                    <a:cubicBezTo>
                      <a:pt x="124" y="396"/>
                      <a:pt x="130" y="408"/>
                      <a:pt x="134" y="419"/>
                    </a:cubicBezTo>
                    <a:lnTo>
                      <a:pt x="134" y="419"/>
                    </a:lnTo>
                    <a:cubicBezTo>
                      <a:pt x="133" y="415"/>
                      <a:pt x="132" y="411"/>
                      <a:pt x="131" y="407"/>
                    </a:cubicBezTo>
                    <a:lnTo>
                      <a:pt x="131" y="407"/>
                    </a:lnTo>
                    <a:cubicBezTo>
                      <a:pt x="132" y="408"/>
                      <a:pt x="133" y="411"/>
                      <a:pt x="135" y="413"/>
                    </a:cubicBezTo>
                    <a:cubicBezTo>
                      <a:pt x="141" y="435"/>
                      <a:pt x="143" y="459"/>
                      <a:pt x="152" y="480"/>
                    </a:cubicBezTo>
                    <a:cubicBezTo>
                      <a:pt x="156" y="487"/>
                      <a:pt x="157" y="495"/>
                      <a:pt x="159" y="503"/>
                    </a:cubicBezTo>
                    <a:lnTo>
                      <a:pt x="159" y="506"/>
                    </a:lnTo>
                    <a:cubicBezTo>
                      <a:pt x="163" y="555"/>
                      <a:pt x="179" y="599"/>
                      <a:pt x="191" y="644"/>
                    </a:cubicBezTo>
                    <a:cubicBezTo>
                      <a:pt x="201" y="688"/>
                      <a:pt x="216" y="732"/>
                      <a:pt x="246" y="773"/>
                    </a:cubicBezTo>
                    <a:cubicBezTo>
                      <a:pt x="262" y="794"/>
                      <a:pt x="279" y="810"/>
                      <a:pt x="298" y="829"/>
                    </a:cubicBezTo>
                    <a:cubicBezTo>
                      <a:pt x="298" y="856"/>
                      <a:pt x="303" y="883"/>
                      <a:pt x="318" y="911"/>
                    </a:cubicBezTo>
                    <a:cubicBezTo>
                      <a:pt x="342" y="960"/>
                      <a:pt x="391" y="1003"/>
                      <a:pt x="448" y="1009"/>
                    </a:cubicBezTo>
                    <a:cubicBezTo>
                      <a:pt x="462" y="1010"/>
                      <a:pt x="475" y="1010"/>
                      <a:pt x="489" y="1010"/>
                    </a:cubicBezTo>
                    <a:cubicBezTo>
                      <a:pt x="530" y="1010"/>
                      <a:pt x="572" y="1004"/>
                      <a:pt x="611" y="992"/>
                    </a:cubicBezTo>
                    <a:cubicBezTo>
                      <a:pt x="663" y="986"/>
                      <a:pt x="715" y="971"/>
                      <a:pt x="758" y="941"/>
                    </a:cubicBezTo>
                    <a:cubicBezTo>
                      <a:pt x="788" y="920"/>
                      <a:pt x="815" y="893"/>
                      <a:pt x="841" y="867"/>
                    </a:cubicBezTo>
                    <a:cubicBezTo>
                      <a:pt x="852" y="855"/>
                      <a:pt x="861" y="842"/>
                      <a:pt x="871" y="830"/>
                    </a:cubicBezTo>
                    <a:cubicBezTo>
                      <a:pt x="878" y="824"/>
                      <a:pt x="884" y="818"/>
                      <a:pt x="894" y="808"/>
                    </a:cubicBezTo>
                    <a:cubicBezTo>
                      <a:pt x="941" y="751"/>
                      <a:pt x="973" y="685"/>
                      <a:pt x="986" y="611"/>
                    </a:cubicBezTo>
                    <a:cubicBezTo>
                      <a:pt x="998" y="541"/>
                      <a:pt x="992" y="471"/>
                      <a:pt x="968" y="404"/>
                    </a:cubicBezTo>
                    <a:cubicBezTo>
                      <a:pt x="936" y="297"/>
                      <a:pt x="873" y="195"/>
                      <a:pt x="780" y="131"/>
                    </a:cubicBezTo>
                    <a:cubicBezTo>
                      <a:pt x="733" y="99"/>
                      <a:pt x="685" y="65"/>
                      <a:pt x="632" y="43"/>
                    </a:cubicBezTo>
                    <a:cubicBezTo>
                      <a:pt x="594" y="27"/>
                      <a:pt x="552" y="10"/>
                      <a:pt x="513" y="5"/>
                    </a:cubicBezTo>
                    <a:cubicBezTo>
                      <a:pt x="495" y="2"/>
                      <a:pt x="478" y="1"/>
                      <a:pt x="4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34"/>
              <p:cNvSpPr/>
              <p:nvPr/>
            </p:nvSpPr>
            <p:spPr>
              <a:xfrm>
                <a:off x="6230050" y="4106250"/>
                <a:ext cx="25875" cy="23175"/>
              </a:xfrm>
              <a:custGeom>
                <a:rect b="b" l="l" r="r" t="t"/>
                <a:pathLst>
                  <a:path extrusionOk="0" h="927" w="1035">
                    <a:moveTo>
                      <a:pt x="443" y="0"/>
                    </a:moveTo>
                    <a:cubicBezTo>
                      <a:pt x="428" y="0"/>
                      <a:pt x="413" y="1"/>
                      <a:pt x="398" y="2"/>
                    </a:cubicBezTo>
                    <a:cubicBezTo>
                      <a:pt x="391" y="3"/>
                      <a:pt x="382" y="4"/>
                      <a:pt x="373" y="6"/>
                    </a:cubicBezTo>
                    <a:cubicBezTo>
                      <a:pt x="335" y="14"/>
                      <a:pt x="294" y="22"/>
                      <a:pt x="256" y="34"/>
                    </a:cubicBezTo>
                    <a:cubicBezTo>
                      <a:pt x="226" y="48"/>
                      <a:pt x="198" y="62"/>
                      <a:pt x="169" y="77"/>
                    </a:cubicBezTo>
                    <a:cubicBezTo>
                      <a:pt x="126" y="106"/>
                      <a:pt x="92" y="142"/>
                      <a:pt x="69" y="186"/>
                    </a:cubicBezTo>
                    <a:cubicBezTo>
                      <a:pt x="46" y="212"/>
                      <a:pt x="32" y="242"/>
                      <a:pt x="26" y="277"/>
                    </a:cubicBezTo>
                    <a:cubicBezTo>
                      <a:pt x="6" y="325"/>
                      <a:pt x="0" y="373"/>
                      <a:pt x="6" y="424"/>
                    </a:cubicBezTo>
                    <a:cubicBezTo>
                      <a:pt x="13" y="455"/>
                      <a:pt x="21" y="485"/>
                      <a:pt x="27" y="517"/>
                    </a:cubicBezTo>
                    <a:cubicBezTo>
                      <a:pt x="42" y="546"/>
                      <a:pt x="55" y="575"/>
                      <a:pt x="71" y="603"/>
                    </a:cubicBezTo>
                    <a:cubicBezTo>
                      <a:pt x="99" y="646"/>
                      <a:pt x="136" y="680"/>
                      <a:pt x="179" y="703"/>
                    </a:cubicBezTo>
                    <a:cubicBezTo>
                      <a:pt x="204" y="723"/>
                      <a:pt x="233" y="736"/>
                      <a:pt x="262" y="747"/>
                    </a:cubicBezTo>
                    <a:cubicBezTo>
                      <a:pt x="265" y="748"/>
                      <a:pt x="268" y="749"/>
                      <a:pt x="272" y="752"/>
                    </a:cubicBezTo>
                    <a:cubicBezTo>
                      <a:pt x="286" y="764"/>
                      <a:pt x="305" y="774"/>
                      <a:pt x="322" y="784"/>
                    </a:cubicBezTo>
                    <a:cubicBezTo>
                      <a:pt x="331" y="791"/>
                      <a:pt x="340" y="797"/>
                      <a:pt x="346" y="804"/>
                    </a:cubicBezTo>
                    <a:cubicBezTo>
                      <a:pt x="352" y="809"/>
                      <a:pt x="357" y="816"/>
                      <a:pt x="362" y="820"/>
                    </a:cubicBezTo>
                    <a:lnTo>
                      <a:pt x="453" y="878"/>
                    </a:lnTo>
                    <a:cubicBezTo>
                      <a:pt x="487" y="895"/>
                      <a:pt x="523" y="906"/>
                      <a:pt x="560" y="912"/>
                    </a:cubicBezTo>
                    <a:cubicBezTo>
                      <a:pt x="566" y="914"/>
                      <a:pt x="573" y="915"/>
                      <a:pt x="581" y="917"/>
                    </a:cubicBezTo>
                    <a:cubicBezTo>
                      <a:pt x="584" y="917"/>
                      <a:pt x="585" y="919"/>
                      <a:pt x="587" y="920"/>
                    </a:cubicBezTo>
                    <a:cubicBezTo>
                      <a:pt x="612" y="925"/>
                      <a:pt x="631" y="926"/>
                      <a:pt x="648" y="926"/>
                    </a:cubicBezTo>
                    <a:cubicBezTo>
                      <a:pt x="674" y="926"/>
                      <a:pt x="696" y="922"/>
                      <a:pt x="728" y="915"/>
                    </a:cubicBezTo>
                    <a:cubicBezTo>
                      <a:pt x="775" y="909"/>
                      <a:pt x="817" y="891"/>
                      <a:pt x="856" y="863"/>
                    </a:cubicBezTo>
                    <a:cubicBezTo>
                      <a:pt x="879" y="842"/>
                      <a:pt x="903" y="821"/>
                      <a:pt x="925" y="800"/>
                    </a:cubicBezTo>
                    <a:cubicBezTo>
                      <a:pt x="938" y="786"/>
                      <a:pt x="973" y="731"/>
                      <a:pt x="981" y="713"/>
                    </a:cubicBezTo>
                    <a:cubicBezTo>
                      <a:pt x="999" y="672"/>
                      <a:pt x="1011" y="628"/>
                      <a:pt x="1023" y="585"/>
                    </a:cubicBezTo>
                    <a:cubicBezTo>
                      <a:pt x="1035" y="533"/>
                      <a:pt x="1032" y="481"/>
                      <a:pt x="1016" y="430"/>
                    </a:cubicBezTo>
                    <a:cubicBezTo>
                      <a:pt x="1015" y="410"/>
                      <a:pt x="1011" y="392"/>
                      <a:pt x="1003" y="375"/>
                    </a:cubicBezTo>
                    <a:cubicBezTo>
                      <a:pt x="988" y="343"/>
                      <a:pt x="972" y="314"/>
                      <a:pt x="956" y="283"/>
                    </a:cubicBezTo>
                    <a:cubicBezTo>
                      <a:pt x="955" y="280"/>
                      <a:pt x="953" y="279"/>
                      <a:pt x="952" y="276"/>
                    </a:cubicBezTo>
                    <a:cubicBezTo>
                      <a:pt x="947" y="268"/>
                      <a:pt x="942" y="260"/>
                      <a:pt x="937" y="254"/>
                    </a:cubicBezTo>
                    <a:cubicBezTo>
                      <a:pt x="905" y="213"/>
                      <a:pt x="872" y="174"/>
                      <a:pt x="833" y="140"/>
                    </a:cubicBezTo>
                    <a:lnTo>
                      <a:pt x="815" y="124"/>
                    </a:lnTo>
                    <a:cubicBezTo>
                      <a:pt x="810" y="122"/>
                      <a:pt x="807" y="119"/>
                      <a:pt x="804" y="117"/>
                    </a:cubicBezTo>
                    <a:cubicBezTo>
                      <a:pt x="774" y="96"/>
                      <a:pt x="734" y="68"/>
                      <a:pt x="702" y="50"/>
                    </a:cubicBezTo>
                    <a:cubicBezTo>
                      <a:pt x="658" y="25"/>
                      <a:pt x="601" y="10"/>
                      <a:pt x="549" y="6"/>
                    </a:cubicBezTo>
                    <a:cubicBezTo>
                      <a:pt x="514" y="4"/>
                      <a:pt x="478" y="0"/>
                      <a:pt x="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34"/>
              <p:cNvSpPr/>
              <p:nvPr/>
            </p:nvSpPr>
            <p:spPr>
              <a:xfrm>
                <a:off x="6311600" y="4059600"/>
                <a:ext cx="22450" cy="26825"/>
              </a:xfrm>
              <a:custGeom>
                <a:rect b="b" l="l" r="r" t="t"/>
                <a:pathLst>
                  <a:path extrusionOk="0" h="1073" w="898">
                    <a:moveTo>
                      <a:pt x="179" y="1"/>
                    </a:moveTo>
                    <a:cubicBezTo>
                      <a:pt x="158" y="1"/>
                      <a:pt x="137" y="2"/>
                      <a:pt x="116" y="5"/>
                    </a:cubicBezTo>
                    <a:cubicBezTo>
                      <a:pt x="22" y="17"/>
                      <a:pt x="0" y="139"/>
                      <a:pt x="84" y="184"/>
                    </a:cubicBezTo>
                    <a:cubicBezTo>
                      <a:pt x="89" y="188"/>
                      <a:pt x="94" y="190"/>
                      <a:pt x="99" y="193"/>
                    </a:cubicBezTo>
                    <a:cubicBezTo>
                      <a:pt x="100" y="193"/>
                      <a:pt x="109" y="199"/>
                      <a:pt x="113" y="201"/>
                    </a:cubicBezTo>
                    <a:lnTo>
                      <a:pt x="115" y="204"/>
                    </a:lnTo>
                    <a:cubicBezTo>
                      <a:pt x="119" y="207"/>
                      <a:pt x="124" y="210"/>
                      <a:pt x="129" y="214"/>
                    </a:cubicBezTo>
                    <a:cubicBezTo>
                      <a:pt x="139" y="222"/>
                      <a:pt x="147" y="230"/>
                      <a:pt x="157" y="238"/>
                    </a:cubicBezTo>
                    <a:lnTo>
                      <a:pt x="165" y="247"/>
                    </a:lnTo>
                    <a:cubicBezTo>
                      <a:pt x="169" y="256"/>
                      <a:pt x="172" y="266"/>
                      <a:pt x="177" y="275"/>
                    </a:cubicBezTo>
                    <a:cubicBezTo>
                      <a:pt x="181" y="287"/>
                      <a:pt x="183" y="300"/>
                      <a:pt x="187" y="311"/>
                    </a:cubicBezTo>
                    <a:cubicBezTo>
                      <a:pt x="191" y="332"/>
                      <a:pt x="193" y="352"/>
                      <a:pt x="195" y="373"/>
                    </a:cubicBezTo>
                    <a:cubicBezTo>
                      <a:pt x="196" y="405"/>
                      <a:pt x="203" y="435"/>
                      <a:pt x="209" y="466"/>
                    </a:cubicBezTo>
                    <a:cubicBezTo>
                      <a:pt x="218" y="507"/>
                      <a:pt x="221" y="549"/>
                      <a:pt x="221" y="592"/>
                    </a:cubicBezTo>
                    <a:cubicBezTo>
                      <a:pt x="221" y="606"/>
                      <a:pt x="219" y="622"/>
                      <a:pt x="221" y="633"/>
                    </a:cubicBezTo>
                    <a:cubicBezTo>
                      <a:pt x="225" y="668"/>
                      <a:pt x="234" y="702"/>
                      <a:pt x="245" y="734"/>
                    </a:cubicBezTo>
                    <a:cubicBezTo>
                      <a:pt x="252" y="751"/>
                      <a:pt x="256" y="769"/>
                      <a:pt x="262" y="786"/>
                    </a:cubicBezTo>
                    <a:cubicBezTo>
                      <a:pt x="275" y="816"/>
                      <a:pt x="286" y="845"/>
                      <a:pt x="293" y="876"/>
                    </a:cubicBezTo>
                    <a:cubicBezTo>
                      <a:pt x="296" y="890"/>
                      <a:pt x="298" y="905"/>
                      <a:pt x="303" y="919"/>
                    </a:cubicBezTo>
                    <a:cubicBezTo>
                      <a:pt x="336" y="1009"/>
                      <a:pt x="425" y="1073"/>
                      <a:pt x="520" y="1073"/>
                    </a:cubicBezTo>
                    <a:cubicBezTo>
                      <a:pt x="527" y="1073"/>
                      <a:pt x="534" y="1072"/>
                      <a:pt x="542" y="1071"/>
                    </a:cubicBezTo>
                    <a:cubicBezTo>
                      <a:pt x="629" y="1062"/>
                      <a:pt x="697" y="1003"/>
                      <a:pt x="752" y="939"/>
                    </a:cubicBezTo>
                    <a:cubicBezTo>
                      <a:pt x="762" y="929"/>
                      <a:pt x="771" y="915"/>
                      <a:pt x="780" y="904"/>
                    </a:cubicBezTo>
                    <a:cubicBezTo>
                      <a:pt x="803" y="871"/>
                      <a:pt x="833" y="836"/>
                      <a:pt x="845" y="796"/>
                    </a:cubicBezTo>
                    <a:cubicBezTo>
                      <a:pt x="859" y="759"/>
                      <a:pt x="875" y="711"/>
                      <a:pt x="883" y="669"/>
                    </a:cubicBezTo>
                    <a:cubicBezTo>
                      <a:pt x="897" y="598"/>
                      <a:pt x="883" y="527"/>
                      <a:pt x="860" y="460"/>
                    </a:cubicBezTo>
                    <a:cubicBezTo>
                      <a:pt x="840" y="404"/>
                      <a:pt x="812" y="348"/>
                      <a:pt x="781" y="296"/>
                    </a:cubicBezTo>
                    <a:cubicBezTo>
                      <a:pt x="772" y="280"/>
                      <a:pt x="762" y="263"/>
                      <a:pt x="751" y="248"/>
                    </a:cubicBezTo>
                    <a:cubicBezTo>
                      <a:pt x="720" y="204"/>
                      <a:pt x="685" y="165"/>
                      <a:pt x="640" y="137"/>
                    </a:cubicBezTo>
                    <a:cubicBezTo>
                      <a:pt x="560" y="85"/>
                      <a:pt x="475" y="47"/>
                      <a:pt x="380" y="23"/>
                    </a:cubicBezTo>
                    <a:cubicBezTo>
                      <a:pt x="342" y="16"/>
                      <a:pt x="304" y="12"/>
                      <a:pt x="266" y="7"/>
                    </a:cubicBezTo>
                    <a:cubicBezTo>
                      <a:pt x="238" y="3"/>
                      <a:pt x="209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34"/>
              <p:cNvSpPr/>
              <p:nvPr/>
            </p:nvSpPr>
            <p:spPr>
              <a:xfrm>
                <a:off x="6287350" y="4154475"/>
                <a:ext cx="23075" cy="21100"/>
              </a:xfrm>
              <a:custGeom>
                <a:rect b="b" l="l" r="r" t="t"/>
                <a:pathLst>
                  <a:path extrusionOk="0" h="844" w="923">
                    <a:moveTo>
                      <a:pt x="496" y="0"/>
                    </a:moveTo>
                    <a:cubicBezTo>
                      <a:pt x="488" y="0"/>
                      <a:pt x="471" y="5"/>
                      <a:pt x="423" y="25"/>
                    </a:cubicBezTo>
                    <a:cubicBezTo>
                      <a:pt x="395" y="39"/>
                      <a:pt x="368" y="54"/>
                      <a:pt x="338" y="67"/>
                    </a:cubicBezTo>
                    <a:cubicBezTo>
                      <a:pt x="315" y="88"/>
                      <a:pt x="290" y="110"/>
                      <a:pt x="266" y="131"/>
                    </a:cubicBezTo>
                    <a:cubicBezTo>
                      <a:pt x="264" y="134"/>
                      <a:pt x="261" y="138"/>
                      <a:pt x="259" y="141"/>
                    </a:cubicBezTo>
                    <a:cubicBezTo>
                      <a:pt x="245" y="147"/>
                      <a:pt x="234" y="152"/>
                      <a:pt x="219" y="156"/>
                    </a:cubicBezTo>
                    <a:lnTo>
                      <a:pt x="239" y="152"/>
                    </a:lnTo>
                    <a:lnTo>
                      <a:pt x="239" y="152"/>
                    </a:lnTo>
                    <a:lnTo>
                      <a:pt x="218" y="162"/>
                    </a:lnTo>
                    <a:cubicBezTo>
                      <a:pt x="188" y="171"/>
                      <a:pt x="157" y="176"/>
                      <a:pt x="131" y="194"/>
                    </a:cubicBezTo>
                    <a:cubicBezTo>
                      <a:pt x="97" y="214"/>
                      <a:pt x="72" y="243"/>
                      <a:pt x="55" y="276"/>
                    </a:cubicBezTo>
                    <a:cubicBezTo>
                      <a:pt x="30" y="307"/>
                      <a:pt x="15" y="343"/>
                      <a:pt x="10" y="383"/>
                    </a:cubicBezTo>
                    <a:cubicBezTo>
                      <a:pt x="0" y="433"/>
                      <a:pt x="6" y="482"/>
                      <a:pt x="23" y="530"/>
                    </a:cubicBezTo>
                    <a:cubicBezTo>
                      <a:pt x="40" y="569"/>
                      <a:pt x="60" y="610"/>
                      <a:pt x="83" y="645"/>
                    </a:cubicBezTo>
                    <a:cubicBezTo>
                      <a:pt x="126" y="709"/>
                      <a:pt x="186" y="766"/>
                      <a:pt x="256" y="801"/>
                    </a:cubicBezTo>
                    <a:cubicBezTo>
                      <a:pt x="325" y="834"/>
                      <a:pt x="400" y="844"/>
                      <a:pt x="476" y="844"/>
                    </a:cubicBezTo>
                    <a:cubicBezTo>
                      <a:pt x="484" y="844"/>
                      <a:pt x="493" y="843"/>
                      <a:pt x="501" y="843"/>
                    </a:cubicBezTo>
                    <a:cubicBezTo>
                      <a:pt x="540" y="842"/>
                      <a:pt x="592" y="828"/>
                      <a:pt x="616" y="819"/>
                    </a:cubicBezTo>
                    <a:cubicBezTo>
                      <a:pt x="689" y="795"/>
                      <a:pt x="741" y="755"/>
                      <a:pt x="792" y="699"/>
                    </a:cubicBezTo>
                    <a:cubicBezTo>
                      <a:pt x="855" y="634"/>
                      <a:pt x="899" y="530"/>
                      <a:pt x="913" y="441"/>
                    </a:cubicBezTo>
                    <a:cubicBezTo>
                      <a:pt x="921" y="406"/>
                      <a:pt x="922" y="374"/>
                      <a:pt x="917" y="342"/>
                    </a:cubicBezTo>
                    <a:cubicBezTo>
                      <a:pt x="911" y="310"/>
                      <a:pt x="904" y="280"/>
                      <a:pt x="896" y="249"/>
                    </a:cubicBezTo>
                    <a:cubicBezTo>
                      <a:pt x="880" y="192"/>
                      <a:pt x="838" y="138"/>
                      <a:pt x="793" y="99"/>
                    </a:cubicBezTo>
                    <a:cubicBezTo>
                      <a:pt x="776" y="87"/>
                      <a:pt x="719" y="42"/>
                      <a:pt x="699" y="35"/>
                    </a:cubicBezTo>
                    <a:cubicBezTo>
                      <a:pt x="673" y="24"/>
                      <a:pt x="621" y="8"/>
                      <a:pt x="611" y="7"/>
                    </a:cubicBezTo>
                    <a:cubicBezTo>
                      <a:pt x="589" y="3"/>
                      <a:pt x="572" y="1"/>
                      <a:pt x="556" y="1"/>
                    </a:cubicBezTo>
                    <a:cubicBezTo>
                      <a:pt x="544" y="1"/>
                      <a:pt x="533" y="2"/>
                      <a:pt x="522" y="4"/>
                    </a:cubicBezTo>
                    <a:cubicBezTo>
                      <a:pt x="519" y="4"/>
                      <a:pt x="516" y="4"/>
                      <a:pt x="514" y="4"/>
                    </a:cubicBezTo>
                    <a:cubicBezTo>
                      <a:pt x="504" y="4"/>
                      <a:pt x="504" y="0"/>
                      <a:pt x="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53" name="Google Shape;1353;p34"/>
          <p:cNvGrpSpPr/>
          <p:nvPr/>
        </p:nvGrpSpPr>
        <p:grpSpPr>
          <a:xfrm rot="669050">
            <a:off x="279736" y="979887"/>
            <a:ext cx="761392" cy="717244"/>
            <a:chOff x="3312850" y="3398925"/>
            <a:chExt cx="443650" cy="418275"/>
          </a:xfrm>
        </p:grpSpPr>
        <p:sp>
          <p:nvSpPr>
            <p:cNvPr id="1354" name="Google Shape;1354;p34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9" name="Google Shape;1359;p34"/>
          <p:cNvGrpSpPr/>
          <p:nvPr/>
        </p:nvGrpSpPr>
        <p:grpSpPr>
          <a:xfrm>
            <a:off x="7331133" y="90137"/>
            <a:ext cx="866552" cy="860487"/>
            <a:chOff x="1990400" y="4190950"/>
            <a:chExt cx="504925" cy="501800"/>
          </a:xfrm>
        </p:grpSpPr>
        <p:sp>
          <p:nvSpPr>
            <p:cNvPr id="1360" name="Google Shape;1360;p34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5" name="Google Shape;1365;p34"/>
          <p:cNvSpPr/>
          <p:nvPr/>
        </p:nvSpPr>
        <p:spPr>
          <a:xfrm flipH="1" rot="796943">
            <a:off x="8646050" y="1481375"/>
            <a:ext cx="387348" cy="394570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34"/>
          <p:cNvSpPr/>
          <p:nvPr/>
        </p:nvSpPr>
        <p:spPr>
          <a:xfrm>
            <a:off x="1969728" y="90133"/>
            <a:ext cx="331570" cy="478258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34"/>
          <p:cNvSpPr/>
          <p:nvPr/>
        </p:nvSpPr>
        <p:spPr>
          <a:xfrm>
            <a:off x="8094267" y="677103"/>
            <a:ext cx="290381" cy="355006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34"/>
          <p:cNvSpPr/>
          <p:nvPr/>
        </p:nvSpPr>
        <p:spPr>
          <a:xfrm>
            <a:off x="7169232" y="151729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34"/>
          <p:cNvSpPr/>
          <p:nvPr/>
        </p:nvSpPr>
        <p:spPr>
          <a:xfrm>
            <a:off x="320694" y="1376695"/>
            <a:ext cx="203970" cy="301333"/>
          </a:xfrm>
          <a:custGeom>
            <a:rect b="b" l="l" r="r" t="t"/>
            <a:pathLst>
              <a:path extrusionOk="0" h="7029" w="4754">
                <a:moveTo>
                  <a:pt x="2599" y="3387"/>
                </a:moveTo>
                <a:cubicBezTo>
                  <a:pt x="2781" y="3387"/>
                  <a:pt x="2858" y="3639"/>
                  <a:pt x="2782" y="3819"/>
                </a:cubicBezTo>
                <a:cubicBezTo>
                  <a:pt x="2736" y="3928"/>
                  <a:pt x="2668" y="4016"/>
                  <a:pt x="2580" y="4094"/>
                </a:cubicBezTo>
                <a:cubicBezTo>
                  <a:pt x="2453" y="4203"/>
                  <a:pt x="2326" y="4271"/>
                  <a:pt x="2199" y="4313"/>
                </a:cubicBezTo>
                <a:cubicBezTo>
                  <a:pt x="2198" y="4274"/>
                  <a:pt x="2192" y="4238"/>
                  <a:pt x="2193" y="4200"/>
                </a:cubicBezTo>
                <a:cubicBezTo>
                  <a:pt x="2194" y="3961"/>
                  <a:pt x="2218" y="3564"/>
                  <a:pt x="2463" y="3427"/>
                </a:cubicBezTo>
                <a:cubicBezTo>
                  <a:pt x="2513" y="3399"/>
                  <a:pt x="2558" y="3387"/>
                  <a:pt x="2599" y="3387"/>
                </a:cubicBezTo>
                <a:close/>
                <a:moveTo>
                  <a:pt x="1052" y="0"/>
                </a:moveTo>
                <a:cubicBezTo>
                  <a:pt x="1045" y="0"/>
                  <a:pt x="1037" y="2"/>
                  <a:pt x="1031" y="7"/>
                </a:cubicBezTo>
                <a:cubicBezTo>
                  <a:pt x="197" y="653"/>
                  <a:pt x="0" y="1961"/>
                  <a:pt x="230" y="2939"/>
                </a:cubicBezTo>
                <a:cubicBezTo>
                  <a:pt x="417" y="3740"/>
                  <a:pt x="1021" y="4608"/>
                  <a:pt x="1900" y="4608"/>
                </a:cubicBezTo>
                <a:cubicBezTo>
                  <a:pt x="1918" y="4608"/>
                  <a:pt x="1936" y="4607"/>
                  <a:pt x="1954" y="4607"/>
                </a:cubicBezTo>
                <a:cubicBezTo>
                  <a:pt x="2000" y="4888"/>
                  <a:pt x="2073" y="5144"/>
                  <a:pt x="2145" y="5304"/>
                </a:cubicBezTo>
                <a:cubicBezTo>
                  <a:pt x="2370" y="5809"/>
                  <a:pt x="2738" y="6248"/>
                  <a:pt x="3192" y="6563"/>
                </a:cubicBezTo>
                <a:cubicBezTo>
                  <a:pt x="3503" y="6781"/>
                  <a:pt x="3967" y="7028"/>
                  <a:pt x="4386" y="7028"/>
                </a:cubicBezTo>
                <a:cubicBezTo>
                  <a:pt x="4483" y="7028"/>
                  <a:pt x="4578" y="7015"/>
                  <a:pt x="4669" y="6985"/>
                </a:cubicBezTo>
                <a:cubicBezTo>
                  <a:pt x="4725" y="6967"/>
                  <a:pt x="4753" y="6871"/>
                  <a:pt x="4684" y="6840"/>
                </a:cubicBezTo>
                <a:cubicBezTo>
                  <a:pt x="4287" y="6671"/>
                  <a:pt x="3871" y="6647"/>
                  <a:pt x="3489" y="6416"/>
                </a:cubicBezTo>
                <a:cubicBezTo>
                  <a:pt x="3110" y="6188"/>
                  <a:pt x="2791" y="5865"/>
                  <a:pt x="2562" y="5488"/>
                </a:cubicBezTo>
                <a:cubicBezTo>
                  <a:pt x="2390" y="5206"/>
                  <a:pt x="2271" y="4893"/>
                  <a:pt x="2219" y="4568"/>
                </a:cubicBezTo>
                <a:cubicBezTo>
                  <a:pt x="2574" y="4483"/>
                  <a:pt x="2906" y="4255"/>
                  <a:pt x="3047" y="3911"/>
                </a:cubicBezTo>
                <a:cubicBezTo>
                  <a:pt x="3190" y="3560"/>
                  <a:pt x="3082" y="3120"/>
                  <a:pt x="2649" y="3100"/>
                </a:cubicBezTo>
                <a:cubicBezTo>
                  <a:pt x="2636" y="3099"/>
                  <a:pt x="2622" y="3099"/>
                  <a:pt x="2609" y="3099"/>
                </a:cubicBezTo>
                <a:cubicBezTo>
                  <a:pt x="1990" y="3099"/>
                  <a:pt x="1866" y="3739"/>
                  <a:pt x="1921" y="4354"/>
                </a:cubicBezTo>
                <a:cubicBezTo>
                  <a:pt x="1250" y="4346"/>
                  <a:pt x="660" y="3553"/>
                  <a:pt x="497" y="2918"/>
                </a:cubicBezTo>
                <a:cubicBezTo>
                  <a:pt x="227" y="1865"/>
                  <a:pt x="609" y="963"/>
                  <a:pt x="1077" y="43"/>
                </a:cubicBezTo>
                <a:cubicBezTo>
                  <a:pt x="1089" y="20"/>
                  <a:pt x="1072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0" name="Google Shape;1370;p34"/>
          <p:cNvGrpSpPr/>
          <p:nvPr/>
        </p:nvGrpSpPr>
        <p:grpSpPr>
          <a:xfrm>
            <a:off x="8302455" y="950617"/>
            <a:ext cx="841539" cy="740151"/>
            <a:chOff x="3559000" y="2930025"/>
            <a:chExt cx="490350" cy="431625"/>
          </a:xfrm>
        </p:grpSpPr>
        <p:sp>
          <p:nvSpPr>
            <p:cNvPr id="1371" name="Google Shape;1371;p34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5" name="Google Shape;1385;p34"/>
          <p:cNvGrpSpPr/>
          <p:nvPr/>
        </p:nvGrpSpPr>
        <p:grpSpPr>
          <a:xfrm>
            <a:off x="1093356" y="19740"/>
            <a:ext cx="925032" cy="1040498"/>
            <a:chOff x="2229825" y="3477650"/>
            <a:chExt cx="539000" cy="606775"/>
          </a:xfrm>
        </p:grpSpPr>
        <p:sp>
          <p:nvSpPr>
            <p:cNvPr id="1386" name="Google Shape;1386;p34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0" name="Google Shape;1400;p34"/>
          <p:cNvSpPr txBox="1"/>
          <p:nvPr/>
        </p:nvSpPr>
        <p:spPr>
          <a:xfrm>
            <a:off x="1671857" y="950625"/>
            <a:ext cx="6198300" cy="3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●"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DNA stands for Deoxyribonucleic Acid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○"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group of molecules that is responsible for carrying and transmitting hereditary information from parent to offspring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●"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Human DNA consists of about 3 billion bases, and more than 99 percent of those bases are the same in all people. 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 Medium"/>
              <a:buChar char="●"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order, or sequence, of these bases determines the information available for building and maintaining an organism. 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35"/>
          <p:cNvGrpSpPr/>
          <p:nvPr/>
        </p:nvGrpSpPr>
        <p:grpSpPr>
          <a:xfrm>
            <a:off x="8228752" y="187720"/>
            <a:ext cx="695276" cy="704547"/>
            <a:chOff x="7798013" y="1377963"/>
            <a:chExt cx="405125" cy="410863"/>
          </a:xfrm>
        </p:grpSpPr>
        <p:sp>
          <p:nvSpPr>
            <p:cNvPr id="1406" name="Google Shape;1406;p35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07" name="Google Shape;1407;p35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1408" name="Google Shape;1408;p35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35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35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35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35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35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35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35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35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35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35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20" name="Google Shape;1420;p35"/>
          <p:cNvSpPr txBox="1"/>
          <p:nvPr>
            <p:ph idx="15" type="title"/>
          </p:nvPr>
        </p:nvSpPr>
        <p:spPr>
          <a:xfrm>
            <a:off x="720000" y="262800"/>
            <a:ext cx="7704000" cy="6768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DNA?</a:t>
            </a:r>
            <a:endParaRPr/>
          </a:p>
        </p:txBody>
      </p:sp>
      <p:sp>
        <p:nvSpPr>
          <p:cNvPr id="1421" name="Google Shape;1421;p35"/>
          <p:cNvSpPr/>
          <p:nvPr/>
        </p:nvSpPr>
        <p:spPr>
          <a:xfrm>
            <a:off x="1093346" y="989883"/>
            <a:ext cx="171105" cy="393204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2" name="Google Shape;1422;p35"/>
          <p:cNvGrpSpPr/>
          <p:nvPr/>
        </p:nvGrpSpPr>
        <p:grpSpPr>
          <a:xfrm>
            <a:off x="368332" y="90124"/>
            <a:ext cx="703342" cy="899756"/>
            <a:chOff x="8198569" y="2407300"/>
            <a:chExt cx="409825" cy="524700"/>
          </a:xfrm>
        </p:grpSpPr>
        <p:sp>
          <p:nvSpPr>
            <p:cNvPr id="1423" name="Google Shape;1423;p35"/>
            <p:cNvSpPr/>
            <p:nvPr/>
          </p:nvSpPr>
          <p:spPr>
            <a:xfrm>
              <a:off x="8203219" y="2407300"/>
              <a:ext cx="400525" cy="524700"/>
            </a:xfrm>
            <a:custGeom>
              <a:rect b="b" l="l" r="r" t="t"/>
              <a:pathLst>
                <a:path extrusionOk="0" h="20988" w="16021">
                  <a:moveTo>
                    <a:pt x="7752" y="0"/>
                  </a:moveTo>
                  <a:cubicBezTo>
                    <a:pt x="7615" y="0"/>
                    <a:pt x="7482" y="53"/>
                    <a:pt x="7402" y="168"/>
                  </a:cubicBezTo>
                  <a:cubicBezTo>
                    <a:pt x="7046" y="680"/>
                    <a:pt x="6711" y="1207"/>
                    <a:pt x="6401" y="1747"/>
                  </a:cubicBezTo>
                  <a:cubicBezTo>
                    <a:pt x="6198" y="980"/>
                    <a:pt x="5745" y="331"/>
                    <a:pt x="4856" y="54"/>
                  </a:cubicBezTo>
                  <a:cubicBezTo>
                    <a:pt x="4822" y="43"/>
                    <a:pt x="4788" y="38"/>
                    <a:pt x="4755" y="38"/>
                  </a:cubicBezTo>
                  <a:cubicBezTo>
                    <a:pt x="4535" y="38"/>
                    <a:pt x="4335" y="250"/>
                    <a:pt x="4292" y="449"/>
                  </a:cubicBezTo>
                  <a:cubicBezTo>
                    <a:pt x="4139" y="1168"/>
                    <a:pt x="4019" y="1951"/>
                    <a:pt x="4019" y="2718"/>
                  </a:cubicBezTo>
                  <a:cubicBezTo>
                    <a:pt x="3264" y="2378"/>
                    <a:pt x="2428" y="2215"/>
                    <a:pt x="1594" y="2215"/>
                  </a:cubicBezTo>
                  <a:cubicBezTo>
                    <a:pt x="1260" y="2215"/>
                    <a:pt x="927" y="2241"/>
                    <a:pt x="600" y="2293"/>
                  </a:cubicBezTo>
                  <a:cubicBezTo>
                    <a:pt x="245" y="2347"/>
                    <a:pt x="0" y="2845"/>
                    <a:pt x="341" y="3096"/>
                  </a:cubicBezTo>
                  <a:cubicBezTo>
                    <a:pt x="1368" y="3849"/>
                    <a:pt x="2443" y="4535"/>
                    <a:pt x="3554" y="5157"/>
                  </a:cubicBezTo>
                  <a:cubicBezTo>
                    <a:pt x="3388" y="5302"/>
                    <a:pt x="3236" y="5463"/>
                    <a:pt x="3101" y="5637"/>
                  </a:cubicBezTo>
                  <a:cubicBezTo>
                    <a:pt x="1454" y="7067"/>
                    <a:pt x="994" y="9351"/>
                    <a:pt x="2862" y="12161"/>
                  </a:cubicBezTo>
                  <a:cubicBezTo>
                    <a:pt x="3881" y="13694"/>
                    <a:pt x="5139" y="15090"/>
                    <a:pt x="6374" y="16450"/>
                  </a:cubicBezTo>
                  <a:cubicBezTo>
                    <a:pt x="7046" y="17189"/>
                    <a:pt x="7736" y="17910"/>
                    <a:pt x="8446" y="18611"/>
                  </a:cubicBezTo>
                  <a:cubicBezTo>
                    <a:pt x="9114" y="19273"/>
                    <a:pt x="9786" y="20020"/>
                    <a:pt x="10579" y="20535"/>
                  </a:cubicBezTo>
                  <a:cubicBezTo>
                    <a:pt x="11058" y="20847"/>
                    <a:pt x="11581" y="20987"/>
                    <a:pt x="12102" y="20987"/>
                  </a:cubicBezTo>
                  <a:cubicBezTo>
                    <a:pt x="13161" y="20987"/>
                    <a:pt x="14209" y="20406"/>
                    <a:pt x="14845" y="19497"/>
                  </a:cubicBezTo>
                  <a:cubicBezTo>
                    <a:pt x="15917" y="17965"/>
                    <a:pt x="16020" y="15875"/>
                    <a:pt x="15961" y="14065"/>
                  </a:cubicBezTo>
                  <a:cubicBezTo>
                    <a:pt x="15903" y="12250"/>
                    <a:pt x="15535" y="10461"/>
                    <a:pt x="15040" y="8719"/>
                  </a:cubicBezTo>
                  <a:cubicBezTo>
                    <a:pt x="14539" y="6957"/>
                    <a:pt x="13675" y="5413"/>
                    <a:pt x="11916" y="4658"/>
                  </a:cubicBezTo>
                  <a:cubicBezTo>
                    <a:pt x="11547" y="4501"/>
                    <a:pt x="11168" y="4380"/>
                    <a:pt x="10781" y="4287"/>
                  </a:cubicBezTo>
                  <a:cubicBezTo>
                    <a:pt x="11047" y="4058"/>
                    <a:pt x="11230" y="3771"/>
                    <a:pt x="11200" y="3399"/>
                  </a:cubicBezTo>
                  <a:cubicBezTo>
                    <a:pt x="11150" y="2780"/>
                    <a:pt x="10667" y="2600"/>
                    <a:pt x="10159" y="2600"/>
                  </a:cubicBezTo>
                  <a:cubicBezTo>
                    <a:pt x="9922" y="2600"/>
                    <a:pt x="9680" y="2639"/>
                    <a:pt x="9473" y="2691"/>
                  </a:cubicBezTo>
                  <a:cubicBezTo>
                    <a:pt x="8992" y="2812"/>
                    <a:pt x="8511" y="2936"/>
                    <a:pt x="8030" y="3058"/>
                  </a:cubicBezTo>
                  <a:cubicBezTo>
                    <a:pt x="8392" y="2205"/>
                    <a:pt x="8461" y="1246"/>
                    <a:pt x="8224" y="321"/>
                  </a:cubicBezTo>
                  <a:cubicBezTo>
                    <a:pt x="8172" y="119"/>
                    <a:pt x="7958" y="0"/>
                    <a:pt x="7752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4" name="Google Shape;1424;p35"/>
            <p:cNvGrpSpPr/>
            <p:nvPr/>
          </p:nvGrpSpPr>
          <p:grpSpPr>
            <a:xfrm>
              <a:off x="8198569" y="2407300"/>
              <a:ext cx="409825" cy="524700"/>
              <a:chOff x="5985625" y="3718875"/>
              <a:chExt cx="409825" cy="524700"/>
            </a:xfrm>
          </p:grpSpPr>
          <p:sp>
            <p:nvSpPr>
              <p:cNvPr id="1425" name="Google Shape;1425;p35"/>
              <p:cNvSpPr/>
              <p:nvPr/>
            </p:nvSpPr>
            <p:spPr>
              <a:xfrm>
                <a:off x="5985625" y="3818875"/>
                <a:ext cx="409825" cy="424700"/>
              </a:xfrm>
              <a:custGeom>
                <a:rect b="b" l="l" r="r" t="t"/>
                <a:pathLst>
                  <a:path extrusionOk="0" h="16988" w="16393">
                    <a:moveTo>
                      <a:pt x="8559" y="1"/>
                    </a:moveTo>
                    <a:cubicBezTo>
                      <a:pt x="3754" y="1"/>
                      <a:pt x="1" y="3290"/>
                      <a:pt x="3236" y="8161"/>
                    </a:cubicBezTo>
                    <a:cubicBezTo>
                      <a:pt x="4255" y="9694"/>
                      <a:pt x="5513" y="11091"/>
                      <a:pt x="6748" y="12451"/>
                    </a:cubicBezTo>
                    <a:cubicBezTo>
                      <a:pt x="7420" y="13189"/>
                      <a:pt x="8110" y="13911"/>
                      <a:pt x="8820" y="14611"/>
                    </a:cubicBezTo>
                    <a:cubicBezTo>
                      <a:pt x="9488" y="15274"/>
                      <a:pt x="10160" y="16020"/>
                      <a:pt x="10953" y="16536"/>
                    </a:cubicBezTo>
                    <a:cubicBezTo>
                      <a:pt x="11432" y="16847"/>
                      <a:pt x="11956" y="16987"/>
                      <a:pt x="12476" y="16987"/>
                    </a:cubicBezTo>
                    <a:cubicBezTo>
                      <a:pt x="13535" y="16987"/>
                      <a:pt x="14583" y="16406"/>
                      <a:pt x="15219" y="15497"/>
                    </a:cubicBezTo>
                    <a:cubicBezTo>
                      <a:pt x="16291" y="13965"/>
                      <a:pt x="16392" y="11875"/>
                      <a:pt x="16335" y="10065"/>
                    </a:cubicBezTo>
                    <a:cubicBezTo>
                      <a:pt x="16277" y="8251"/>
                      <a:pt x="15909" y="6461"/>
                      <a:pt x="15414" y="4719"/>
                    </a:cubicBezTo>
                    <a:cubicBezTo>
                      <a:pt x="14911" y="2957"/>
                      <a:pt x="14048" y="1413"/>
                      <a:pt x="12288" y="658"/>
                    </a:cubicBezTo>
                    <a:cubicBezTo>
                      <a:pt x="11277" y="224"/>
                      <a:pt x="10180" y="68"/>
                      <a:pt x="9087" y="14"/>
                    </a:cubicBezTo>
                    <a:cubicBezTo>
                      <a:pt x="8909" y="5"/>
                      <a:pt x="8733" y="1"/>
                      <a:pt x="8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35"/>
              <p:cNvSpPr/>
              <p:nvPr/>
            </p:nvSpPr>
            <p:spPr>
              <a:xfrm>
                <a:off x="5995025" y="3718875"/>
                <a:ext cx="284000" cy="228950"/>
              </a:xfrm>
              <a:custGeom>
                <a:rect b="b" l="l" r="r" t="t"/>
                <a:pathLst>
                  <a:path extrusionOk="0" h="9158" w="11360">
                    <a:moveTo>
                      <a:pt x="7751" y="1"/>
                    </a:moveTo>
                    <a:cubicBezTo>
                      <a:pt x="7614" y="1"/>
                      <a:pt x="7481" y="53"/>
                      <a:pt x="7401" y="168"/>
                    </a:cubicBezTo>
                    <a:cubicBezTo>
                      <a:pt x="7045" y="682"/>
                      <a:pt x="6711" y="1208"/>
                      <a:pt x="6400" y="1747"/>
                    </a:cubicBezTo>
                    <a:cubicBezTo>
                      <a:pt x="6197" y="980"/>
                      <a:pt x="5744" y="332"/>
                      <a:pt x="4855" y="54"/>
                    </a:cubicBezTo>
                    <a:cubicBezTo>
                      <a:pt x="4821" y="43"/>
                      <a:pt x="4788" y="39"/>
                      <a:pt x="4754" y="39"/>
                    </a:cubicBezTo>
                    <a:cubicBezTo>
                      <a:pt x="4534" y="39"/>
                      <a:pt x="4334" y="250"/>
                      <a:pt x="4292" y="449"/>
                    </a:cubicBezTo>
                    <a:cubicBezTo>
                      <a:pt x="4140" y="1169"/>
                      <a:pt x="4018" y="1951"/>
                      <a:pt x="4018" y="2718"/>
                    </a:cubicBezTo>
                    <a:cubicBezTo>
                      <a:pt x="3264" y="2379"/>
                      <a:pt x="2428" y="2216"/>
                      <a:pt x="1594" y="2216"/>
                    </a:cubicBezTo>
                    <a:cubicBezTo>
                      <a:pt x="1260" y="2216"/>
                      <a:pt x="927" y="2242"/>
                      <a:pt x="600" y="2293"/>
                    </a:cubicBezTo>
                    <a:cubicBezTo>
                      <a:pt x="245" y="2347"/>
                      <a:pt x="0" y="2846"/>
                      <a:pt x="340" y="3096"/>
                    </a:cubicBezTo>
                    <a:cubicBezTo>
                      <a:pt x="1368" y="3849"/>
                      <a:pt x="2442" y="4535"/>
                      <a:pt x="3553" y="5157"/>
                    </a:cubicBezTo>
                    <a:cubicBezTo>
                      <a:pt x="2634" y="5960"/>
                      <a:pt x="2155" y="7260"/>
                      <a:pt x="2406" y="8467"/>
                    </a:cubicBezTo>
                    <a:cubicBezTo>
                      <a:pt x="2456" y="8703"/>
                      <a:pt x="2683" y="8897"/>
                      <a:pt x="2908" y="8897"/>
                    </a:cubicBezTo>
                    <a:cubicBezTo>
                      <a:pt x="3021" y="8897"/>
                      <a:pt x="3135" y="8848"/>
                      <a:pt x="3225" y="8730"/>
                    </a:cubicBezTo>
                    <a:cubicBezTo>
                      <a:pt x="3767" y="8024"/>
                      <a:pt x="4350" y="7349"/>
                      <a:pt x="4970" y="6711"/>
                    </a:cubicBezTo>
                    <a:cubicBezTo>
                      <a:pt x="5096" y="7081"/>
                      <a:pt x="5253" y="7441"/>
                      <a:pt x="5456" y="7785"/>
                    </a:cubicBezTo>
                    <a:cubicBezTo>
                      <a:pt x="5757" y="8298"/>
                      <a:pt x="6234" y="9074"/>
                      <a:pt x="6885" y="9151"/>
                    </a:cubicBezTo>
                    <a:cubicBezTo>
                      <a:pt x="6924" y="9156"/>
                      <a:pt x="6962" y="9158"/>
                      <a:pt x="6999" y="9158"/>
                    </a:cubicBezTo>
                    <a:cubicBezTo>
                      <a:pt x="7672" y="9158"/>
                      <a:pt x="7904" y="8416"/>
                      <a:pt x="7786" y="7838"/>
                    </a:cubicBezTo>
                    <a:cubicBezTo>
                      <a:pt x="7708" y="7464"/>
                      <a:pt x="7539" y="7111"/>
                      <a:pt x="7400" y="6758"/>
                    </a:cubicBezTo>
                    <a:cubicBezTo>
                      <a:pt x="7379" y="6705"/>
                      <a:pt x="7358" y="6652"/>
                      <a:pt x="7337" y="6600"/>
                    </a:cubicBezTo>
                    <a:lnTo>
                      <a:pt x="7337" y="6600"/>
                    </a:lnTo>
                    <a:cubicBezTo>
                      <a:pt x="8294" y="7016"/>
                      <a:pt x="9292" y="7341"/>
                      <a:pt x="10335" y="7341"/>
                    </a:cubicBezTo>
                    <a:cubicBezTo>
                      <a:pt x="10499" y="7341"/>
                      <a:pt x="10664" y="7333"/>
                      <a:pt x="10831" y="7316"/>
                    </a:cubicBezTo>
                    <a:cubicBezTo>
                      <a:pt x="11197" y="7278"/>
                      <a:pt x="11360" y="6882"/>
                      <a:pt x="11179" y="6580"/>
                    </a:cubicBezTo>
                    <a:cubicBezTo>
                      <a:pt x="10770" y="5901"/>
                      <a:pt x="10180" y="5343"/>
                      <a:pt x="9493" y="4961"/>
                    </a:cubicBezTo>
                    <a:cubicBezTo>
                      <a:pt x="9596" y="4923"/>
                      <a:pt x="9701" y="4888"/>
                      <a:pt x="9803" y="4844"/>
                    </a:cubicBezTo>
                    <a:cubicBezTo>
                      <a:pt x="10388" y="4588"/>
                      <a:pt x="11257" y="4173"/>
                      <a:pt x="11195" y="3402"/>
                    </a:cubicBezTo>
                    <a:cubicBezTo>
                      <a:pt x="11145" y="2783"/>
                      <a:pt x="10663" y="2603"/>
                      <a:pt x="10154" y="2603"/>
                    </a:cubicBezTo>
                    <a:cubicBezTo>
                      <a:pt x="9917" y="2603"/>
                      <a:pt x="9674" y="2642"/>
                      <a:pt x="9467" y="2694"/>
                    </a:cubicBezTo>
                    <a:cubicBezTo>
                      <a:pt x="8986" y="2815"/>
                      <a:pt x="8505" y="2940"/>
                      <a:pt x="8024" y="3062"/>
                    </a:cubicBezTo>
                    <a:cubicBezTo>
                      <a:pt x="8386" y="2207"/>
                      <a:pt x="8455" y="1248"/>
                      <a:pt x="8218" y="324"/>
                    </a:cubicBezTo>
                    <a:cubicBezTo>
                      <a:pt x="8170" y="120"/>
                      <a:pt x="7957" y="1"/>
                      <a:pt x="7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35"/>
              <p:cNvSpPr/>
              <p:nvPr/>
            </p:nvSpPr>
            <p:spPr>
              <a:xfrm>
                <a:off x="6105600" y="3785825"/>
                <a:ext cx="96025" cy="91450"/>
              </a:xfrm>
              <a:custGeom>
                <a:rect b="b" l="l" r="r" t="t"/>
                <a:pathLst>
                  <a:path extrusionOk="0" h="3658" w="3841">
                    <a:moveTo>
                      <a:pt x="2068" y="1"/>
                    </a:moveTo>
                    <a:cubicBezTo>
                      <a:pt x="1863" y="1"/>
                      <a:pt x="1651" y="143"/>
                      <a:pt x="1625" y="362"/>
                    </a:cubicBezTo>
                    <a:cubicBezTo>
                      <a:pt x="1623" y="368"/>
                      <a:pt x="1623" y="374"/>
                      <a:pt x="1623" y="381"/>
                    </a:cubicBezTo>
                    <a:cubicBezTo>
                      <a:pt x="1581" y="319"/>
                      <a:pt x="1538" y="258"/>
                      <a:pt x="1493" y="197"/>
                    </a:cubicBezTo>
                    <a:cubicBezTo>
                      <a:pt x="1432" y="112"/>
                      <a:pt x="1334" y="60"/>
                      <a:pt x="1232" y="60"/>
                    </a:cubicBezTo>
                    <a:cubicBezTo>
                      <a:pt x="1209" y="60"/>
                      <a:pt x="1186" y="63"/>
                      <a:pt x="1162" y="69"/>
                    </a:cubicBezTo>
                    <a:cubicBezTo>
                      <a:pt x="1049" y="95"/>
                      <a:pt x="921" y="196"/>
                      <a:pt x="914" y="322"/>
                    </a:cubicBezTo>
                    <a:cubicBezTo>
                      <a:pt x="908" y="477"/>
                      <a:pt x="888" y="638"/>
                      <a:pt x="913" y="791"/>
                    </a:cubicBezTo>
                    <a:cubicBezTo>
                      <a:pt x="922" y="846"/>
                      <a:pt x="937" y="900"/>
                      <a:pt x="949" y="953"/>
                    </a:cubicBezTo>
                    <a:cubicBezTo>
                      <a:pt x="878" y="943"/>
                      <a:pt x="806" y="937"/>
                      <a:pt x="734" y="937"/>
                    </a:cubicBezTo>
                    <a:cubicBezTo>
                      <a:pt x="618" y="937"/>
                      <a:pt x="500" y="951"/>
                      <a:pt x="381" y="978"/>
                    </a:cubicBezTo>
                    <a:cubicBezTo>
                      <a:pt x="241" y="1010"/>
                      <a:pt x="145" y="1177"/>
                      <a:pt x="141" y="1308"/>
                    </a:cubicBezTo>
                    <a:cubicBezTo>
                      <a:pt x="137" y="1451"/>
                      <a:pt x="213" y="1592"/>
                      <a:pt x="348" y="1655"/>
                    </a:cubicBezTo>
                    <a:cubicBezTo>
                      <a:pt x="382" y="1671"/>
                      <a:pt x="416" y="1688"/>
                      <a:pt x="450" y="1706"/>
                    </a:cubicBezTo>
                    <a:cubicBezTo>
                      <a:pt x="246" y="2041"/>
                      <a:pt x="105" y="2413"/>
                      <a:pt x="32" y="2801"/>
                    </a:cubicBezTo>
                    <a:cubicBezTo>
                      <a:pt x="0" y="2966"/>
                      <a:pt x="94" y="3142"/>
                      <a:pt x="245" y="3213"/>
                    </a:cubicBezTo>
                    <a:cubicBezTo>
                      <a:pt x="297" y="3237"/>
                      <a:pt x="349" y="3248"/>
                      <a:pt x="401" y="3248"/>
                    </a:cubicBezTo>
                    <a:cubicBezTo>
                      <a:pt x="511" y="3248"/>
                      <a:pt x="617" y="3198"/>
                      <a:pt x="699" y="3116"/>
                    </a:cubicBezTo>
                    <a:lnTo>
                      <a:pt x="1126" y="2689"/>
                    </a:lnTo>
                    <a:lnTo>
                      <a:pt x="1126" y="2689"/>
                    </a:lnTo>
                    <a:cubicBezTo>
                      <a:pt x="1110" y="2971"/>
                      <a:pt x="1179" y="3258"/>
                      <a:pt x="1346" y="3486"/>
                    </a:cubicBezTo>
                    <a:cubicBezTo>
                      <a:pt x="1424" y="3593"/>
                      <a:pt x="1549" y="3658"/>
                      <a:pt x="1678" y="3658"/>
                    </a:cubicBezTo>
                    <a:cubicBezTo>
                      <a:pt x="1720" y="3658"/>
                      <a:pt x="1763" y="3650"/>
                      <a:pt x="1806" y="3635"/>
                    </a:cubicBezTo>
                    <a:cubicBezTo>
                      <a:pt x="1960" y="3580"/>
                      <a:pt x="2100" y="3398"/>
                      <a:pt x="2066" y="3229"/>
                    </a:cubicBezTo>
                    <a:cubicBezTo>
                      <a:pt x="2027" y="3017"/>
                      <a:pt x="1986" y="2806"/>
                      <a:pt x="1946" y="2595"/>
                    </a:cubicBezTo>
                    <a:cubicBezTo>
                      <a:pt x="1954" y="2582"/>
                      <a:pt x="1959" y="2568"/>
                      <a:pt x="1964" y="2554"/>
                    </a:cubicBezTo>
                    <a:cubicBezTo>
                      <a:pt x="1967" y="2549"/>
                      <a:pt x="1969" y="2544"/>
                      <a:pt x="1971" y="2541"/>
                    </a:cubicBezTo>
                    <a:cubicBezTo>
                      <a:pt x="1983" y="2526"/>
                      <a:pt x="1996" y="2510"/>
                      <a:pt x="2009" y="2494"/>
                    </a:cubicBezTo>
                    <a:cubicBezTo>
                      <a:pt x="2014" y="2489"/>
                      <a:pt x="2018" y="2485"/>
                      <a:pt x="2021" y="2481"/>
                    </a:cubicBezTo>
                    <a:cubicBezTo>
                      <a:pt x="2033" y="2471"/>
                      <a:pt x="2044" y="2464"/>
                      <a:pt x="2056" y="2456"/>
                    </a:cubicBezTo>
                    <a:cubicBezTo>
                      <a:pt x="2061" y="2454"/>
                      <a:pt x="2059" y="2454"/>
                      <a:pt x="2061" y="2453"/>
                    </a:cubicBezTo>
                    <a:cubicBezTo>
                      <a:pt x="2076" y="2446"/>
                      <a:pt x="2090" y="2441"/>
                      <a:pt x="2106" y="2436"/>
                    </a:cubicBezTo>
                    <a:cubicBezTo>
                      <a:pt x="2115" y="2433"/>
                      <a:pt x="2113" y="2433"/>
                      <a:pt x="2118" y="2432"/>
                    </a:cubicBezTo>
                    <a:cubicBezTo>
                      <a:pt x="2132" y="2431"/>
                      <a:pt x="2144" y="2428"/>
                      <a:pt x="2158" y="2427"/>
                    </a:cubicBezTo>
                    <a:cubicBezTo>
                      <a:pt x="2173" y="2426"/>
                      <a:pt x="2185" y="2426"/>
                      <a:pt x="2200" y="2423"/>
                    </a:cubicBezTo>
                    <a:cubicBezTo>
                      <a:pt x="2204" y="2423"/>
                      <a:pt x="2206" y="2423"/>
                      <a:pt x="2211" y="2426"/>
                    </a:cubicBezTo>
                    <a:cubicBezTo>
                      <a:pt x="2220" y="2427"/>
                      <a:pt x="2272" y="2438"/>
                      <a:pt x="2295" y="2443"/>
                    </a:cubicBezTo>
                    <a:cubicBezTo>
                      <a:pt x="2304" y="2447"/>
                      <a:pt x="2316" y="2453"/>
                      <a:pt x="2329" y="2459"/>
                    </a:cubicBezTo>
                    <a:cubicBezTo>
                      <a:pt x="2394" y="2530"/>
                      <a:pt x="2456" y="2605"/>
                      <a:pt x="2513" y="2699"/>
                    </a:cubicBezTo>
                    <a:cubicBezTo>
                      <a:pt x="2589" y="2826"/>
                      <a:pt x="2701" y="2879"/>
                      <a:pt x="2816" y="2879"/>
                    </a:cubicBezTo>
                    <a:cubicBezTo>
                      <a:pt x="3065" y="2879"/>
                      <a:pt x="3323" y="2626"/>
                      <a:pt x="3227" y="2334"/>
                    </a:cubicBezTo>
                    <a:cubicBezTo>
                      <a:pt x="3161" y="2134"/>
                      <a:pt x="3033" y="1977"/>
                      <a:pt x="2873" y="1857"/>
                    </a:cubicBezTo>
                    <a:cubicBezTo>
                      <a:pt x="2856" y="1838"/>
                      <a:pt x="2837" y="1819"/>
                      <a:pt x="2817" y="1801"/>
                    </a:cubicBezTo>
                    <a:cubicBezTo>
                      <a:pt x="3041" y="1677"/>
                      <a:pt x="3268" y="1555"/>
                      <a:pt x="3492" y="1431"/>
                    </a:cubicBezTo>
                    <a:cubicBezTo>
                      <a:pt x="3841" y="1240"/>
                      <a:pt x="3638" y="673"/>
                      <a:pt x="3274" y="673"/>
                    </a:cubicBezTo>
                    <a:cubicBezTo>
                      <a:pt x="3257" y="673"/>
                      <a:pt x="3239" y="674"/>
                      <a:pt x="3222" y="677"/>
                    </a:cubicBezTo>
                    <a:cubicBezTo>
                      <a:pt x="2957" y="722"/>
                      <a:pt x="2702" y="785"/>
                      <a:pt x="2463" y="879"/>
                    </a:cubicBezTo>
                    <a:cubicBezTo>
                      <a:pt x="2463" y="874"/>
                      <a:pt x="2463" y="869"/>
                      <a:pt x="2465" y="863"/>
                    </a:cubicBezTo>
                    <a:cubicBezTo>
                      <a:pt x="2472" y="801"/>
                      <a:pt x="2473" y="738"/>
                      <a:pt x="2478" y="675"/>
                    </a:cubicBezTo>
                    <a:cubicBezTo>
                      <a:pt x="2483" y="621"/>
                      <a:pt x="2488" y="569"/>
                      <a:pt x="2494" y="514"/>
                    </a:cubicBezTo>
                    <a:lnTo>
                      <a:pt x="2491" y="514"/>
                    </a:lnTo>
                    <a:cubicBezTo>
                      <a:pt x="2493" y="476"/>
                      <a:pt x="2498" y="439"/>
                      <a:pt x="2499" y="399"/>
                    </a:cubicBezTo>
                    <a:cubicBezTo>
                      <a:pt x="2507" y="183"/>
                      <a:pt x="2275" y="6"/>
                      <a:pt x="2079" y="1"/>
                    </a:cubicBezTo>
                    <a:cubicBezTo>
                      <a:pt x="2075" y="1"/>
                      <a:pt x="2071" y="1"/>
                      <a:pt x="2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35"/>
              <p:cNvSpPr/>
              <p:nvPr/>
            </p:nvSpPr>
            <p:spPr>
              <a:xfrm>
                <a:off x="6129075" y="3991425"/>
                <a:ext cx="27525" cy="31000"/>
              </a:xfrm>
              <a:custGeom>
                <a:rect b="b" l="l" r="r" t="t"/>
                <a:pathLst>
                  <a:path extrusionOk="0" h="1240" w="1101">
                    <a:moveTo>
                      <a:pt x="389" y="0"/>
                    </a:moveTo>
                    <a:cubicBezTo>
                      <a:pt x="314" y="0"/>
                      <a:pt x="240" y="22"/>
                      <a:pt x="175" y="66"/>
                    </a:cubicBezTo>
                    <a:cubicBezTo>
                      <a:pt x="118" y="106"/>
                      <a:pt x="73" y="158"/>
                      <a:pt x="43" y="220"/>
                    </a:cubicBezTo>
                    <a:cubicBezTo>
                      <a:pt x="13" y="284"/>
                      <a:pt x="1" y="351"/>
                      <a:pt x="8" y="419"/>
                    </a:cubicBezTo>
                    <a:cubicBezTo>
                      <a:pt x="8" y="441"/>
                      <a:pt x="8" y="465"/>
                      <a:pt x="9" y="487"/>
                    </a:cubicBezTo>
                    <a:cubicBezTo>
                      <a:pt x="11" y="551"/>
                      <a:pt x="34" y="598"/>
                      <a:pt x="57" y="653"/>
                    </a:cubicBezTo>
                    <a:lnTo>
                      <a:pt x="83" y="711"/>
                    </a:lnTo>
                    <a:cubicBezTo>
                      <a:pt x="107" y="767"/>
                      <a:pt x="130" y="825"/>
                      <a:pt x="166" y="873"/>
                    </a:cubicBezTo>
                    <a:cubicBezTo>
                      <a:pt x="193" y="911"/>
                      <a:pt x="224" y="947"/>
                      <a:pt x="253" y="985"/>
                    </a:cubicBezTo>
                    <a:cubicBezTo>
                      <a:pt x="313" y="1062"/>
                      <a:pt x="373" y="1137"/>
                      <a:pt x="464" y="1177"/>
                    </a:cubicBezTo>
                    <a:cubicBezTo>
                      <a:pt x="484" y="1186"/>
                      <a:pt x="505" y="1193"/>
                      <a:pt x="525" y="1202"/>
                    </a:cubicBezTo>
                    <a:cubicBezTo>
                      <a:pt x="579" y="1227"/>
                      <a:pt x="637" y="1240"/>
                      <a:pt x="695" y="1240"/>
                    </a:cubicBezTo>
                    <a:cubicBezTo>
                      <a:pt x="707" y="1240"/>
                      <a:pt x="719" y="1239"/>
                      <a:pt x="731" y="1238"/>
                    </a:cubicBezTo>
                    <a:cubicBezTo>
                      <a:pt x="801" y="1232"/>
                      <a:pt x="864" y="1209"/>
                      <a:pt x="922" y="1170"/>
                    </a:cubicBezTo>
                    <a:cubicBezTo>
                      <a:pt x="980" y="1130"/>
                      <a:pt x="1026" y="1076"/>
                      <a:pt x="1057" y="1011"/>
                    </a:cubicBezTo>
                    <a:cubicBezTo>
                      <a:pt x="1088" y="946"/>
                      <a:pt x="1100" y="877"/>
                      <a:pt x="1094" y="805"/>
                    </a:cubicBezTo>
                    <a:cubicBezTo>
                      <a:pt x="1094" y="783"/>
                      <a:pt x="1095" y="759"/>
                      <a:pt x="1094" y="738"/>
                    </a:cubicBezTo>
                    <a:cubicBezTo>
                      <a:pt x="1091" y="641"/>
                      <a:pt x="1039" y="557"/>
                      <a:pt x="994" y="477"/>
                    </a:cubicBezTo>
                    <a:cubicBezTo>
                      <a:pt x="970" y="435"/>
                      <a:pt x="948" y="393"/>
                      <a:pt x="924" y="352"/>
                    </a:cubicBezTo>
                    <a:cubicBezTo>
                      <a:pt x="884" y="284"/>
                      <a:pt x="814" y="227"/>
                      <a:pt x="760" y="168"/>
                    </a:cubicBezTo>
                    <a:cubicBezTo>
                      <a:pt x="717" y="122"/>
                      <a:pt x="684" y="90"/>
                      <a:pt x="619" y="60"/>
                    </a:cubicBezTo>
                    <a:cubicBezTo>
                      <a:pt x="600" y="53"/>
                      <a:pt x="580" y="45"/>
                      <a:pt x="559" y="37"/>
                    </a:cubicBezTo>
                    <a:cubicBezTo>
                      <a:pt x="504" y="13"/>
                      <a:pt x="446" y="0"/>
                      <a:pt x="3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35"/>
              <p:cNvSpPr/>
              <p:nvPr/>
            </p:nvSpPr>
            <p:spPr>
              <a:xfrm>
                <a:off x="6226575" y="4028975"/>
                <a:ext cx="22275" cy="22250"/>
              </a:xfrm>
              <a:custGeom>
                <a:rect b="b" l="l" r="r" t="t"/>
                <a:pathLst>
                  <a:path extrusionOk="0" h="890" w="891">
                    <a:moveTo>
                      <a:pt x="357" y="1"/>
                    </a:moveTo>
                    <a:cubicBezTo>
                      <a:pt x="351" y="1"/>
                      <a:pt x="345" y="1"/>
                      <a:pt x="338" y="2"/>
                    </a:cubicBezTo>
                    <a:cubicBezTo>
                      <a:pt x="334" y="2"/>
                      <a:pt x="330" y="3"/>
                      <a:pt x="327" y="3"/>
                    </a:cubicBezTo>
                    <a:cubicBezTo>
                      <a:pt x="311" y="5"/>
                      <a:pt x="296" y="7"/>
                      <a:pt x="278" y="8"/>
                    </a:cubicBezTo>
                    <a:cubicBezTo>
                      <a:pt x="254" y="14"/>
                      <a:pt x="230" y="19"/>
                      <a:pt x="205" y="24"/>
                    </a:cubicBezTo>
                    <a:cubicBezTo>
                      <a:pt x="168" y="36"/>
                      <a:pt x="136" y="55"/>
                      <a:pt x="110" y="83"/>
                    </a:cubicBezTo>
                    <a:cubicBezTo>
                      <a:pt x="88" y="97"/>
                      <a:pt x="72" y="117"/>
                      <a:pt x="61" y="142"/>
                    </a:cubicBezTo>
                    <a:cubicBezTo>
                      <a:pt x="36" y="173"/>
                      <a:pt x="21" y="210"/>
                      <a:pt x="15" y="248"/>
                    </a:cubicBezTo>
                    <a:lnTo>
                      <a:pt x="9" y="293"/>
                    </a:lnTo>
                    <a:cubicBezTo>
                      <a:pt x="3" y="330"/>
                      <a:pt x="0" y="368"/>
                      <a:pt x="3" y="405"/>
                    </a:cubicBezTo>
                    <a:cubicBezTo>
                      <a:pt x="6" y="451"/>
                      <a:pt x="17" y="486"/>
                      <a:pt x="33" y="524"/>
                    </a:cubicBezTo>
                    <a:cubicBezTo>
                      <a:pt x="42" y="543"/>
                      <a:pt x="50" y="564"/>
                      <a:pt x="59" y="584"/>
                    </a:cubicBezTo>
                    <a:cubicBezTo>
                      <a:pt x="89" y="649"/>
                      <a:pt x="120" y="712"/>
                      <a:pt x="181" y="758"/>
                    </a:cubicBezTo>
                    <a:lnTo>
                      <a:pt x="196" y="770"/>
                    </a:lnTo>
                    <a:lnTo>
                      <a:pt x="226" y="793"/>
                    </a:lnTo>
                    <a:cubicBezTo>
                      <a:pt x="266" y="830"/>
                      <a:pt x="313" y="855"/>
                      <a:pt x="366" y="867"/>
                    </a:cubicBezTo>
                    <a:cubicBezTo>
                      <a:pt x="404" y="882"/>
                      <a:pt x="443" y="890"/>
                      <a:pt x="482" y="890"/>
                    </a:cubicBezTo>
                    <a:cubicBezTo>
                      <a:pt x="495" y="890"/>
                      <a:pt x="508" y="889"/>
                      <a:pt x="521" y="888"/>
                    </a:cubicBezTo>
                    <a:cubicBezTo>
                      <a:pt x="553" y="879"/>
                      <a:pt x="586" y="873"/>
                      <a:pt x="620" y="866"/>
                    </a:cubicBezTo>
                    <a:cubicBezTo>
                      <a:pt x="670" y="850"/>
                      <a:pt x="714" y="822"/>
                      <a:pt x="748" y="784"/>
                    </a:cubicBezTo>
                    <a:cubicBezTo>
                      <a:pt x="778" y="763"/>
                      <a:pt x="800" y="737"/>
                      <a:pt x="816" y="705"/>
                    </a:cubicBezTo>
                    <a:cubicBezTo>
                      <a:pt x="850" y="662"/>
                      <a:pt x="870" y="613"/>
                      <a:pt x="877" y="558"/>
                    </a:cubicBezTo>
                    <a:cubicBezTo>
                      <a:pt x="891" y="455"/>
                      <a:pt x="874" y="350"/>
                      <a:pt x="814" y="264"/>
                    </a:cubicBezTo>
                    <a:cubicBezTo>
                      <a:pt x="808" y="253"/>
                      <a:pt x="799" y="243"/>
                      <a:pt x="793" y="233"/>
                    </a:cubicBezTo>
                    <a:cubicBezTo>
                      <a:pt x="789" y="227"/>
                      <a:pt x="787" y="222"/>
                      <a:pt x="783" y="217"/>
                    </a:cubicBezTo>
                    <a:cubicBezTo>
                      <a:pt x="772" y="201"/>
                      <a:pt x="760" y="188"/>
                      <a:pt x="745" y="174"/>
                    </a:cubicBezTo>
                    <a:cubicBezTo>
                      <a:pt x="713" y="130"/>
                      <a:pt x="669" y="97"/>
                      <a:pt x="617" y="75"/>
                    </a:cubicBezTo>
                    <a:cubicBezTo>
                      <a:pt x="601" y="66"/>
                      <a:pt x="580" y="58"/>
                      <a:pt x="559" y="48"/>
                    </a:cubicBezTo>
                    <a:lnTo>
                      <a:pt x="544" y="40"/>
                    </a:lnTo>
                    <a:cubicBezTo>
                      <a:pt x="542" y="39"/>
                      <a:pt x="541" y="38"/>
                      <a:pt x="537" y="38"/>
                    </a:cubicBezTo>
                    <a:cubicBezTo>
                      <a:pt x="506" y="27"/>
                      <a:pt x="474" y="17"/>
                      <a:pt x="443" y="7"/>
                    </a:cubicBezTo>
                    <a:cubicBezTo>
                      <a:pt x="430" y="4"/>
                      <a:pt x="416" y="3"/>
                      <a:pt x="402" y="3"/>
                    </a:cubicBezTo>
                    <a:cubicBezTo>
                      <a:pt x="398" y="3"/>
                      <a:pt x="394" y="3"/>
                      <a:pt x="389" y="3"/>
                    </a:cubicBezTo>
                    <a:cubicBezTo>
                      <a:pt x="378" y="2"/>
                      <a:pt x="368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35"/>
              <p:cNvSpPr/>
              <p:nvPr/>
            </p:nvSpPr>
            <p:spPr>
              <a:xfrm>
                <a:off x="6269950" y="3947000"/>
                <a:ext cx="24950" cy="25275"/>
              </a:xfrm>
              <a:custGeom>
                <a:rect b="b" l="l" r="r" t="t"/>
                <a:pathLst>
                  <a:path extrusionOk="0" h="1011" w="998">
                    <a:moveTo>
                      <a:pt x="134" y="419"/>
                    </a:moveTo>
                    <a:cubicBezTo>
                      <a:pt x="134" y="421"/>
                      <a:pt x="135" y="423"/>
                      <a:pt x="135" y="425"/>
                    </a:cubicBezTo>
                    <a:cubicBezTo>
                      <a:pt x="135" y="423"/>
                      <a:pt x="134" y="421"/>
                      <a:pt x="134" y="419"/>
                    </a:cubicBezTo>
                    <a:close/>
                    <a:moveTo>
                      <a:pt x="460" y="1"/>
                    </a:moveTo>
                    <a:cubicBezTo>
                      <a:pt x="438" y="1"/>
                      <a:pt x="416" y="2"/>
                      <a:pt x="395" y="2"/>
                    </a:cubicBezTo>
                    <a:cubicBezTo>
                      <a:pt x="404" y="2"/>
                      <a:pt x="412" y="3"/>
                      <a:pt x="421" y="3"/>
                    </a:cubicBezTo>
                    <a:lnTo>
                      <a:pt x="421" y="3"/>
                    </a:lnTo>
                    <a:cubicBezTo>
                      <a:pt x="407" y="3"/>
                      <a:pt x="392" y="3"/>
                      <a:pt x="378" y="3"/>
                    </a:cubicBezTo>
                    <a:cubicBezTo>
                      <a:pt x="349" y="3"/>
                      <a:pt x="319" y="4"/>
                      <a:pt x="289" y="7"/>
                    </a:cubicBezTo>
                    <a:cubicBezTo>
                      <a:pt x="268" y="12"/>
                      <a:pt x="247" y="15"/>
                      <a:pt x="226" y="18"/>
                    </a:cubicBezTo>
                    <a:cubicBezTo>
                      <a:pt x="217" y="21"/>
                      <a:pt x="208" y="22"/>
                      <a:pt x="199" y="23"/>
                    </a:cubicBezTo>
                    <a:cubicBezTo>
                      <a:pt x="167" y="29"/>
                      <a:pt x="141" y="42"/>
                      <a:pt x="115" y="57"/>
                    </a:cubicBezTo>
                    <a:cubicBezTo>
                      <a:pt x="107" y="58"/>
                      <a:pt x="99" y="61"/>
                      <a:pt x="90" y="63"/>
                    </a:cubicBezTo>
                    <a:cubicBezTo>
                      <a:pt x="22" y="78"/>
                      <a:pt x="1" y="176"/>
                      <a:pt x="37" y="228"/>
                    </a:cubicBezTo>
                    <a:lnTo>
                      <a:pt x="45" y="240"/>
                    </a:lnTo>
                    <a:cubicBezTo>
                      <a:pt x="58" y="290"/>
                      <a:pt x="89" y="339"/>
                      <a:pt x="118" y="385"/>
                    </a:cubicBezTo>
                    <a:cubicBezTo>
                      <a:pt x="124" y="396"/>
                      <a:pt x="130" y="408"/>
                      <a:pt x="134" y="419"/>
                    </a:cubicBezTo>
                    <a:lnTo>
                      <a:pt x="134" y="419"/>
                    </a:lnTo>
                    <a:cubicBezTo>
                      <a:pt x="133" y="415"/>
                      <a:pt x="132" y="411"/>
                      <a:pt x="131" y="407"/>
                    </a:cubicBezTo>
                    <a:lnTo>
                      <a:pt x="131" y="407"/>
                    </a:lnTo>
                    <a:cubicBezTo>
                      <a:pt x="132" y="408"/>
                      <a:pt x="133" y="411"/>
                      <a:pt x="135" y="413"/>
                    </a:cubicBezTo>
                    <a:cubicBezTo>
                      <a:pt x="141" y="435"/>
                      <a:pt x="143" y="459"/>
                      <a:pt x="152" y="480"/>
                    </a:cubicBezTo>
                    <a:cubicBezTo>
                      <a:pt x="156" y="487"/>
                      <a:pt x="157" y="495"/>
                      <a:pt x="159" y="503"/>
                    </a:cubicBezTo>
                    <a:lnTo>
                      <a:pt x="159" y="506"/>
                    </a:lnTo>
                    <a:cubicBezTo>
                      <a:pt x="163" y="555"/>
                      <a:pt x="179" y="599"/>
                      <a:pt x="191" y="644"/>
                    </a:cubicBezTo>
                    <a:cubicBezTo>
                      <a:pt x="201" y="688"/>
                      <a:pt x="216" y="732"/>
                      <a:pt x="246" y="773"/>
                    </a:cubicBezTo>
                    <a:cubicBezTo>
                      <a:pt x="262" y="794"/>
                      <a:pt x="279" y="810"/>
                      <a:pt x="298" y="829"/>
                    </a:cubicBezTo>
                    <a:cubicBezTo>
                      <a:pt x="298" y="856"/>
                      <a:pt x="303" y="883"/>
                      <a:pt x="318" y="911"/>
                    </a:cubicBezTo>
                    <a:cubicBezTo>
                      <a:pt x="342" y="960"/>
                      <a:pt x="391" y="1003"/>
                      <a:pt x="448" y="1009"/>
                    </a:cubicBezTo>
                    <a:cubicBezTo>
                      <a:pt x="462" y="1010"/>
                      <a:pt x="475" y="1010"/>
                      <a:pt x="489" y="1010"/>
                    </a:cubicBezTo>
                    <a:cubicBezTo>
                      <a:pt x="530" y="1010"/>
                      <a:pt x="572" y="1004"/>
                      <a:pt x="611" y="992"/>
                    </a:cubicBezTo>
                    <a:cubicBezTo>
                      <a:pt x="663" y="986"/>
                      <a:pt x="715" y="971"/>
                      <a:pt x="758" y="941"/>
                    </a:cubicBezTo>
                    <a:cubicBezTo>
                      <a:pt x="788" y="920"/>
                      <a:pt x="815" y="893"/>
                      <a:pt x="841" y="867"/>
                    </a:cubicBezTo>
                    <a:cubicBezTo>
                      <a:pt x="852" y="855"/>
                      <a:pt x="861" y="842"/>
                      <a:pt x="871" y="830"/>
                    </a:cubicBezTo>
                    <a:cubicBezTo>
                      <a:pt x="878" y="824"/>
                      <a:pt x="884" y="818"/>
                      <a:pt x="894" y="808"/>
                    </a:cubicBezTo>
                    <a:cubicBezTo>
                      <a:pt x="941" y="751"/>
                      <a:pt x="973" y="685"/>
                      <a:pt x="986" y="611"/>
                    </a:cubicBezTo>
                    <a:cubicBezTo>
                      <a:pt x="998" y="541"/>
                      <a:pt x="992" y="471"/>
                      <a:pt x="968" y="404"/>
                    </a:cubicBezTo>
                    <a:cubicBezTo>
                      <a:pt x="936" y="297"/>
                      <a:pt x="873" y="195"/>
                      <a:pt x="780" y="131"/>
                    </a:cubicBezTo>
                    <a:cubicBezTo>
                      <a:pt x="733" y="99"/>
                      <a:pt x="685" y="65"/>
                      <a:pt x="632" y="43"/>
                    </a:cubicBezTo>
                    <a:cubicBezTo>
                      <a:pt x="594" y="27"/>
                      <a:pt x="552" y="10"/>
                      <a:pt x="513" y="5"/>
                    </a:cubicBezTo>
                    <a:cubicBezTo>
                      <a:pt x="495" y="2"/>
                      <a:pt x="478" y="1"/>
                      <a:pt x="4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35"/>
              <p:cNvSpPr/>
              <p:nvPr/>
            </p:nvSpPr>
            <p:spPr>
              <a:xfrm>
                <a:off x="6230050" y="4106250"/>
                <a:ext cx="25875" cy="23175"/>
              </a:xfrm>
              <a:custGeom>
                <a:rect b="b" l="l" r="r" t="t"/>
                <a:pathLst>
                  <a:path extrusionOk="0" h="927" w="1035">
                    <a:moveTo>
                      <a:pt x="443" y="0"/>
                    </a:moveTo>
                    <a:cubicBezTo>
                      <a:pt x="428" y="0"/>
                      <a:pt x="413" y="1"/>
                      <a:pt x="398" y="2"/>
                    </a:cubicBezTo>
                    <a:cubicBezTo>
                      <a:pt x="391" y="3"/>
                      <a:pt x="382" y="4"/>
                      <a:pt x="373" y="6"/>
                    </a:cubicBezTo>
                    <a:cubicBezTo>
                      <a:pt x="335" y="14"/>
                      <a:pt x="294" y="22"/>
                      <a:pt x="256" y="34"/>
                    </a:cubicBezTo>
                    <a:cubicBezTo>
                      <a:pt x="226" y="48"/>
                      <a:pt x="198" y="62"/>
                      <a:pt x="169" y="77"/>
                    </a:cubicBezTo>
                    <a:cubicBezTo>
                      <a:pt x="126" y="106"/>
                      <a:pt x="92" y="142"/>
                      <a:pt x="69" y="186"/>
                    </a:cubicBezTo>
                    <a:cubicBezTo>
                      <a:pt x="46" y="212"/>
                      <a:pt x="32" y="242"/>
                      <a:pt x="26" y="277"/>
                    </a:cubicBezTo>
                    <a:cubicBezTo>
                      <a:pt x="6" y="325"/>
                      <a:pt x="0" y="373"/>
                      <a:pt x="6" y="424"/>
                    </a:cubicBezTo>
                    <a:cubicBezTo>
                      <a:pt x="13" y="455"/>
                      <a:pt x="21" y="485"/>
                      <a:pt x="27" y="517"/>
                    </a:cubicBezTo>
                    <a:cubicBezTo>
                      <a:pt x="42" y="546"/>
                      <a:pt x="55" y="575"/>
                      <a:pt x="71" y="603"/>
                    </a:cubicBezTo>
                    <a:cubicBezTo>
                      <a:pt x="99" y="646"/>
                      <a:pt x="136" y="680"/>
                      <a:pt x="179" y="703"/>
                    </a:cubicBezTo>
                    <a:cubicBezTo>
                      <a:pt x="204" y="723"/>
                      <a:pt x="233" y="736"/>
                      <a:pt x="262" y="747"/>
                    </a:cubicBezTo>
                    <a:cubicBezTo>
                      <a:pt x="265" y="748"/>
                      <a:pt x="268" y="749"/>
                      <a:pt x="272" y="752"/>
                    </a:cubicBezTo>
                    <a:cubicBezTo>
                      <a:pt x="286" y="764"/>
                      <a:pt x="305" y="774"/>
                      <a:pt x="322" y="784"/>
                    </a:cubicBezTo>
                    <a:cubicBezTo>
                      <a:pt x="331" y="791"/>
                      <a:pt x="340" y="797"/>
                      <a:pt x="346" y="804"/>
                    </a:cubicBezTo>
                    <a:cubicBezTo>
                      <a:pt x="352" y="809"/>
                      <a:pt x="357" y="816"/>
                      <a:pt x="362" y="820"/>
                    </a:cubicBezTo>
                    <a:lnTo>
                      <a:pt x="453" y="878"/>
                    </a:lnTo>
                    <a:cubicBezTo>
                      <a:pt x="487" y="895"/>
                      <a:pt x="523" y="906"/>
                      <a:pt x="560" y="912"/>
                    </a:cubicBezTo>
                    <a:cubicBezTo>
                      <a:pt x="566" y="914"/>
                      <a:pt x="573" y="915"/>
                      <a:pt x="581" y="917"/>
                    </a:cubicBezTo>
                    <a:cubicBezTo>
                      <a:pt x="584" y="917"/>
                      <a:pt x="585" y="919"/>
                      <a:pt x="587" y="920"/>
                    </a:cubicBezTo>
                    <a:cubicBezTo>
                      <a:pt x="612" y="925"/>
                      <a:pt x="631" y="926"/>
                      <a:pt x="648" y="926"/>
                    </a:cubicBezTo>
                    <a:cubicBezTo>
                      <a:pt x="674" y="926"/>
                      <a:pt x="696" y="922"/>
                      <a:pt x="728" y="915"/>
                    </a:cubicBezTo>
                    <a:cubicBezTo>
                      <a:pt x="775" y="909"/>
                      <a:pt x="817" y="891"/>
                      <a:pt x="856" y="863"/>
                    </a:cubicBezTo>
                    <a:cubicBezTo>
                      <a:pt x="879" y="842"/>
                      <a:pt x="903" y="821"/>
                      <a:pt x="925" y="800"/>
                    </a:cubicBezTo>
                    <a:cubicBezTo>
                      <a:pt x="938" y="786"/>
                      <a:pt x="973" y="731"/>
                      <a:pt x="981" y="713"/>
                    </a:cubicBezTo>
                    <a:cubicBezTo>
                      <a:pt x="999" y="672"/>
                      <a:pt x="1011" y="628"/>
                      <a:pt x="1023" y="585"/>
                    </a:cubicBezTo>
                    <a:cubicBezTo>
                      <a:pt x="1035" y="533"/>
                      <a:pt x="1032" y="481"/>
                      <a:pt x="1016" y="430"/>
                    </a:cubicBezTo>
                    <a:cubicBezTo>
                      <a:pt x="1015" y="410"/>
                      <a:pt x="1011" y="392"/>
                      <a:pt x="1003" y="375"/>
                    </a:cubicBezTo>
                    <a:cubicBezTo>
                      <a:pt x="988" y="343"/>
                      <a:pt x="972" y="314"/>
                      <a:pt x="956" y="283"/>
                    </a:cubicBezTo>
                    <a:cubicBezTo>
                      <a:pt x="955" y="280"/>
                      <a:pt x="953" y="279"/>
                      <a:pt x="952" y="276"/>
                    </a:cubicBezTo>
                    <a:cubicBezTo>
                      <a:pt x="947" y="268"/>
                      <a:pt x="942" y="260"/>
                      <a:pt x="937" y="254"/>
                    </a:cubicBezTo>
                    <a:cubicBezTo>
                      <a:pt x="905" y="213"/>
                      <a:pt x="872" y="174"/>
                      <a:pt x="833" y="140"/>
                    </a:cubicBezTo>
                    <a:lnTo>
                      <a:pt x="815" y="124"/>
                    </a:lnTo>
                    <a:cubicBezTo>
                      <a:pt x="810" y="122"/>
                      <a:pt x="807" y="119"/>
                      <a:pt x="804" y="117"/>
                    </a:cubicBezTo>
                    <a:cubicBezTo>
                      <a:pt x="774" y="96"/>
                      <a:pt x="734" y="68"/>
                      <a:pt x="702" y="50"/>
                    </a:cubicBezTo>
                    <a:cubicBezTo>
                      <a:pt x="658" y="25"/>
                      <a:pt x="601" y="10"/>
                      <a:pt x="549" y="6"/>
                    </a:cubicBezTo>
                    <a:cubicBezTo>
                      <a:pt x="514" y="4"/>
                      <a:pt x="478" y="0"/>
                      <a:pt x="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35"/>
              <p:cNvSpPr/>
              <p:nvPr/>
            </p:nvSpPr>
            <p:spPr>
              <a:xfrm>
                <a:off x="6311600" y="4059600"/>
                <a:ext cx="22450" cy="26825"/>
              </a:xfrm>
              <a:custGeom>
                <a:rect b="b" l="l" r="r" t="t"/>
                <a:pathLst>
                  <a:path extrusionOk="0" h="1073" w="898">
                    <a:moveTo>
                      <a:pt x="179" y="1"/>
                    </a:moveTo>
                    <a:cubicBezTo>
                      <a:pt x="158" y="1"/>
                      <a:pt x="137" y="2"/>
                      <a:pt x="116" y="5"/>
                    </a:cubicBezTo>
                    <a:cubicBezTo>
                      <a:pt x="22" y="17"/>
                      <a:pt x="0" y="139"/>
                      <a:pt x="84" y="184"/>
                    </a:cubicBezTo>
                    <a:cubicBezTo>
                      <a:pt x="89" y="188"/>
                      <a:pt x="94" y="190"/>
                      <a:pt x="99" y="193"/>
                    </a:cubicBezTo>
                    <a:cubicBezTo>
                      <a:pt x="100" y="193"/>
                      <a:pt x="109" y="199"/>
                      <a:pt x="113" y="201"/>
                    </a:cubicBezTo>
                    <a:lnTo>
                      <a:pt x="115" y="204"/>
                    </a:lnTo>
                    <a:cubicBezTo>
                      <a:pt x="119" y="207"/>
                      <a:pt x="124" y="210"/>
                      <a:pt x="129" y="214"/>
                    </a:cubicBezTo>
                    <a:cubicBezTo>
                      <a:pt x="139" y="222"/>
                      <a:pt x="147" y="230"/>
                      <a:pt x="157" y="238"/>
                    </a:cubicBezTo>
                    <a:lnTo>
                      <a:pt x="165" y="247"/>
                    </a:lnTo>
                    <a:cubicBezTo>
                      <a:pt x="169" y="256"/>
                      <a:pt x="172" y="266"/>
                      <a:pt x="177" y="275"/>
                    </a:cubicBezTo>
                    <a:cubicBezTo>
                      <a:pt x="181" y="287"/>
                      <a:pt x="183" y="300"/>
                      <a:pt x="187" y="311"/>
                    </a:cubicBezTo>
                    <a:cubicBezTo>
                      <a:pt x="191" y="332"/>
                      <a:pt x="193" y="352"/>
                      <a:pt x="195" y="373"/>
                    </a:cubicBezTo>
                    <a:cubicBezTo>
                      <a:pt x="196" y="405"/>
                      <a:pt x="203" y="435"/>
                      <a:pt x="209" y="466"/>
                    </a:cubicBezTo>
                    <a:cubicBezTo>
                      <a:pt x="218" y="507"/>
                      <a:pt x="221" y="549"/>
                      <a:pt x="221" y="592"/>
                    </a:cubicBezTo>
                    <a:cubicBezTo>
                      <a:pt x="221" y="606"/>
                      <a:pt x="219" y="622"/>
                      <a:pt x="221" y="633"/>
                    </a:cubicBezTo>
                    <a:cubicBezTo>
                      <a:pt x="225" y="668"/>
                      <a:pt x="234" y="702"/>
                      <a:pt x="245" y="734"/>
                    </a:cubicBezTo>
                    <a:cubicBezTo>
                      <a:pt x="252" y="751"/>
                      <a:pt x="256" y="769"/>
                      <a:pt x="262" y="786"/>
                    </a:cubicBezTo>
                    <a:cubicBezTo>
                      <a:pt x="275" y="816"/>
                      <a:pt x="286" y="845"/>
                      <a:pt x="293" y="876"/>
                    </a:cubicBezTo>
                    <a:cubicBezTo>
                      <a:pt x="296" y="890"/>
                      <a:pt x="298" y="905"/>
                      <a:pt x="303" y="919"/>
                    </a:cubicBezTo>
                    <a:cubicBezTo>
                      <a:pt x="336" y="1009"/>
                      <a:pt x="425" y="1073"/>
                      <a:pt x="520" y="1073"/>
                    </a:cubicBezTo>
                    <a:cubicBezTo>
                      <a:pt x="527" y="1073"/>
                      <a:pt x="534" y="1072"/>
                      <a:pt x="542" y="1071"/>
                    </a:cubicBezTo>
                    <a:cubicBezTo>
                      <a:pt x="629" y="1062"/>
                      <a:pt x="697" y="1003"/>
                      <a:pt x="752" y="939"/>
                    </a:cubicBezTo>
                    <a:cubicBezTo>
                      <a:pt x="762" y="929"/>
                      <a:pt x="771" y="915"/>
                      <a:pt x="780" y="904"/>
                    </a:cubicBezTo>
                    <a:cubicBezTo>
                      <a:pt x="803" y="871"/>
                      <a:pt x="833" y="836"/>
                      <a:pt x="845" y="796"/>
                    </a:cubicBezTo>
                    <a:cubicBezTo>
                      <a:pt x="859" y="759"/>
                      <a:pt x="875" y="711"/>
                      <a:pt x="883" y="669"/>
                    </a:cubicBezTo>
                    <a:cubicBezTo>
                      <a:pt x="897" y="598"/>
                      <a:pt x="883" y="527"/>
                      <a:pt x="860" y="460"/>
                    </a:cubicBezTo>
                    <a:cubicBezTo>
                      <a:pt x="840" y="404"/>
                      <a:pt x="812" y="348"/>
                      <a:pt x="781" y="296"/>
                    </a:cubicBezTo>
                    <a:cubicBezTo>
                      <a:pt x="772" y="280"/>
                      <a:pt x="762" y="263"/>
                      <a:pt x="751" y="248"/>
                    </a:cubicBezTo>
                    <a:cubicBezTo>
                      <a:pt x="720" y="204"/>
                      <a:pt x="685" y="165"/>
                      <a:pt x="640" y="137"/>
                    </a:cubicBezTo>
                    <a:cubicBezTo>
                      <a:pt x="560" y="85"/>
                      <a:pt x="475" y="47"/>
                      <a:pt x="380" y="23"/>
                    </a:cubicBezTo>
                    <a:cubicBezTo>
                      <a:pt x="342" y="16"/>
                      <a:pt x="304" y="12"/>
                      <a:pt x="266" y="7"/>
                    </a:cubicBezTo>
                    <a:cubicBezTo>
                      <a:pt x="238" y="3"/>
                      <a:pt x="209" y="1"/>
                      <a:pt x="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35"/>
              <p:cNvSpPr/>
              <p:nvPr/>
            </p:nvSpPr>
            <p:spPr>
              <a:xfrm>
                <a:off x="6287350" y="4154475"/>
                <a:ext cx="23075" cy="21100"/>
              </a:xfrm>
              <a:custGeom>
                <a:rect b="b" l="l" r="r" t="t"/>
                <a:pathLst>
                  <a:path extrusionOk="0" h="844" w="923">
                    <a:moveTo>
                      <a:pt x="496" y="0"/>
                    </a:moveTo>
                    <a:cubicBezTo>
                      <a:pt x="488" y="0"/>
                      <a:pt x="471" y="5"/>
                      <a:pt x="423" y="25"/>
                    </a:cubicBezTo>
                    <a:cubicBezTo>
                      <a:pt x="395" y="39"/>
                      <a:pt x="368" y="54"/>
                      <a:pt x="338" y="67"/>
                    </a:cubicBezTo>
                    <a:cubicBezTo>
                      <a:pt x="315" y="88"/>
                      <a:pt x="290" y="110"/>
                      <a:pt x="266" y="131"/>
                    </a:cubicBezTo>
                    <a:cubicBezTo>
                      <a:pt x="264" y="134"/>
                      <a:pt x="261" y="138"/>
                      <a:pt x="259" y="141"/>
                    </a:cubicBezTo>
                    <a:cubicBezTo>
                      <a:pt x="245" y="147"/>
                      <a:pt x="234" y="152"/>
                      <a:pt x="219" y="156"/>
                    </a:cubicBezTo>
                    <a:lnTo>
                      <a:pt x="239" y="152"/>
                    </a:lnTo>
                    <a:lnTo>
                      <a:pt x="239" y="152"/>
                    </a:lnTo>
                    <a:lnTo>
                      <a:pt x="218" y="162"/>
                    </a:lnTo>
                    <a:cubicBezTo>
                      <a:pt x="188" y="171"/>
                      <a:pt x="157" y="176"/>
                      <a:pt x="131" y="194"/>
                    </a:cubicBezTo>
                    <a:cubicBezTo>
                      <a:pt x="97" y="214"/>
                      <a:pt x="72" y="243"/>
                      <a:pt x="55" y="276"/>
                    </a:cubicBezTo>
                    <a:cubicBezTo>
                      <a:pt x="30" y="307"/>
                      <a:pt x="15" y="343"/>
                      <a:pt x="10" y="383"/>
                    </a:cubicBezTo>
                    <a:cubicBezTo>
                      <a:pt x="0" y="433"/>
                      <a:pt x="6" y="482"/>
                      <a:pt x="23" y="530"/>
                    </a:cubicBezTo>
                    <a:cubicBezTo>
                      <a:pt x="40" y="569"/>
                      <a:pt x="60" y="610"/>
                      <a:pt x="83" y="645"/>
                    </a:cubicBezTo>
                    <a:cubicBezTo>
                      <a:pt x="126" y="709"/>
                      <a:pt x="186" y="766"/>
                      <a:pt x="256" y="801"/>
                    </a:cubicBezTo>
                    <a:cubicBezTo>
                      <a:pt x="325" y="834"/>
                      <a:pt x="400" y="844"/>
                      <a:pt x="476" y="844"/>
                    </a:cubicBezTo>
                    <a:cubicBezTo>
                      <a:pt x="484" y="844"/>
                      <a:pt x="493" y="843"/>
                      <a:pt x="501" y="843"/>
                    </a:cubicBezTo>
                    <a:cubicBezTo>
                      <a:pt x="540" y="842"/>
                      <a:pt x="592" y="828"/>
                      <a:pt x="616" y="819"/>
                    </a:cubicBezTo>
                    <a:cubicBezTo>
                      <a:pt x="689" y="795"/>
                      <a:pt x="741" y="755"/>
                      <a:pt x="792" y="699"/>
                    </a:cubicBezTo>
                    <a:cubicBezTo>
                      <a:pt x="855" y="634"/>
                      <a:pt x="899" y="530"/>
                      <a:pt x="913" y="441"/>
                    </a:cubicBezTo>
                    <a:cubicBezTo>
                      <a:pt x="921" y="406"/>
                      <a:pt x="922" y="374"/>
                      <a:pt x="917" y="342"/>
                    </a:cubicBezTo>
                    <a:cubicBezTo>
                      <a:pt x="911" y="310"/>
                      <a:pt x="904" y="280"/>
                      <a:pt x="896" y="249"/>
                    </a:cubicBezTo>
                    <a:cubicBezTo>
                      <a:pt x="880" y="192"/>
                      <a:pt x="838" y="138"/>
                      <a:pt x="793" y="99"/>
                    </a:cubicBezTo>
                    <a:cubicBezTo>
                      <a:pt x="776" y="87"/>
                      <a:pt x="719" y="42"/>
                      <a:pt x="699" y="35"/>
                    </a:cubicBezTo>
                    <a:cubicBezTo>
                      <a:pt x="673" y="24"/>
                      <a:pt x="621" y="8"/>
                      <a:pt x="611" y="7"/>
                    </a:cubicBezTo>
                    <a:cubicBezTo>
                      <a:pt x="589" y="3"/>
                      <a:pt x="572" y="1"/>
                      <a:pt x="556" y="1"/>
                    </a:cubicBezTo>
                    <a:cubicBezTo>
                      <a:pt x="544" y="1"/>
                      <a:pt x="533" y="2"/>
                      <a:pt x="522" y="4"/>
                    </a:cubicBezTo>
                    <a:cubicBezTo>
                      <a:pt x="519" y="4"/>
                      <a:pt x="516" y="4"/>
                      <a:pt x="514" y="4"/>
                    </a:cubicBezTo>
                    <a:cubicBezTo>
                      <a:pt x="504" y="4"/>
                      <a:pt x="504" y="0"/>
                      <a:pt x="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34" name="Google Shape;1434;p35"/>
          <p:cNvGrpSpPr/>
          <p:nvPr/>
        </p:nvGrpSpPr>
        <p:grpSpPr>
          <a:xfrm rot="669050">
            <a:off x="279736" y="979887"/>
            <a:ext cx="761392" cy="717244"/>
            <a:chOff x="3312850" y="3398925"/>
            <a:chExt cx="443650" cy="418275"/>
          </a:xfrm>
        </p:grpSpPr>
        <p:sp>
          <p:nvSpPr>
            <p:cNvPr id="1435" name="Google Shape;1435;p35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0" name="Google Shape;1440;p35"/>
          <p:cNvGrpSpPr/>
          <p:nvPr/>
        </p:nvGrpSpPr>
        <p:grpSpPr>
          <a:xfrm>
            <a:off x="7331133" y="90137"/>
            <a:ext cx="866552" cy="860487"/>
            <a:chOff x="1990400" y="4190950"/>
            <a:chExt cx="504925" cy="501800"/>
          </a:xfrm>
        </p:grpSpPr>
        <p:sp>
          <p:nvSpPr>
            <p:cNvPr id="1441" name="Google Shape;1441;p35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6" name="Google Shape;1446;p35"/>
          <p:cNvSpPr/>
          <p:nvPr/>
        </p:nvSpPr>
        <p:spPr>
          <a:xfrm flipH="1" rot="796943">
            <a:off x="8646050" y="1481375"/>
            <a:ext cx="387348" cy="394570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35"/>
          <p:cNvSpPr/>
          <p:nvPr/>
        </p:nvSpPr>
        <p:spPr>
          <a:xfrm>
            <a:off x="1969728" y="90133"/>
            <a:ext cx="331570" cy="478258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35"/>
          <p:cNvSpPr/>
          <p:nvPr/>
        </p:nvSpPr>
        <p:spPr>
          <a:xfrm>
            <a:off x="8094267" y="677103"/>
            <a:ext cx="290381" cy="355006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35"/>
          <p:cNvSpPr/>
          <p:nvPr/>
        </p:nvSpPr>
        <p:spPr>
          <a:xfrm>
            <a:off x="7169232" y="151729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0" name="Google Shape;1450;p35"/>
          <p:cNvGrpSpPr/>
          <p:nvPr/>
        </p:nvGrpSpPr>
        <p:grpSpPr>
          <a:xfrm>
            <a:off x="8302455" y="950617"/>
            <a:ext cx="841539" cy="740151"/>
            <a:chOff x="3559000" y="2930025"/>
            <a:chExt cx="490350" cy="431625"/>
          </a:xfrm>
        </p:grpSpPr>
        <p:sp>
          <p:nvSpPr>
            <p:cNvPr id="1451" name="Google Shape;1451;p35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5" name="Google Shape;1465;p35"/>
          <p:cNvGrpSpPr/>
          <p:nvPr/>
        </p:nvGrpSpPr>
        <p:grpSpPr>
          <a:xfrm>
            <a:off x="1093356" y="19740"/>
            <a:ext cx="925032" cy="1040498"/>
            <a:chOff x="2229825" y="3477650"/>
            <a:chExt cx="539000" cy="606775"/>
          </a:xfrm>
        </p:grpSpPr>
        <p:sp>
          <p:nvSpPr>
            <p:cNvPr id="1466" name="Google Shape;1466;p35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0" name="Google Shape;1480;p35"/>
          <p:cNvSpPr txBox="1"/>
          <p:nvPr/>
        </p:nvSpPr>
        <p:spPr>
          <a:xfrm>
            <a:off x="967575" y="1796300"/>
            <a:ext cx="33885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 Medium"/>
              <a:buChar char="●"/>
            </a:pPr>
            <a:r>
              <a:rPr lang="en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information in DNA is stored as a code made up of four chemical bases: 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 Medium"/>
              <a:buChar char="○"/>
            </a:pPr>
            <a:r>
              <a:rPr lang="en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adenine (A) 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 Medium"/>
              <a:buChar char="○"/>
            </a:pPr>
            <a:r>
              <a:rPr lang="en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guanine (G)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 Medium"/>
              <a:buChar char="○"/>
            </a:pPr>
            <a:r>
              <a:rPr lang="en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cytosine (C)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 Medium"/>
              <a:buChar char="○"/>
            </a:pPr>
            <a:r>
              <a:rPr lang="en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thymine (T)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81" name="Google Shape;14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099" y="1251688"/>
            <a:ext cx="2515925" cy="36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36"/>
          <p:cNvSpPr txBox="1"/>
          <p:nvPr>
            <p:ph type="title"/>
          </p:nvPr>
        </p:nvSpPr>
        <p:spPr>
          <a:xfrm>
            <a:off x="506700" y="308950"/>
            <a:ext cx="81306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Related </a:t>
            </a:r>
            <a:r>
              <a:rPr lang="en" sz="3000"/>
              <a:t>Majors: Chemical Engineering</a:t>
            </a:r>
            <a:endParaRPr sz="300"/>
          </a:p>
        </p:txBody>
      </p:sp>
      <p:sp>
        <p:nvSpPr>
          <p:cNvPr id="1487" name="Google Shape;1487;p36"/>
          <p:cNvSpPr txBox="1"/>
          <p:nvPr>
            <p:ph idx="1" type="subTitle"/>
          </p:nvPr>
        </p:nvSpPr>
        <p:spPr>
          <a:xfrm>
            <a:off x="156450" y="876925"/>
            <a:ext cx="3969000" cy="37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Work in </a:t>
            </a:r>
            <a:r>
              <a:rPr lang="en" sz="1900"/>
              <a:t>laboratories</a:t>
            </a:r>
            <a:r>
              <a:rPr lang="en" sz="1900"/>
              <a:t> or </a:t>
            </a:r>
            <a:r>
              <a:rPr lang="en" sz="1900"/>
              <a:t>industrial</a:t>
            </a:r>
            <a:r>
              <a:rPr lang="en" sz="1900"/>
              <a:t> settings to oversee production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040C28"/>
                </a:solidFill>
              </a:rPr>
              <a:t>produce a variety of chemicals and products, such as electronics, food, clothing, and paper</a:t>
            </a:r>
            <a:endParaRPr sz="1900">
              <a:solidFill>
                <a:srgbClr val="040C28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1900"/>
              <a:buChar char="●"/>
            </a:pPr>
            <a:r>
              <a:rPr lang="en" sz="1900">
                <a:solidFill>
                  <a:srgbClr val="040C28"/>
                </a:solidFill>
              </a:rPr>
              <a:t>Involves </a:t>
            </a:r>
            <a:r>
              <a:rPr lang="en" sz="1900"/>
              <a:t>math and science (particularly chemistry) to overcome technical challenges safely and economically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40C28"/>
              </a:solidFill>
            </a:endParaRPr>
          </a:p>
        </p:txBody>
      </p:sp>
      <p:sp>
        <p:nvSpPr>
          <p:cNvPr id="1488" name="Google Shape;1488;p36"/>
          <p:cNvSpPr/>
          <p:nvPr/>
        </p:nvSpPr>
        <p:spPr>
          <a:xfrm flipH="1">
            <a:off x="8355552" y="2784971"/>
            <a:ext cx="387346" cy="394575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9" name="Google Shape;14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175" y="1593110"/>
            <a:ext cx="3420150" cy="205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37"/>
          <p:cNvSpPr txBox="1"/>
          <p:nvPr/>
        </p:nvSpPr>
        <p:spPr>
          <a:xfrm>
            <a:off x="4482950" y="894000"/>
            <a:ext cx="43440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1900"/>
              <a:buFont typeface="Montserrat Medium"/>
              <a:buChar char="●"/>
            </a:pPr>
            <a:r>
              <a:rPr lang="en" sz="1900">
                <a:solidFill>
                  <a:srgbClr val="040C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 in universities, hospitals, and research facilities of educational and medical institutions</a:t>
            </a:r>
            <a:endParaRPr sz="1900">
              <a:solidFill>
                <a:srgbClr val="040C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1900"/>
              <a:buFont typeface="Montserrat Medium"/>
              <a:buChar char="●"/>
            </a:pPr>
            <a:r>
              <a:rPr lang="en" sz="1900">
                <a:solidFill>
                  <a:srgbClr val="040C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Their responsibilities include designing equipment and devices, such as artificial internal organs, replacements for body parts, and machines for diagnosing medical problems</a:t>
            </a:r>
            <a:endParaRPr sz="1900">
              <a:solidFill>
                <a:srgbClr val="040C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1900"/>
              <a:buFont typeface="Montserrat Medium"/>
              <a:buChar char="●"/>
            </a:pPr>
            <a:r>
              <a:rPr lang="en" sz="1900">
                <a:solidFill>
                  <a:srgbClr val="040C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Involved math, biology, science, </a:t>
            </a:r>
            <a:endParaRPr sz="1900">
              <a:solidFill>
                <a:srgbClr val="040C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5" name="Google Shape;1495;p37"/>
          <p:cNvSpPr txBox="1"/>
          <p:nvPr/>
        </p:nvSpPr>
        <p:spPr>
          <a:xfrm>
            <a:off x="262900" y="326050"/>
            <a:ext cx="871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roissant One"/>
                <a:ea typeface="Croissant One"/>
                <a:cs typeface="Croissant One"/>
                <a:sym typeface="Croissant One"/>
              </a:rPr>
              <a:t>Related Majors: Biomedical Engineering</a:t>
            </a:r>
            <a:endParaRPr b="1" sz="300">
              <a:solidFill>
                <a:schemeClr val="lt1"/>
              </a:solidFill>
              <a:latin typeface="Croissant One"/>
              <a:ea typeface="Croissant One"/>
              <a:cs typeface="Croissant One"/>
              <a:sym typeface="Croissant One"/>
            </a:endParaRPr>
          </a:p>
        </p:txBody>
      </p:sp>
      <p:pic>
        <p:nvPicPr>
          <p:cNvPr id="1496" name="Google Shape;14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82575"/>
            <a:ext cx="4178150" cy="235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38"/>
          <p:cNvSpPr txBox="1"/>
          <p:nvPr>
            <p:ph type="title"/>
          </p:nvPr>
        </p:nvSpPr>
        <p:spPr>
          <a:xfrm>
            <a:off x="1529925" y="7235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Majors Offered at UCONN</a:t>
            </a:r>
            <a:endParaRPr/>
          </a:p>
        </p:txBody>
      </p:sp>
      <p:grpSp>
        <p:nvGrpSpPr>
          <p:cNvPr id="1502" name="Google Shape;1502;p38"/>
          <p:cNvGrpSpPr/>
          <p:nvPr/>
        </p:nvGrpSpPr>
        <p:grpSpPr>
          <a:xfrm>
            <a:off x="8304602" y="2229308"/>
            <a:ext cx="530477" cy="903142"/>
            <a:chOff x="4416225" y="4648650"/>
            <a:chExt cx="309100" cy="526675"/>
          </a:xfrm>
        </p:grpSpPr>
        <p:sp>
          <p:nvSpPr>
            <p:cNvPr id="1503" name="Google Shape;1503;p38"/>
            <p:cNvSpPr/>
            <p:nvPr/>
          </p:nvSpPr>
          <p:spPr>
            <a:xfrm>
              <a:off x="4416225" y="4679550"/>
              <a:ext cx="309100" cy="495775"/>
            </a:xfrm>
            <a:custGeom>
              <a:rect b="b" l="l" r="r" t="t"/>
              <a:pathLst>
                <a:path extrusionOk="0" h="19831" w="12364">
                  <a:moveTo>
                    <a:pt x="7454" y="1"/>
                  </a:moveTo>
                  <a:cubicBezTo>
                    <a:pt x="7438" y="1"/>
                    <a:pt x="7421" y="16"/>
                    <a:pt x="7422" y="35"/>
                  </a:cubicBezTo>
                  <a:cubicBezTo>
                    <a:pt x="7473" y="517"/>
                    <a:pt x="7603" y="984"/>
                    <a:pt x="7636" y="1471"/>
                  </a:cubicBezTo>
                  <a:cubicBezTo>
                    <a:pt x="7671" y="1952"/>
                    <a:pt x="7651" y="2435"/>
                    <a:pt x="7616" y="2914"/>
                  </a:cubicBezTo>
                  <a:cubicBezTo>
                    <a:pt x="7567" y="3617"/>
                    <a:pt x="7496" y="4318"/>
                    <a:pt x="7413" y="5018"/>
                  </a:cubicBezTo>
                  <a:cubicBezTo>
                    <a:pt x="7055" y="3769"/>
                    <a:pt x="6039" y="2728"/>
                    <a:pt x="4840" y="2262"/>
                  </a:cubicBezTo>
                  <a:cubicBezTo>
                    <a:pt x="4820" y="2255"/>
                    <a:pt x="4801" y="2251"/>
                    <a:pt x="4782" y="2251"/>
                  </a:cubicBezTo>
                  <a:cubicBezTo>
                    <a:pt x="4677" y="2251"/>
                    <a:pt x="4600" y="2362"/>
                    <a:pt x="4637" y="2468"/>
                  </a:cubicBezTo>
                  <a:cubicBezTo>
                    <a:pt x="4852" y="3099"/>
                    <a:pt x="5191" y="3688"/>
                    <a:pt x="5630" y="4191"/>
                  </a:cubicBezTo>
                  <a:cubicBezTo>
                    <a:pt x="5847" y="4438"/>
                    <a:pt x="6086" y="4666"/>
                    <a:pt x="6346" y="4869"/>
                  </a:cubicBezTo>
                  <a:cubicBezTo>
                    <a:pt x="6469" y="4965"/>
                    <a:pt x="6598" y="5056"/>
                    <a:pt x="6733" y="5140"/>
                  </a:cubicBezTo>
                  <a:cubicBezTo>
                    <a:pt x="6862" y="5221"/>
                    <a:pt x="7004" y="5333"/>
                    <a:pt x="7162" y="5335"/>
                  </a:cubicBezTo>
                  <a:cubicBezTo>
                    <a:pt x="7168" y="5335"/>
                    <a:pt x="7173" y="5331"/>
                    <a:pt x="7180" y="5331"/>
                  </a:cubicBezTo>
                  <a:cubicBezTo>
                    <a:pt x="7192" y="5369"/>
                    <a:pt x="7208" y="5404"/>
                    <a:pt x="7218" y="5443"/>
                  </a:cubicBezTo>
                  <a:cubicBezTo>
                    <a:pt x="7235" y="5506"/>
                    <a:pt x="7289" y="5531"/>
                    <a:pt x="7343" y="5531"/>
                  </a:cubicBezTo>
                  <a:cubicBezTo>
                    <a:pt x="7346" y="5531"/>
                    <a:pt x="7349" y="5531"/>
                    <a:pt x="7352" y="5531"/>
                  </a:cubicBezTo>
                  <a:lnTo>
                    <a:pt x="7352" y="5531"/>
                  </a:lnTo>
                  <a:cubicBezTo>
                    <a:pt x="7342" y="5606"/>
                    <a:pt x="7335" y="5682"/>
                    <a:pt x="7324" y="5756"/>
                  </a:cubicBezTo>
                  <a:cubicBezTo>
                    <a:pt x="7265" y="6181"/>
                    <a:pt x="7192" y="6606"/>
                    <a:pt x="7106" y="7028"/>
                  </a:cubicBezTo>
                  <a:cubicBezTo>
                    <a:pt x="7072" y="7101"/>
                    <a:pt x="7032" y="7170"/>
                    <a:pt x="7005" y="7247"/>
                  </a:cubicBezTo>
                  <a:cubicBezTo>
                    <a:pt x="6989" y="7293"/>
                    <a:pt x="7004" y="7337"/>
                    <a:pt x="7032" y="7369"/>
                  </a:cubicBezTo>
                  <a:cubicBezTo>
                    <a:pt x="6945" y="7764"/>
                    <a:pt x="6847" y="8156"/>
                    <a:pt x="6727" y="8543"/>
                  </a:cubicBezTo>
                  <a:cubicBezTo>
                    <a:pt x="6591" y="8981"/>
                    <a:pt x="6436" y="9413"/>
                    <a:pt x="6253" y="9834"/>
                  </a:cubicBezTo>
                  <a:cubicBezTo>
                    <a:pt x="6087" y="10215"/>
                    <a:pt x="5799" y="10606"/>
                    <a:pt x="5729" y="11017"/>
                  </a:cubicBezTo>
                  <a:cubicBezTo>
                    <a:pt x="5527" y="11275"/>
                    <a:pt x="5335" y="11543"/>
                    <a:pt x="5149" y="11814"/>
                  </a:cubicBezTo>
                  <a:cubicBezTo>
                    <a:pt x="5153" y="11786"/>
                    <a:pt x="5158" y="11758"/>
                    <a:pt x="5160" y="11731"/>
                  </a:cubicBezTo>
                  <a:cubicBezTo>
                    <a:pt x="5189" y="11509"/>
                    <a:pt x="5186" y="11283"/>
                    <a:pt x="5155" y="11062"/>
                  </a:cubicBezTo>
                  <a:cubicBezTo>
                    <a:pt x="5091" y="10620"/>
                    <a:pt x="4910" y="10203"/>
                    <a:pt x="4622" y="9861"/>
                  </a:cubicBezTo>
                  <a:cubicBezTo>
                    <a:pt x="4594" y="9828"/>
                    <a:pt x="4549" y="9808"/>
                    <a:pt x="4505" y="9808"/>
                  </a:cubicBezTo>
                  <a:cubicBezTo>
                    <a:pt x="4464" y="9808"/>
                    <a:pt x="4424" y="9825"/>
                    <a:pt x="4399" y="9864"/>
                  </a:cubicBezTo>
                  <a:cubicBezTo>
                    <a:pt x="4146" y="10256"/>
                    <a:pt x="4057" y="10730"/>
                    <a:pt x="4126" y="11190"/>
                  </a:cubicBezTo>
                  <a:cubicBezTo>
                    <a:pt x="4159" y="11414"/>
                    <a:pt x="4230" y="11635"/>
                    <a:pt x="4340" y="11833"/>
                  </a:cubicBezTo>
                  <a:cubicBezTo>
                    <a:pt x="4437" y="12011"/>
                    <a:pt x="4591" y="12287"/>
                    <a:pt x="4812" y="12318"/>
                  </a:cubicBezTo>
                  <a:lnTo>
                    <a:pt x="4815" y="12318"/>
                  </a:lnTo>
                  <a:cubicBezTo>
                    <a:pt x="4252" y="13210"/>
                    <a:pt x="3777" y="14158"/>
                    <a:pt x="3419" y="15150"/>
                  </a:cubicBezTo>
                  <a:cubicBezTo>
                    <a:pt x="3315" y="14716"/>
                    <a:pt x="3158" y="14289"/>
                    <a:pt x="3034" y="13860"/>
                  </a:cubicBezTo>
                  <a:cubicBezTo>
                    <a:pt x="3135" y="13756"/>
                    <a:pt x="3216" y="13620"/>
                    <a:pt x="3285" y="13517"/>
                  </a:cubicBezTo>
                  <a:cubicBezTo>
                    <a:pt x="3413" y="13322"/>
                    <a:pt x="3524" y="13113"/>
                    <a:pt x="3616" y="12896"/>
                  </a:cubicBezTo>
                  <a:cubicBezTo>
                    <a:pt x="3798" y="12464"/>
                    <a:pt x="3898" y="11999"/>
                    <a:pt x="3912" y="11530"/>
                  </a:cubicBezTo>
                  <a:cubicBezTo>
                    <a:pt x="3913" y="11447"/>
                    <a:pt x="3847" y="11375"/>
                    <a:pt x="3771" y="11375"/>
                  </a:cubicBezTo>
                  <a:cubicBezTo>
                    <a:pt x="3744" y="11375"/>
                    <a:pt x="3716" y="11384"/>
                    <a:pt x="3690" y="11405"/>
                  </a:cubicBezTo>
                  <a:cubicBezTo>
                    <a:pt x="3338" y="11690"/>
                    <a:pt x="3064" y="12066"/>
                    <a:pt x="2897" y="12487"/>
                  </a:cubicBezTo>
                  <a:cubicBezTo>
                    <a:pt x="2850" y="12605"/>
                    <a:pt x="2816" y="12729"/>
                    <a:pt x="2786" y="12854"/>
                  </a:cubicBezTo>
                  <a:cubicBezTo>
                    <a:pt x="2720" y="12557"/>
                    <a:pt x="2660" y="12259"/>
                    <a:pt x="2607" y="11958"/>
                  </a:cubicBezTo>
                  <a:cubicBezTo>
                    <a:pt x="2574" y="11775"/>
                    <a:pt x="2551" y="11591"/>
                    <a:pt x="2525" y="11408"/>
                  </a:cubicBezTo>
                  <a:cubicBezTo>
                    <a:pt x="2529" y="11405"/>
                    <a:pt x="2532" y="11400"/>
                    <a:pt x="2536" y="11398"/>
                  </a:cubicBezTo>
                  <a:cubicBezTo>
                    <a:pt x="2642" y="11319"/>
                    <a:pt x="2744" y="11233"/>
                    <a:pt x="2840" y="11143"/>
                  </a:cubicBezTo>
                  <a:cubicBezTo>
                    <a:pt x="3042" y="10954"/>
                    <a:pt x="3225" y="10743"/>
                    <a:pt x="3381" y="10514"/>
                  </a:cubicBezTo>
                  <a:cubicBezTo>
                    <a:pt x="3690" y="10060"/>
                    <a:pt x="3897" y="9544"/>
                    <a:pt x="3987" y="9004"/>
                  </a:cubicBezTo>
                  <a:cubicBezTo>
                    <a:pt x="4004" y="8905"/>
                    <a:pt x="3926" y="8850"/>
                    <a:pt x="3845" y="8850"/>
                  </a:cubicBezTo>
                  <a:cubicBezTo>
                    <a:pt x="3814" y="8850"/>
                    <a:pt x="3783" y="8857"/>
                    <a:pt x="3757" y="8873"/>
                  </a:cubicBezTo>
                  <a:cubicBezTo>
                    <a:pt x="3192" y="9212"/>
                    <a:pt x="2742" y="9695"/>
                    <a:pt x="2432" y="10276"/>
                  </a:cubicBezTo>
                  <a:cubicBezTo>
                    <a:pt x="2417" y="10303"/>
                    <a:pt x="2408" y="10331"/>
                    <a:pt x="2394" y="10360"/>
                  </a:cubicBezTo>
                  <a:cubicBezTo>
                    <a:pt x="2329" y="9745"/>
                    <a:pt x="2271" y="9130"/>
                    <a:pt x="2181" y="8519"/>
                  </a:cubicBezTo>
                  <a:cubicBezTo>
                    <a:pt x="2179" y="8504"/>
                    <a:pt x="2166" y="8496"/>
                    <a:pt x="2154" y="8496"/>
                  </a:cubicBezTo>
                  <a:cubicBezTo>
                    <a:pt x="2141" y="8496"/>
                    <a:pt x="2129" y="8504"/>
                    <a:pt x="2126" y="8519"/>
                  </a:cubicBezTo>
                  <a:cubicBezTo>
                    <a:pt x="2019" y="9323"/>
                    <a:pt x="2058" y="10153"/>
                    <a:pt x="2150" y="10970"/>
                  </a:cubicBezTo>
                  <a:cubicBezTo>
                    <a:pt x="2137" y="11029"/>
                    <a:pt x="2130" y="11090"/>
                    <a:pt x="2141" y="11143"/>
                  </a:cubicBezTo>
                  <a:cubicBezTo>
                    <a:pt x="2147" y="11173"/>
                    <a:pt x="2162" y="11196"/>
                    <a:pt x="2179" y="11215"/>
                  </a:cubicBezTo>
                  <a:cubicBezTo>
                    <a:pt x="2186" y="11263"/>
                    <a:pt x="2192" y="11311"/>
                    <a:pt x="2198" y="11361"/>
                  </a:cubicBezTo>
                  <a:cubicBezTo>
                    <a:pt x="2188" y="11380"/>
                    <a:pt x="2179" y="11400"/>
                    <a:pt x="2177" y="11427"/>
                  </a:cubicBezTo>
                  <a:cubicBezTo>
                    <a:pt x="2173" y="11457"/>
                    <a:pt x="2191" y="11488"/>
                    <a:pt x="2217" y="11504"/>
                  </a:cubicBezTo>
                  <a:cubicBezTo>
                    <a:pt x="2240" y="11671"/>
                    <a:pt x="2265" y="11837"/>
                    <a:pt x="2290" y="12002"/>
                  </a:cubicBezTo>
                  <a:cubicBezTo>
                    <a:pt x="2302" y="12076"/>
                    <a:pt x="2317" y="12150"/>
                    <a:pt x="2329" y="12224"/>
                  </a:cubicBezTo>
                  <a:cubicBezTo>
                    <a:pt x="2113" y="11966"/>
                    <a:pt x="1839" y="11747"/>
                    <a:pt x="1558" y="11573"/>
                  </a:cubicBezTo>
                  <a:cubicBezTo>
                    <a:pt x="1145" y="11316"/>
                    <a:pt x="675" y="11155"/>
                    <a:pt x="192" y="11096"/>
                  </a:cubicBezTo>
                  <a:cubicBezTo>
                    <a:pt x="185" y="11095"/>
                    <a:pt x="179" y="11095"/>
                    <a:pt x="173" y="11095"/>
                  </a:cubicBezTo>
                  <a:cubicBezTo>
                    <a:pt x="58" y="11095"/>
                    <a:pt x="0" y="11228"/>
                    <a:pt x="64" y="11322"/>
                  </a:cubicBezTo>
                  <a:cubicBezTo>
                    <a:pt x="353" y="11752"/>
                    <a:pt x="732" y="12124"/>
                    <a:pt x="1167" y="12409"/>
                  </a:cubicBezTo>
                  <a:cubicBezTo>
                    <a:pt x="1380" y="12548"/>
                    <a:pt x="1607" y="12668"/>
                    <a:pt x="1843" y="12765"/>
                  </a:cubicBezTo>
                  <a:cubicBezTo>
                    <a:pt x="1959" y="12812"/>
                    <a:pt x="2076" y="12853"/>
                    <a:pt x="2196" y="12889"/>
                  </a:cubicBezTo>
                  <a:cubicBezTo>
                    <a:pt x="2273" y="12911"/>
                    <a:pt x="2363" y="12937"/>
                    <a:pt x="2447" y="12937"/>
                  </a:cubicBezTo>
                  <a:cubicBezTo>
                    <a:pt x="2451" y="12937"/>
                    <a:pt x="2454" y="12937"/>
                    <a:pt x="2457" y="12937"/>
                  </a:cubicBezTo>
                  <a:cubicBezTo>
                    <a:pt x="2510" y="13203"/>
                    <a:pt x="2568" y="13469"/>
                    <a:pt x="2630" y="13731"/>
                  </a:cubicBezTo>
                  <a:cubicBezTo>
                    <a:pt x="2763" y="14287"/>
                    <a:pt x="2876" y="14902"/>
                    <a:pt x="3126" y="15416"/>
                  </a:cubicBezTo>
                  <a:cubicBezTo>
                    <a:pt x="3157" y="15481"/>
                    <a:pt x="3220" y="15513"/>
                    <a:pt x="3283" y="15515"/>
                  </a:cubicBezTo>
                  <a:cubicBezTo>
                    <a:pt x="3282" y="15515"/>
                    <a:pt x="3281" y="15515"/>
                    <a:pt x="3280" y="15515"/>
                  </a:cubicBezTo>
                  <a:cubicBezTo>
                    <a:pt x="3056" y="15515"/>
                    <a:pt x="2916" y="16068"/>
                    <a:pt x="2830" y="16775"/>
                  </a:cubicBezTo>
                  <a:cubicBezTo>
                    <a:pt x="2634" y="16546"/>
                    <a:pt x="2375" y="16357"/>
                    <a:pt x="2131" y="16221"/>
                  </a:cubicBezTo>
                  <a:cubicBezTo>
                    <a:pt x="1741" y="16003"/>
                    <a:pt x="1303" y="15880"/>
                    <a:pt x="856" y="15875"/>
                  </a:cubicBezTo>
                  <a:cubicBezTo>
                    <a:pt x="856" y="15875"/>
                    <a:pt x="855" y="15875"/>
                    <a:pt x="855" y="15875"/>
                  </a:cubicBezTo>
                  <a:cubicBezTo>
                    <a:pt x="727" y="15875"/>
                    <a:pt x="650" y="15998"/>
                    <a:pt x="723" y="16108"/>
                  </a:cubicBezTo>
                  <a:cubicBezTo>
                    <a:pt x="987" y="16503"/>
                    <a:pt x="1337" y="16841"/>
                    <a:pt x="1741" y="17087"/>
                  </a:cubicBezTo>
                  <a:cubicBezTo>
                    <a:pt x="1941" y="17208"/>
                    <a:pt x="2151" y="17313"/>
                    <a:pt x="2372" y="17391"/>
                  </a:cubicBezTo>
                  <a:cubicBezTo>
                    <a:pt x="2495" y="17434"/>
                    <a:pt x="2630" y="17483"/>
                    <a:pt x="2766" y="17499"/>
                  </a:cubicBezTo>
                  <a:cubicBezTo>
                    <a:pt x="2699" y="18517"/>
                    <a:pt x="2718" y="19581"/>
                    <a:pt x="2761" y="19762"/>
                  </a:cubicBezTo>
                  <a:cubicBezTo>
                    <a:pt x="2775" y="19806"/>
                    <a:pt x="2817" y="19830"/>
                    <a:pt x="2856" y="19830"/>
                  </a:cubicBezTo>
                  <a:cubicBezTo>
                    <a:pt x="2896" y="19830"/>
                    <a:pt x="2935" y="19806"/>
                    <a:pt x="2943" y="19753"/>
                  </a:cubicBezTo>
                  <a:cubicBezTo>
                    <a:pt x="3080" y="18949"/>
                    <a:pt x="3103" y="18138"/>
                    <a:pt x="3224" y="17333"/>
                  </a:cubicBezTo>
                  <a:cubicBezTo>
                    <a:pt x="3275" y="17314"/>
                    <a:pt x="3327" y="17292"/>
                    <a:pt x="3381" y="17266"/>
                  </a:cubicBezTo>
                  <a:cubicBezTo>
                    <a:pt x="3625" y="17150"/>
                    <a:pt x="3864" y="17022"/>
                    <a:pt x="4095" y="16884"/>
                  </a:cubicBezTo>
                  <a:cubicBezTo>
                    <a:pt x="4565" y="16605"/>
                    <a:pt x="5008" y="16280"/>
                    <a:pt x="5414" y="15915"/>
                  </a:cubicBezTo>
                  <a:cubicBezTo>
                    <a:pt x="5512" y="15995"/>
                    <a:pt x="5645" y="16017"/>
                    <a:pt x="5781" y="16017"/>
                  </a:cubicBezTo>
                  <a:cubicBezTo>
                    <a:pt x="5891" y="16017"/>
                    <a:pt x="6003" y="16002"/>
                    <a:pt x="6099" y="15992"/>
                  </a:cubicBezTo>
                  <a:cubicBezTo>
                    <a:pt x="6353" y="15965"/>
                    <a:pt x="6605" y="15903"/>
                    <a:pt x="6844" y="15810"/>
                  </a:cubicBezTo>
                  <a:cubicBezTo>
                    <a:pt x="7318" y="15626"/>
                    <a:pt x="7739" y="15320"/>
                    <a:pt x="8057" y="14922"/>
                  </a:cubicBezTo>
                  <a:cubicBezTo>
                    <a:pt x="8122" y="14841"/>
                    <a:pt x="8067" y="14699"/>
                    <a:pt x="7959" y="14694"/>
                  </a:cubicBezTo>
                  <a:cubicBezTo>
                    <a:pt x="7891" y="14690"/>
                    <a:pt x="7822" y="14688"/>
                    <a:pt x="7753" y="14688"/>
                  </a:cubicBezTo>
                  <a:cubicBezTo>
                    <a:pt x="7386" y="14688"/>
                    <a:pt x="7023" y="14744"/>
                    <a:pt x="6670" y="14847"/>
                  </a:cubicBezTo>
                  <a:cubicBezTo>
                    <a:pt x="6550" y="14883"/>
                    <a:pt x="6433" y="14928"/>
                    <a:pt x="6317" y="14976"/>
                  </a:cubicBezTo>
                  <a:cubicBezTo>
                    <a:pt x="6765" y="14429"/>
                    <a:pt x="7141" y="13819"/>
                    <a:pt x="7370" y="13161"/>
                  </a:cubicBezTo>
                  <a:cubicBezTo>
                    <a:pt x="7381" y="13129"/>
                    <a:pt x="7353" y="13098"/>
                    <a:pt x="7325" y="13098"/>
                  </a:cubicBezTo>
                  <a:cubicBezTo>
                    <a:pt x="7313" y="13098"/>
                    <a:pt x="7301" y="13104"/>
                    <a:pt x="7292" y="13117"/>
                  </a:cubicBezTo>
                  <a:cubicBezTo>
                    <a:pt x="6755" y="13948"/>
                    <a:pt x="6205" y="14759"/>
                    <a:pt x="5473" y="15434"/>
                  </a:cubicBezTo>
                  <a:cubicBezTo>
                    <a:pt x="5372" y="15528"/>
                    <a:pt x="5264" y="15615"/>
                    <a:pt x="5158" y="15706"/>
                  </a:cubicBezTo>
                  <a:cubicBezTo>
                    <a:pt x="5317" y="15382"/>
                    <a:pt x="5388" y="15025"/>
                    <a:pt x="5376" y="14665"/>
                  </a:cubicBezTo>
                  <a:cubicBezTo>
                    <a:pt x="5374" y="14601"/>
                    <a:pt x="5319" y="14568"/>
                    <a:pt x="5263" y="14568"/>
                  </a:cubicBezTo>
                  <a:cubicBezTo>
                    <a:pt x="5237" y="14568"/>
                    <a:pt x="5211" y="14575"/>
                    <a:pt x="5191" y="14590"/>
                  </a:cubicBezTo>
                  <a:cubicBezTo>
                    <a:pt x="4810" y="14857"/>
                    <a:pt x="4502" y="15211"/>
                    <a:pt x="4286" y="15622"/>
                  </a:cubicBezTo>
                  <a:cubicBezTo>
                    <a:pt x="4190" y="15805"/>
                    <a:pt x="4086" y="16009"/>
                    <a:pt x="4100" y="16221"/>
                  </a:cubicBezTo>
                  <a:cubicBezTo>
                    <a:pt x="4104" y="16289"/>
                    <a:pt x="4125" y="16377"/>
                    <a:pt x="4170" y="16436"/>
                  </a:cubicBezTo>
                  <a:cubicBezTo>
                    <a:pt x="4015" y="16532"/>
                    <a:pt x="3859" y="16625"/>
                    <a:pt x="3698" y="16711"/>
                  </a:cubicBezTo>
                  <a:cubicBezTo>
                    <a:pt x="3594" y="16766"/>
                    <a:pt x="3486" y="16820"/>
                    <a:pt x="3380" y="16871"/>
                  </a:cubicBezTo>
                  <a:cubicBezTo>
                    <a:pt x="3374" y="16875"/>
                    <a:pt x="3339" y="16889"/>
                    <a:pt x="3297" y="16909"/>
                  </a:cubicBezTo>
                  <a:cubicBezTo>
                    <a:pt x="3311" y="16838"/>
                    <a:pt x="3323" y="16769"/>
                    <a:pt x="3339" y="16698"/>
                  </a:cubicBezTo>
                  <a:cubicBezTo>
                    <a:pt x="3583" y="15653"/>
                    <a:pt x="3969" y="14638"/>
                    <a:pt x="4451" y="13679"/>
                  </a:cubicBezTo>
                  <a:cubicBezTo>
                    <a:pt x="5009" y="12567"/>
                    <a:pt x="5713" y="11543"/>
                    <a:pt x="6514" y="10597"/>
                  </a:cubicBezTo>
                  <a:cubicBezTo>
                    <a:pt x="6610" y="10661"/>
                    <a:pt x="6744" y="10663"/>
                    <a:pt x="6857" y="10674"/>
                  </a:cubicBezTo>
                  <a:cubicBezTo>
                    <a:pt x="6963" y="10682"/>
                    <a:pt x="7071" y="10686"/>
                    <a:pt x="7179" y="10686"/>
                  </a:cubicBezTo>
                  <a:cubicBezTo>
                    <a:pt x="7226" y="10686"/>
                    <a:pt x="7274" y="10686"/>
                    <a:pt x="7321" y="10684"/>
                  </a:cubicBezTo>
                  <a:cubicBezTo>
                    <a:pt x="7643" y="10674"/>
                    <a:pt x="7964" y="10618"/>
                    <a:pt x="8275" y="10530"/>
                  </a:cubicBezTo>
                  <a:cubicBezTo>
                    <a:pt x="8901" y="10352"/>
                    <a:pt x="9481" y="10018"/>
                    <a:pt x="9944" y="9562"/>
                  </a:cubicBezTo>
                  <a:cubicBezTo>
                    <a:pt x="10025" y="9480"/>
                    <a:pt x="10013" y="9305"/>
                    <a:pt x="9871" y="9297"/>
                  </a:cubicBezTo>
                  <a:cubicBezTo>
                    <a:pt x="9696" y="9287"/>
                    <a:pt x="9519" y="9281"/>
                    <a:pt x="9343" y="9281"/>
                  </a:cubicBezTo>
                  <a:cubicBezTo>
                    <a:pt x="8877" y="9281"/>
                    <a:pt x="8410" y="9319"/>
                    <a:pt x="7952" y="9405"/>
                  </a:cubicBezTo>
                  <a:cubicBezTo>
                    <a:pt x="7805" y="9432"/>
                    <a:pt x="7661" y="9465"/>
                    <a:pt x="7516" y="9501"/>
                  </a:cubicBezTo>
                  <a:cubicBezTo>
                    <a:pt x="7958" y="9054"/>
                    <a:pt x="8419" y="8625"/>
                    <a:pt x="8898" y="8219"/>
                  </a:cubicBezTo>
                  <a:cubicBezTo>
                    <a:pt x="8966" y="8277"/>
                    <a:pt x="9061" y="8293"/>
                    <a:pt x="9155" y="8311"/>
                  </a:cubicBezTo>
                  <a:cubicBezTo>
                    <a:pt x="9300" y="8340"/>
                    <a:pt x="9446" y="8358"/>
                    <a:pt x="9592" y="8370"/>
                  </a:cubicBezTo>
                  <a:cubicBezTo>
                    <a:pt x="9694" y="8377"/>
                    <a:pt x="9797" y="8381"/>
                    <a:pt x="9899" y="8381"/>
                  </a:cubicBezTo>
                  <a:cubicBezTo>
                    <a:pt x="10083" y="8381"/>
                    <a:pt x="10267" y="8369"/>
                    <a:pt x="10448" y="8343"/>
                  </a:cubicBezTo>
                  <a:cubicBezTo>
                    <a:pt x="11019" y="8262"/>
                    <a:pt x="11563" y="8059"/>
                    <a:pt x="12049" y="7749"/>
                  </a:cubicBezTo>
                  <a:cubicBezTo>
                    <a:pt x="12150" y="7686"/>
                    <a:pt x="12113" y="7525"/>
                    <a:pt x="12011" y="7484"/>
                  </a:cubicBezTo>
                  <a:cubicBezTo>
                    <a:pt x="11634" y="7336"/>
                    <a:pt x="11230" y="7261"/>
                    <a:pt x="10826" y="7261"/>
                  </a:cubicBezTo>
                  <a:cubicBezTo>
                    <a:pt x="10697" y="7261"/>
                    <a:pt x="10568" y="7269"/>
                    <a:pt x="10440" y="7284"/>
                  </a:cubicBezTo>
                  <a:cubicBezTo>
                    <a:pt x="10264" y="7305"/>
                    <a:pt x="10091" y="7346"/>
                    <a:pt x="9921" y="7395"/>
                  </a:cubicBezTo>
                  <a:cubicBezTo>
                    <a:pt x="10132" y="7233"/>
                    <a:pt x="10343" y="7071"/>
                    <a:pt x="10557" y="6915"/>
                  </a:cubicBezTo>
                  <a:cubicBezTo>
                    <a:pt x="11139" y="6494"/>
                    <a:pt x="11763" y="6121"/>
                    <a:pt x="12316" y="5662"/>
                  </a:cubicBezTo>
                  <a:cubicBezTo>
                    <a:pt x="12364" y="5622"/>
                    <a:pt x="12331" y="5544"/>
                    <a:pt x="12276" y="5544"/>
                  </a:cubicBezTo>
                  <a:cubicBezTo>
                    <a:pt x="12268" y="5544"/>
                    <a:pt x="12260" y="5546"/>
                    <a:pt x="12251" y="5550"/>
                  </a:cubicBezTo>
                  <a:cubicBezTo>
                    <a:pt x="11108" y="6052"/>
                    <a:pt x="10053" y="6888"/>
                    <a:pt x="9081" y="7660"/>
                  </a:cubicBezTo>
                  <a:cubicBezTo>
                    <a:pt x="8295" y="8282"/>
                    <a:pt x="7558" y="8965"/>
                    <a:pt x="6870" y="9696"/>
                  </a:cubicBezTo>
                  <a:cubicBezTo>
                    <a:pt x="6738" y="9752"/>
                    <a:pt x="6616" y="9835"/>
                    <a:pt x="6623" y="9960"/>
                  </a:cubicBezTo>
                  <a:cubicBezTo>
                    <a:pt x="6598" y="9987"/>
                    <a:pt x="6572" y="10013"/>
                    <a:pt x="6547" y="10042"/>
                  </a:cubicBezTo>
                  <a:cubicBezTo>
                    <a:pt x="6558" y="10015"/>
                    <a:pt x="6570" y="9986"/>
                    <a:pt x="6580" y="9961"/>
                  </a:cubicBezTo>
                  <a:cubicBezTo>
                    <a:pt x="6770" y="9521"/>
                    <a:pt x="6928" y="9070"/>
                    <a:pt x="7064" y="8611"/>
                  </a:cubicBezTo>
                  <a:cubicBezTo>
                    <a:pt x="7188" y="8190"/>
                    <a:pt x="7291" y="7764"/>
                    <a:pt x="7380" y="7335"/>
                  </a:cubicBezTo>
                  <a:cubicBezTo>
                    <a:pt x="7588" y="7250"/>
                    <a:pt x="7792" y="7132"/>
                    <a:pt x="7982" y="7025"/>
                  </a:cubicBezTo>
                  <a:cubicBezTo>
                    <a:pt x="8243" y="6880"/>
                    <a:pt x="8500" y="6724"/>
                    <a:pt x="8734" y="6538"/>
                  </a:cubicBezTo>
                  <a:cubicBezTo>
                    <a:pt x="9186" y="6180"/>
                    <a:pt x="9533" y="5724"/>
                    <a:pt x="9669" y="5157"/>
                  </a:cubicBezTo>
                  <a:cubicBezTo>
                    <a:pt x="9694" y="5052"/>
                    <a:pt x="9593" y="4976"/>
                    <a:pt x="9499" y="4976"/>
                  </a:cubicBezTo>
                  <a:cubicBezTo>
                    <a:pt x="9481" y="4976"/>
                    <a:pt x="9463" y="4979"/>
                    <a:pt x="9446" y="4985"/>
                  </a:cubicBezTo>
                  <a:cubicBezTo>
                    <a:pt x="8909" y="5188"/>
                    <a:pt x="8411" y="5487"/>
                    <a:pt x="7990" y="5877"/>
                  </a:cubicBezTo>
                  <a:cubicBezTo>
                    <a:pt x="7841" y="6016"/>
                    <a:pt x="7699" y="6168"/>
                    <a:pt x="7563" y="6327"/>
                  </a:cubicBezTo>
                  <a:cubicBezTo>
                    <a:pt x="7594" y="6129"/>
                    <a:pt x="7623" y="5930"/>
                    <a:pt x="7649" y="5732"/>
                  </a:cubicBezTo>
                  <a:cubicBezTo>
                    <a:pt x="7725" y="5147"/>
                    <a:pt x="7781" y="4558"/>
                    <a:pt x="7826" y="3968"/>
                  </a:cubicBezTo>
                  <a:cubicBezTo>
                    <a:pt x="7886" y="3930"/>
                    <a:pt x="7921" y="3853"/>
                    <a:pt x="7914" y="3788"/>
                  </a:cubicBezTo>
                  <a:lnTo>
                    <a:pt x="7918" y="3785"/>
                  </a:lnTo>
                  <a:cubicBezTo>
                    <a:pt x="7956" y="3750"/>
                    <a:pt x="8002" y="3721"/>
                    <a:pt x="8044" y="3690"/>
                  </a:cubicBezTo>
                  <a:cubicBezTo>
                    <a:pt x="8142" y="3614"/>
                    <a:pt x="8237" y="3536"/>
                    <a:pt x="8331" y="3457"/>
                  </a:cubicBezTo>
                  <a:cubicBezTo>
                    <a:pt x="8523" y="3291"/>
                    <a:pt x="8704" y="3114"/>
                    <a:pt x="8876" y="2931"/>
                  </a:cubicBezTo>
                  <a:cubicBezTo>
                    <a:pt x="9218" y="2564"/>
                    <a:pt x="9518" y="2157"/>
                    <a:pt x="9769" y="1722"/>
                  </a:cubicBezTo>
                  <a:cubicBezTo>
                    <a:pt x="9833" y="1610"/>
                    <a:pt x="9776" y="1448"/>
                    <a:pt x="9638" y="1448"/>
                  </a:cubicBezTo>
                  <a:cubicBezTo>
                    <a:pt x="9629" y="1448"/>
                    <a:pt x="9619" y="1448"/>
                    <a:pt x="9608" y="1450"/>
                  </a:cubicBezTo>
                  <a:cubicBezTo>
                    <a:pt x="9084" y="1531"/>
                    <a:pt x="8615" y="1810"/>
                    <a:pt x="8268" y="2209"/>
                  </a:cubicBezTo>
                  <a:cubicBezTo>
                    <a:pt x="8114" y="2387"/>
                    <a:pt x="7986" y="2591"/>
                    <a:pt x="7897" y="2811"/>
                  </a:cubicBezTo>
                  <a:cubicBezTo>
                    <a:pt x="7898" y="2774"/>
                    <a:pt x="7902" y="2738"/>
                    <a:pt x="7903" y="2701"/>
                  </a:cubicBezTo>
                  <a:cubicBezTo>
                    <a:pt x="7933" y="1853"/>
                    <a:pt x="7980" y="745"/>
                    <a:pt x="7475" y="12"/>
                  </a:cubicBezTo>
                  <a:cubicBezTo>
                    <a:pt x="7469" y="4"/>
                    <a:pt x="7462" y="1"/>
                    <a:pt x="7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4573975" y="4648650"/>
              <a:ext cx="46950" cy="54875"/>
            </a:xfrm>
            <a:custGeom>
              <a:rect b="b" l="l" r="r" t="t"/>
              <a:pathLst>
                <a:path extrusionOk="0" h="2195" w="1878">
                  <a:moveTo>
                    <a:pt x="820" y="397"/>
                  </a:moveTo>
                  <a:cubicBezTo>
                    <a:pt x="819" y="403"/>
                    <a:pt x="817" y="410"/>
                    <a:pt x="815" y="417"/>
                  </a:cubicBezTo>
                  <a:lnTo>
                    <a:pt x="815" y="417"/>
                  </a:lnTo>
                  <a:cubicBezTo>
                    <a:pt x="817" y="410"/>
                    <a:pt x="819" y="403"/>
                    <a:pt x="820" y="397"/>
                  </a:cubicBezTo>
                  <a:close/>
                  <a:moveTo>
                    <a:pt x="1314" y="1"/>
                  </a:moveTo>
                  <a:cubicBezTo>
                    <a:pt x="1222" y="1"/>
                    <a:pt x="1136" y="35"/>
                    <a:pt x="1051" y="89"/>
                  </a:cubicBezTo>
                  <a:cubicBezTo>
                    <a:pt x="1033" y="101"/>
                    <a:pt x="1014" y="112"/>
                    <a:pt x="998" y="125"/>
                  </a:cubicBezTo>
                  <a:cubicBezTo>
                    <a:pt x="887" y="206"/>
                    <a:pt x="843" y="318"/>
                    <a:pt x="808" y="443"/>
                  </a:cubicBezTo>
                  <a:lnTo>
                    <a:pt x="808" y="443"/>
                  </a:lnTo>
                  <a:cubicBezTo>
                    <a:pt x="811" y="434"/>
                    <a:pt x="813" y="425"/>
                    <a:pt x="815" y="417"/>
                  </a:cubicBezTo>
                  <a:lnTo>
                    <a:pt x="815" y="417"/>
                  </a:lnTo>
                  <a:cubicBezTo>
                    <a:pt x="804" y="458"/>
                    <a:pt x="793" y="500"/>
                    <a:pt x="783" y="541"/>
                  </a:cubicBezTo>
                  <a:cubicBezTo>
                    <a:pt x="767" y="601"/>
                    <a:pt x="763" y="662"/>
                    <a:pt x="763" y="721"/>
                  </a:cubicBezTo>
                  <a:lnTo>
                    <a:pt x="762" y="720"/>
                  </a:lnTo>
                  <a:lnTo>
                    <a:pt x="762" y="672"/>
                  </a:lnTo>
                  <a:cubicBezTo>
                    <a:pt x="762" y="687"/>
                    <a:pt x="759" y="700"/>
                    <a:pt x="758" y="716"/>
                  </a:cubicBezTo>
                  <a:cubicBezTo>
                    <a:pt x="722" y="674"/>
                    <a:pt x="688" y="636"/>
                    <a:pt x="653" y="593"/>
                  </a:cubicBezTo>
                  <a:cubicBezTo>
                    <a:pt x="584" y="505"/>
                    <a:pt x="480" y="458"/>
                    <a:pt x="374" y="458"/>
                  </a:cubicBezTo>
                  <a:cubicBezTo>
                    <a:pt x="313" y="458"/>
                    <a:pt x="251" y="474"/>
                    <a:pt x="196" y="506"/>
                  </a:cubicBezTo>
                  <a:cubicBezTo>
                    <a:pt x="130" y="546"/>
                    <a:pt x="69" y="604"/>
                    <a:pt x="43" y="678"/>
                  </a:cubicBezTo>
                  <a:cubicBezTo>
                    <a:pt x="15" y="760"/>
                    <a:pt x="1" y="869"/>
                    <a:pt x="44" y="947"/>
                  </a:cubicBezTo>
                  <a:cubicBezTo>
                    <a:pt x="237" y="1278"/>
                    <a:pt x="450" y="1590"/>
                    <a:pt x="698" y="1882"/>
                  </a:cubicBezTo>
                  <a:cubicBezTo>
                    <a:pt x="701" y="1889"/>
                    <a:pt x="706" y="1897"/>
                    <a:pt x="710" y="1904"/>
                  </a:cubicBezTo>
                  <a:cubicBezTo>
                    <a:pt x="743" y="1983"/>
                    <a:pt x="794" y="2050"/>
                    <a:pt x="863" y="2102"/>
                  </a:cubicBezTo>
                  <a:cubicBezTo>
                    <a:pt x="930" y="2152"/>
                    <a:pt x="1004" y="2181"/>
                    <a:pt x="1086" y="2192"/>
                  </a:cubicBezTo>
                  <a:cubicBezTo>
                    <a:pt x="1104" y="2194"/>
                    <a:pt x="1121" y="2195"/>
                    <a:pt x="1139" y="2195"/>
                  </a:cubicBezTo>
                  <a:cubicBezTo>
                    <a:pt x="1288" y="2195"/>
                    <a:pt x="1432" y="2124"/>
                    <a:pt x="1523" y="2004"/>
                  </a:cubicBezTo>
                  <a:cubicBezTo>
                    <a:pt x="1590" y="1914"/>
                    <a:pt x="1644" y="1819"/>
                    <a:pt x="1694" y="1719"/>
                  </a:cubicBezTo>
                  <a:cubicBezTo>
                    <a:pt x="1746" y="1612"/>
                    <a:pt x="1779" y="1506"/>
                    <a:pt x="1805" y="1391"/>
                  </a:cubicBezTo>
                  <a:cubicBezTo>
                    <a:pt x="1838" y="1237"/>
                    <a:pt x="1861" y="1083"/>
                    <a:pt x="1872" y="927"/>
                  </a:cubicBezTo>
                  <a:cubicBezTo>
                    <a:pt x="1874" y="888"/>
                    <a:pt x="1875" y="849"/>
                    <a:pt x="1877" y="812"/>
                  </a:cubicBezTo>
                  <a:cubicBezTo>
                    <a:pt x="1878" y="773"/>
                    <a:pt x="1878" y="736"/>
                    <a:pt x="1878" y="698"/>
                  </a:cubicBezTo>
                  <a:cubicBezTo>
                    <a:pt x="1878" y="603"/>
                    <a:pt x="1863" y="558"/>
                    <a:pt x="1833" y="457"/>
                  </a:cubicBezTo>
                  <a:cubicBezTo>
                    <a:pt x="1823" y="423"/>
                    <a:pt x="1812" y="387"/>
                    <a:pt x="1801" y="354"/>
                  </a:cubicBezTo>
                  <a:cubicBezTo>
                    <a:pt x="1746" y="203"/>
                    <a:pt x="1635" y="111"/>
                    <a:pt x="1497" y="46"/>
                  </a:cubicBezTo>
                  <a:cubicBezTo>
                    <a:pt x="1482" y="38"/>
                    <a:pt x="1466" y="31"/>
                    <a:pt x="1450" y="26"/>
                  </a:cubicBezTo>
                  <a:cubicBezTo>
                    <a:pt x="1403" y="9"/>
                    <a:pt x="1358" y="1"/>
                    <a:pt x="1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5" name="Google Shape;1505;p38"/>
          <p:cNvSpPr/>
          <p:nvPr/>
        </p:nvSpPr>
        <p:spPr>
          <a:xfrm rot="-1506459">
            <a:off x="1915995" y="90084"/>
            <a:ext cx="171101" cy="393207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6" name="Google Shape;1506;p38"/>
          <p:cNvGrpSpPr/>
          <p:nvPr/>
        </p:nvGrpSpPr>
        <p:grpSpPr>
          <a:xfrm>
            <a:off x="8380797" y="4011030"/>
            <a:ext cx="696005" cy="1032524"/>
            <a:chOff x="7724563" y="2167775"/>
            <a:chExt cx="405550" cy="602125"/>
          </a:xfrm>
        </p:grpSpPr>
        <p:sp>
          <p:nvSpPr>
            <p:cNvPr id="1507" name="Google Shape;1507;p38"/>
            <p:cNvSpPr/>
            <p:nvPr/>
          </p:nvSpPr>
          <p:spPr>
            <a:xfrm>
              <a:off x="7724600" y="2167775"/>
              <a:ext cx="405475" cy="602125"/>
            </a:xfrm>
            <a:custGeom>
              <a:rect b="b" l="l" r="r" t="t"/>
              <a:pathLst>
                <a:path extrusionOk="0" h="24085" w="16219">
                  <a:moveTo>
                    <a:pt x="10953" y="1"/>
                  </a:moveTo>
                  <a:cubicBezTo>
                    <a:pt x="10334" y="1"/>
                    <a:pt x="9799" y="964"/>
                    <a:pt x="9549" y="1390"/>
                  </a:cubicBezTo>
                  <a:cubicBezTo>
                    <a:pt x="9239" y="1922"/>
                    <a:pt x="9004" y="2499"/>
                    <a:pt x="8845" y="3096"/>
                  </a:cubicBezTo>
                  <a:cubicBezTo>
                    <a:pt x="7988" y="2053"/>
                    <a:pt x="6690" y="1403"/>
                    <a:pt x="5322" y="1403"/>
                  </a:cubicBezTo>
                  <a:cubicBezTo>
                    <a:pt x="5187" y="1403"/>
                    <a:pt x="5052" y="1409"/>
                    <a:pt x="4917" y="1422"/>
                  </a:cubicBezTo>
                  <a:cubicBezTo>
                    <a:pt x="4550" y="1457"/>
                    <a:pt x="4423" y="1834"/>
                    <a:pt x="4579" y="2129"/>
                  </a:cubicBezTo>
                  <a:cubicBezTo>
                    <a:pt x="5118" y="3145"/>
                    <a:pt x="5851" y="4024"/>
                    <a:pt x="6722" y="4751"/>
                  </a:cubicBezTo>
                  <a:cubicBezTo>
                    <a:pt x="6472" y="4777"/>
                    <a:pt x="6224" y="4813"/>
                    <a:pt x="5979" y="4877"/>
                  </a:cubicBezTo>
                  <a:cubicBezTo>
                    <a:pt x="5819" y="4917"/>
                    <a:pt x="5617" y="4975"/>
                    <a:pt x="5408" y="5051"/>
                  </a:cubicBezTo>
                  <a:cubicBezTo>
                    <a:pt x="3915" y="5180"/>
                    <a:pt x="2407" y="5570"/>
                    <a:pt x="1361" y="6718"/>
                  </a:cubicBezTo>
                  <a:cubicBezTo>
                    <a:pt x="300" y="7882"/>
                    <a:pt x="1" y="9587"/>
                    <a:pt x="136" y="11110"/>
                  </a:cubicBezTo>
                  <a:cubicBezTo>
                    <a:pt x="281" y="12727"/>
                    <a:pt x="960" y="14218"/>
                    <a:pt x="1292" y="15793"/>
                  </a:cubicBezTo>
                  <a:cubicBezTo>
                    <a:pt x="1424" y="16428"/>
                    <a:pt x="1486" y="17096"/>
                    <a:pt x="1448" y="17746"/>
                  </a:cubicBezTo>
                  <a:cubicBezTo>
                    <a:pt x="1438" y="17830"/>
                    <a:pt x="1433" y="17912"/>
                    <a:pt x="1421" y="17996"/>
                  </a:cubicBezTo>
                  <a:cubicBezTo>
                    <a:pt x="1260" y="19228"/>
                    <a:pt x="919" y="20484"/>
                    <a:pt x="1210" y="21724"/>
                  </a:cubicBezTo>
                  <a:cubicBezTo>
                    <a:pt x="1503" y="22972"/>
                    <a:pt x="2500" y="23885"/>
                    <a:pt x="3775" y="24055"/>
                  </a:cubicBezTo>
                  <a:cubicBezTo>
                    <a:pt x="3927" y="24075"/>
                    <a:pt x="4075" y="24085"/>
                    <a:pt x="4220" y="24085"/>
                  </a:cubicBezTo>
                  <a:cubicBezTo>
                    <a:pt x="5466" y="24085"/>
                    <a:pt x="6469" y="23362"/>
                    <a:pt x="7073" y="22241"/>
                  </a:cubicBezTo>
                  <a:cubicBezTo>
                    <a:pt x="7364" y="21701"/>
                    <a:pt x="7545" y="21101"/>
                    <a:pt x="7914" y="20608"/>
                  </a:cubicBezTo>
                  <a:cubicBezTo>
                    <a:pt x="8277" y="20119"/>
                    <a:pt x="8720" y="19714"/>
                    <a:pt x="9206" y="19351"/>
                  </a:cubicBezTo>
                  <a:cubicBezTo>
                    <a:pt x="11213" y="17851"/>
                    <a:pt x="13778" y="16825"/>
                    <a:pt x="14867" y="14395"/>
                  </a:cubicBezTo>
                  <a:cubicBezTo>
                    <a:pt x="15846" y="12209"/>
                    <a:pt x="15264" y="9781"/>
                    <a:pt x="13825" y="7975"/>
                  </a:cubicBezTo>
                  <a:cubicBezTo>
                    <a:pt x="14134" y="7970"/>
                    <a:pt x="14440" y="7938"/>
                    <a:pt x="14746" y="7877"/>
                  </a:cubicBezTo>
                  <a:cubicBezTo>
                    <a:pt x="15112" y="7804"/>
                    <a:pt x="15533" y="7730"/>
                    <a:pt x="15756" y="7398"/>
                  </a:cubicBezTo>
                  <a:cubicBezTo>
                    <a:pt x="16218" y="6707"/>
                    <a:pt x="15405" y="6141"/>
                    <a:pt x="14881" y="5868"/>
                  </a:cubicBezTo>
                  <a:cubicBezTo>
                    <a:pt x="14631" y="5736"/>
                    <a:pt x="14372" y="5621"/>
                    <a:pt x="14111" y="5512"/>
                  </a:cubicBezTo>
                  <a:cubicBezTo>
                    <a:pt x="14940" y="5076"/>
                    <a:pt x="15581" y="4299"/>
                    <a:pt x="15791" y="3345"/>
                  </a:cubicBezTo>
                  <a:cubicBezTo>
                    <a:pt x="15843" y="3109"/>
                    <a:pt x="15657" y="2840"/>
                    <a:pt x="15415" y="2809"/>
                  </a:cubicBezTo>
                  <a:cubicBezTo>
                    <a:pt x="15094" y="2767"/>
                    <a:pt x="14770" y="2746"/>
                    <a:pt x="14447" y="2746"/>
                  </a:cubicBezTo>
                  <a:cubicBezTo>
                    <a:pt x="13554" y="2746"/>
                    <a:pt x="12663" y="2908"/>
                    <a:pt x="11829" y="3242"/>
                  </a:cubicBezTo>
                  <a:cubicBezTo>
                    <a:pt x="11851" y="3054"/>
                    <a:pt x="11864" y="2863"/>
                    <a:pt x="11867" y="2666"/>
                  </a:cubicBezTo>
                  <a:cubicBezTo>
                    <a:pt x="11872" y="2228"/>
                    <a:pt x="11829" y="1790"/>
                    <a:pt x="11769" y="1357"/>
                  </a:cubicBezTo>
                  <a:cubicBezTo>
                    <a:pt x="11712" y="944"/>
                    <a:pt x="11712" y="389"/>
                    <a:pt x="11333" y="128"/>
                  </a:cubicBezTo>
                  <a:cubicBezTo>
                    <a:pt x="11204" y="39"/>
                    <a:pt x="11077" y="1"/>
                    <a:pt x="1095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8" name="Google Shape;1508;p38"/>
            <p:cNvGrpSpPr/>
            <p:nvPr/>
          </p:nvGrpSpPr>
          <p:grpSpPr>
            <a:xfrm>
              <a:off x="7724563" y="2167775"/>
              <a:ext cx="405550" cy="602125"/>
              <a:chOff x="5632200" y="3315675"/>
              <a:chExt cx="405550" cy="602125"/>
            </a:xfrm>
          </p:grpSpPr>
          <p:sp>
            <p:nvSpPr>
              <p:cNvPr id="1509" name="Google Shape;1509;p38"/>
              <p:cNvSpPr/>
              <p:nvPr/>
            </p:nvSpPr>
            <p:spPr>
              <a:xfrm>
                <a:off x="5632200" y="3440600"/>
                <a:ext cx="398575" cy="477200"/>
              </a:xfrm>
              <a:custGeom>
                <a:rect b="b" l="l" r="r" t="t"/>
                <a:pathLst>
                  <a:path extrusionOk="0" h="19088" w="15943">
                    <a:moveTo>
                      <a:pt x="6613" y="0"/>
                    </a:moveTo>
                    <a:cubicBezTo>
                      <a:pt x="6331" y="0"/>
                      <a:pt x="6050" y="9"/>
                      <a:pt x="5773" y="26"/>
                    </a:cubicBezTo>
                    <a:cubicBezTo>
                      <a:pt x="4162" y="124"/>
                      <a:pt x="2492" y="479"/>
                      <a:pt x="1361" y="1720"/>
                    </a:cubicBezTo>
                    <a:cubicBezTo>
                      <a:pt x="299" y="2885"/>
                      <a:pt x="1" y="4589"/>
                      <a:pt x="136" y="6114"/>
                    </a:cubicBezTo>
                    <a:cubicBezTo>
                      <a:pt x="281" y="7730"/>
                      <a:pt x="960" y="9220"/>
                      <a:pt x="1292" y="10796"/>
                    </a:cubicBezTo>
                    <a:cubicBezTo>
                      <a:pt x="1424" y="11430"/>
                      <a:pt x="1486" y="12098"/>
                      <a:pt x="1448" y="12749"/>
                    </a:cubicBezTo>
                    <a:cubicBezTo>
                      <a:pt x="1438" y="12832"/>
                      <a:pt x="1433" y="12914"/>
                      <a:pt x="1420" y="12998"/>
                    </a:cubicBezTo>
                    <a:cubicBezTo>
                      <a:pt x="1259" y="14231"/>
                      <a:pt x="919" y="15486"/>
                      <a:pt x="1210" y="16726"/>
                    </a:cubicBezTo>
                    <a:cubicBezTo>
                      <a:pt x="1503" y="17975"/>
                      <a:pt x="2500" y="18887"/>
                      <a:pt x="3775" y="19057"/>
                    </a:cubicBezTo>
                    <a:cubicBezTo>
                      <a:pt x="3927" y="19077"/>
                      <a:pt x="4075" y="19087"/>
                      <a:pt x="4220" y="19087"/>
                    </a:cubicBezTo>
                    <a:cubicBezTo>
                      <a:pt x="5466" y="19087"/>
                      <a:pt x="6469" y="18364"/>
                      <a:pt x="7073" y="17244"/>
                    </a:cubicBezTo>
                    <a:cubicBezTo>
                      <a:pt x="7365" y="16702"/>
                      <a:pt x="7546" y="16103"/>
                      <a:pt x="7915" y="15607"/>
                    </a:cubicBezTo>
                    <a:cubicBezTo>
                      <a:pt x="8279" y="15119"/>
                      <a:pt x="8721" y="14715"/>
                      <a:pt x="9208" y="14351"/>
                    </a:cubicBezTo>
                    <a:cubicBezTo>
                      <a:pt x="11215" y="12851"/>
                      <a:pt x="13779" y="11826"/>
                      <a:pt x="14868" y="9396"/>
                    </a:cubicBezTo>
                    <a:cubicBezTo>
                      <a:pt x="15943" y="6996"/>
                      <a:pt x="15138" y="4306"/>
                      <a:pt x="13382" y="2467"/>
                    </a:cubicBezTo>
                    <a:cubicBezTo>
                      <a:pt x="11660" y="661"/>
                      <a:pt x="9063" y="0"/>
                      <a:pt x="6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38"/>
              <p:cNvSpPr/>
              <p:nvPr/>
            </p:nvSpPr>
            <p:spPr>
              <a:xfrm>
                <a:off x="5738050" y="3315675"/>
                <a:ext cx="299700" cy="252875"/>
              </a:xfrm>
              <a:custGeom>
                <a:rect b="b" l="l" r="r" t="t"/>
                <a:pathLst>
                  <a:path extrusionOk="0" h="10115" w="11988">
                    <a:moveTo>
                      <a:pt x="6722" y="0"/>
                    </a:moveTo>
                    <a:cubicBezTo>
                      <a:pt x="6102" y="0"/>
                      <a:pt x="5567" y="963"/>
                      <a:pt x="5318" y="1390"/>
                    </a:cubicBezTo>
                    <a:cubicBezTo>
                      <a:pt x="5007" y="1921"/>
                      <a:pt x="4772" y="2498"/>
                      <a:pt x="4614" y="3095"/>
                    </a:cubicBezTo>
                    <a:cubicBezTo>
                      <a:pt x="3756" y="2052"/>
                      <a:pt x="2458" y="1402"/>
                      <a:pt x="1090" y="1402"/>
                    </a:cubicBezTo>
                    <a:cubicBezTo>
                      <a:pt x="955" y="1402"/>
                      <a:pt x="820" y="1408"/>
                      <a:pt x="685" y="1421"/>
                    </a:cubicBezTo>
                    <a:cubicBezTo>
                      <a:pt x="318" y="1456"/>
                      <a:pt x="192" y="1833"/>
                      <a:pt x="348" y="2128"/>
                    </a:cubicBezTo>
                    <a:cubicBezTo>
                      <a:pt x="886" y="3144"/>
                      <a:pt x="1619" y="4023"/>
                      <a:pt x="2492" y="4750"/>
                    </a:cubicBezTo>
                    <a:cubicBezTo>
                      <a:pt x="2241" y="4776"/>
                      <a:pt x="1992" y="4812"/>
                      <a:pt x="1747" y="4876"/>
                    </a:cubicBezTo>
                    <a:cubicBezTo>
                      <a:pt x="1160" y="5027"/>
                      <a:pt x="0" y="5391"/>
                      <a:pt x="46" y="6165"/>
                    </a:cubicBezTo>
                    <a:cubicBezTo>
                      <a:pt x="95" y="7013"/>
                      <a:pt x="1388" y="7029"/>
                      <a:pt x="1993" y="7060"/>
                    </a:cubicBezTo>
                    <a:cubicBezTo>
                      <a:pt x="2119" y="7066"/>
                      <a:pt x="2244" y="7070"/>
                      <a:pt x="2370" y="7070"/>
                    </a:cubicBezTo>
                    <a:cubicBezTo>
                      <a:pt x="2740" y="7070"/>
                      <a:pt x="3107" y="7042"/>
                      <a:pt x="3472" y="6991"/>
                    </a:cubicBezTo>
                    <a:lnTo>
                      <a:pt x="3472" y="6991"/>
                    </a:lnTo>
                    <a:cubicBezTo>
                      <a:pt x="3343" y="7260"/>
                      <a:pt x="3239" y="7544"/>
                      <a:pt x="3173" y="7838"/>
                    </a:cubicBezTo>
                    <a:cubicBezTo>
                      <a:pt x="3041" y="8422"/>
                      <a:pt x="2951" y="9336"/>
                      <a:pt x="3360" y="9831"/>
                    </a:cubicBezTo>
                    <a:cubicBezTo>
                      <a:pt x="3524" y="10029"/>
                      <a:pt x="3702" y="10114"/>
                      <a:pt x="3887" y="10114"/>
                    </a:cubicBezTo>
                    <a:cubicBezTo>
                      <a:pt x="4502" y="10114"/>
                      <a:pt x="5189" y="9175"/>
                      <a:pt x="5659" y="8355"/>
                    </a:cubicBezTo>
                    <a:cubicBezTo>
                      <a:pt x="5759" y="8616"/>
                      <a:pt x="5882" y="8868"/>
                      <a:pt x="6040" y="9100"/>
                    </a:cubicBezTo>
                    <a:cubicBezTo>
                      <a:pt x="6340" y="9538"/>
                      <a:pt x="6861" y="10018"/>
                      <a:pt x="7426" y="10018"/>
                    </a:cubicBezTo>
                    <a:cubicBezTo>
                      <a:pt x="7431" y="10018"/>
                      <a:pt x="7437" y="10018"/>
                      <a:pt x="7442" y="10018"/>
                    </a:cubicBezTo>
                    <a:cubicBezTo>
                      <a:pt x="8443" y="10002"/>
                      <a:pt x="8318" y="8748"/>
                      <a:pt x="8068" y="7782"/>
                    </a:cubicBezTo>
                    <a:lnTo>
                      <a:pt x="8068" y="7782"/>
                    </a:lnTo>
                    <a:cubicBezTo>
                      <a:pt x="8479" y="7890"/>
                      <a:pt x="8898" y="7958"/>
                      <a:pt x="9329" y="7972"/>
                    </a:cubicBezTo>
                    <a:cubicBezTo>
                      <a:pt x="9385" y="7974"/>
                      <a:pt x="9442" y="7975"/>
                      <a:pt x="9498" y="7975"/>
                    </a:cubicBezTo>
                    <a:cubicBezTo>
                      <a:pt x="9838" y="7975"/>
                      <a:pt x="10177" y="7943"/>
                      <a:pt x="10513" y="7875"/>
                    </a:cubicBezTo>
                    <a:cubicBezTo>
                      <a:pt x="10879" y="7801"/>
                      <a:pt x="11300" y="7727"/>
                      <a:pt x="11524" y="7395"/>
                    </a:cubicBezTo>
                    <a:cubicBezTo>
                      <a:pt x="11987" y="6705"/>
                      <a:pt x="11174" y="6141"/>
                      <a:pt x="10649" y="5867"/>
                    </a:cubicBezTo>
                    <a:cubicBezTo>
                      <a:pt x="10399" y="5735"/>
                      <a:pt x="10141" y="5621"/>
                      <a:pt x="9881" y="5511"/>
                    </a:cubicBezTo>
                    <a:cubicBezTo>
                      <a:pt x="10708" y="5075"/>
                      <a:pt x="11349" y="4298"/>
                      <a:pt x="11559" y="3344"/>
                    </a:cubicBezTo>
                    <a:cubicBezTo>
                      <a:pt x="11611" y="3108"/>
                      <a:pt x="11425" y="2839"/>
                      <a:pt x="11184" y="2809"/>
                    </a:cubicBezTo>
                    <a:cubicBezTo>
                      <a:pt x="10862" y="2767"/>
                      <a:pt x="10538" y="2745"/>
                      <a:pt x="10213" y="2745"/>
                    </a:cubicBezTo>
                    <a:cubicBezTo>
                      <a:pt x="9321" y="2745"/>
                      <a:pt x="8431" y="2907"/>
                      <a:pt x="7598" y="3242"/>
                    </a:cubicBezTo>
                    <a:cubicBezTo>
                      <a:pt x="7620" y="3054"/>
                      <a:pt x="7633" y="2862"/>
                      <a:pt x="7635" y="2665"/>
                    </a:cubicBezTo>
                    <a:cubicBezTo>
                      <a:pt x="7640" y="2227"/>
                      <a:pt x="7598" y="1789"/>
                      <a:pt x="7537" y="1356"/>
                    </a:cubicBezTo>
                    <a:cubicBezTo>
                      <a:pt x="7480" y="943"/>
                      <a:pt x="7480" y="388"/>
                      <a:pt x="7102" y="128"/>
                    </a:cubicBezTo>
                    <a:cubicBezTo>
                      <a:pt x="6973" y="39"/>
                      <a:pt x="6846" y="0"/>
                      <a:pt x="6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38"/>
              <p:cNvSpPr/>
              <p:nvPr/>
            </p:nvSpPr>
            <p:spPr>
              <a:xfrm>
                <a:off x="5831475" y="3407050"/>
                <a:ext cx="121825" cy="97975"/>
              </a:xfrm>
              <a:custGeom>
                <a:rect b="b" l="l" r="r" t="t"/>
                <a:pathLst>
                  <a:path extrusionOk="0" h="3919" w="4873">
                    <a:moveTo>
                      <a:pt x="1810" y="0"/>
                    </a:moveTo>
                    <a:cubicBezTo>
                      <a:pt x="1566" y="0"/>
                      <a:pt x="1311" y="200"/>
                      <a:pt x="1359" y="466"/>
                    </a:cubicBezTo>
                    <a:cubicBezTo>
                      <a:pt x="1388" y="623"/>
                      <a:pt x="1405" y="780"/>
                      <a:pt x="1414" y="937"/>
                    </a:cubicBezTo>
                    <a:cubicBezTo>
                      <a:pt x="1134" y="726"/>
                      <a:pt x="759" y="620"/>
                      <a:pt x="423" y="606"/>
                    </a:cubicBezTo>
                    <a:cubicBezTo>
                      <a:pt x="419" y="606"/>
                      <a:pt x="415" y="605"/>
                      <a:pt x="411" y="605"/>
                    </a:cubicBezTo>
                    <a:cubicBezTo>
                      <a:pt x="241" y="605"/>
                      <a:pt x="87" y="781"/>
                      <a:pt x="59" y="937"/>
                    </a:cubicBezTo>
                    <a:cubicBezTo>
                      <a:pt x="28" y="1117"/>
                      <a:pt x="127" y="1290"/>
                      <a:pt x="286" y="1372"/>
                    </a:cubicBezTo>
                    <a:cubicBezTo>
                      <a:pt x="673" y="1572"/>
                      <a:pt x="995" y="1887"/>
                      <a:pt x="1212" y="2267"/>
                    </a:cubicBezTo>
                    <a:cubicBezTo>
                      <a:pt x="1191" y="2280"/>
                      <a:pt x="1171" y="2295"/>
                      <a:pt x="1150" y="2307"/>
                    </a:cubicBezTo>
                    <a:cubicBezTo>
                      <a:pt x="1147" y="2307"/>
                      <a:pt x="1102" y="2328"/>
                      <a:pt x="1069" y="2342"/>
                    </a:cubicBezTo>
                    <a:cubicBezTo>
                      <a:pt x="989" y="2366"/>
                      <a:pt x="905" y="2379"/>
                      <a:pt x="820" y="2379"/>
                    </a:cubicBezTo>
                    <a:cubicBezTo>
                      <a:pt x="776" y="2379"/>
                      <a:pt x="731" y="2376"/>
                      <a:pt x="686" y="2368"/>
                    </a:cubicBezTo>
                    <a:cubicBezTo>
                      <a:pt x="656" y="2363"/>
                      <a:pt x="627" y="2361"/>
                      <a:pt x="599" y="2361"/>
                    </a:cubicBezTo>
                    <a:cubicBezTo>
                      <a:pt x="105" y="2361"/>
                      <a:pt x="0" y="3132"/>
                      <a:pt x="531" y="3245"/>
                    </a:cubicBezTo>
                    <a:cubicBezTo>
                      <a:pt x="627" y="3266"/>
                      <a:pt x="721" y="3276"/>
                      <a:pt x="814" y="3276"/>
                    </a:cubicBezTo>
                    <a:cubicBezTo>
                      <a:pt x="939" y="3276"/>
                      <a:pt x="1060" y="3259"/>
                      <a:pt x="1177" y="3230"/>
                    </a:cubicBezTo>
                    <a:cubicBezTo>
                      <a:pt x="1390" y="3186"/>
                      <a:pt x="1591" y="3102"/>
                      <a:pt x="1772" y="2984"/>
                    </a:cubicBezTo>
                    <a:cubicBezTo>
                      <a:pt x="1915" y="3245"/>
                      <a:pt x="2078" y="3495"/>
                      <a:pt x="2271" y="3723"/>
                    </a:cubicBezTo>
                    <a:cubicBezTo>
                      <a:pt x="2372" y="3843"/>
                      <a:pt x="2514" y="3919"/>
                      <a:pt x="2659" y="3919"/>
                    </a:cubicBezTo>
                    <a:cubicBezTo>
                      <a:pt x="2741" y="3919"/>
                      <a:pt x="2823" y="3895"/>
                      <a:pt x="2901" y="3842"/>
                    </a:cubicBezTo>
                    <a:cubicBezTo>
                      <a:pt x="3124" y="3689"/>
                      <a:pt x="3132" y="3431"/>
                      <a:pt x="3020" y="3212"/>
                    </a:cubicBezTo>
                    <a:cubicBezTo>
                      <a:pt x="2943" y="3063"/>
                      <a:pt x="2867" y="2914"/>
                      <a:pt x="2790" y="2765"/>
                    </a:cubicBezTo>
                    <a:lnTo>
                      <a:pt x="2790" y="2765"/>
                    </a:lnTo>
                    <a:cubicBezTo>
                      <a:pt x="3271" y="2918"/>
                      <a:pt x="3775" y="2993"/>
                      <a:pt x="4284" y="2993"/>
                    </a:cubicBezTo>
                    <a:cubicBezTo>
                      <a:pt x="4297" y="2993"/>
                      <a:pt x="4311" y="2993"/>
                      <a:pt x="4325" y="2993"/>
                    </a:cubicBezTo>
                    <a:cubicBezTo>
                      <a:pt x="4871" y="2989"/>
                      <a:pt x="4872" y="2174"/>
                      <a:pt x="4371" y="2071"/>
                    </a:cubicBezTo>
                    <a:cubicBezTo>
                      <a:pt x="3997" y="1994"/>
                      <a:pt x="3623" y="1931"/>
                      <a:pt x="3247" y="1878"/>
                    </a:cubicBezTo>
                    <a:cubicBezTo>
                      <a:pt x="3545" y="1686"/>
                      <a:pt x="3844" y="1530"/>
                      <a:pt x="3986" y="1191"/>
                    </a:cubicBezTo>
                    <a:cubicBezTo>
                      <a:pt x="4090" y="942"/>
                      <a:pt x="3916" y="666"/>
                      <a:pt x="3646" y="666"/>
                    </a:cubicBezTo>
                    <a:cubicBezTo>
                      <a:pt x="3637" y="666"/>
                      <a:pt x="3629" y="667"/>
                      <a:pt x="3620" y="667"/>
                    </a:cubicBezTo>
                    <a:cubicBezTo>
                      <a:pt x="3419" y="680"/>
                      <a:pt x="3279" y="721"/>
                      <a:pt x="3114" y="836"/>
                    </a:cubicBezTo>
                    <a:cubicBezTo>
                      <a:pt x="2981" y="927"/>
                      <a:pt x="2850" y="1016"/>
                      <a:pt x="2716" y="1102"/>
                    </a:cubicBezTo>
                    <a:cubicBezTo>
                      <a:pt x="2672" y="1131"/>
                      <a:pt x="2625" y="1156"/>
                      <a:pt x="2580" y="1185"/>
                    </a:cubicBezTo>
                    <a:cubicBezTo>
                      <a:pt x="2543" y="779"/>
                      <a:pt x="2377" y="389"/>
                      <a:pt x="2072" y="100"/>
                    </a:cubicBezTo>
                    <a:cubicBezTo>
                      <a:pt x="1999" y="31"/>
                      <a:pt x="1905" y="0"/>
                      <a:pt x="1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38"/>
              <p:cNvSpPr/>
              <p:nvPr/>
            </p:nvSpPr>
            <p:spPr>
              <a:xfrm>
                <a:off x="5714225" y="3555675"/>
                <a:ext cx="30150" cy="46050"/>
              </a:xfrm>
              <a:custGeom>
                <a:rect b="b" l="l" r="r" t="t"/>
                <a:pathLst>
                  <a:path extrusionOk="0" h="1842" w="1206">
                    <a:moveTo>
                      <a:pt x="552" y="1"/>
                    </a:moveTo>
                    <a:cubicBezTo>
                      <a:pt x="501" y="1"/>
                      <a:pt x="450" y="9"/>
                      <a:pt x="400" y="24"/>
                    </a:cubicBezTo>
                    <a:cubicBezTo>
                      <a:pt x="292" y="57"/>
                      <a:pt x="198" y="155"/>
                      <a:pt x="149" y="252"/>
                    </a:cubicBezTo>
                    <a:cubicBezTo>
                      <a:pt x="98" y="355"/>
                      <a:pt x="52" y="470"/>
                      <a:pt x="26" y="582"/>
                    </a:cubicBezTo>
                    <a:cubicBezTo>
                      <a:pt x="16" y="621"/>
                      <a:pt x="14" y="662"/>
                      <a:pt x="11" y="702"/>
                    </a:cubicBezTo>
                    <a:cubicBezTo>
                      <a:pt x="6" y="783"/>
                      <a:pt x="1" y="865"/>
                      <a:pt x="3" y="947"/>
                    </a:cubicBezTo>
                    <a:cubicBezTo>
                      <a:pt x="4" y="1069"/>
                      <a:pt x="35" y="1190"/>
                      <a:pt x="74" y="1305"/>
                    </a:cubicBezTo>
                    <a:cubicBezTo>
                      <a:pt x="87" y="1345"/>
                      <a:pt x="103" y="1382"/>
                      <a:pt x="119" y="1420"/>
                    </a:cubicBezTo>
                    <a:cubicBezTo>
                      <a:pt x="135" y="1458"/>
                      <a:pt x="155" y="1496"/>
                      <a:pt x="173" y="1534"/>
                    </a:cubicBezTo>
                    <a:cubicBezTo>
                      <a:pt x="201" y="1601"/>
                      <a:pt x="244" y="1659"/>
                      <a:pt x="302" y="1705"/>
                    </a:cubicBezTo>
                    <a:cubicBezTo>
                      <a:pt x="343" y="1731"/>
                      <a:pt x="385" y="1757"/>
                      <a:pt x="425" y="1783"/>
                    </a:cubicBezTo>
                    <a:cubicBezTo>
                      <a:pt x="434" y="1787"/>
                      <a:pt x="442" y="1790"/>
                      <a:pt x="451" y="1794"/>
                    </a:cubicBezTo>
                    <a:cubicBezTo>
                      <a:pt x="524" y="1822"/>
                      <a:pt x="604" y="1842"/>
                      <a:pt x="684" y="1842"/>
                    </a:cubicBezTo>
                    <a:cubicBezTo>
                      <a:pt x="737" y="1842"/>
                      <a:pt x="790" y="1833"/>
                      <a:pt x="840" y="1813"/>
                    </a:cubicBezTo>
                    <a:cubicBezTo>
                      <a:pt x="881" y="1793"/>
                      <a:pt x="921" y="1772"/>
                      <a:pt x="960" y="1753"/>
                    </a:cubicBezTo>
                    <a:cubicBezTo>
                      <a:pt x="1026" y="1715"/>
                      <a:pt x="1073" y="1664"/>
                      <a:pt x="1105" y="1601"/>
                    </a:cubicBezTo>
                    <a:cubicBezTo>
                      <a:pt x="1136" y="1566"/>
                      <a:pt x="1154" y="1524"/>
                      <a:pt x="1163" y="1479"/>
                    </a:cubicBezTo>
                    <a:cubicBezTo>
                      <a:pt x="1172" y="1458"/>
                      <a:pt x="1175" y="1435"/>
                      <a:pt x="1179" y="1414"/>
                    </a:cubicBezTo>
                    <a:cubicBezTo>
                      <a:pt x="1180" y="1414"/>
                      <a:pt x="1180" y="1415"/>
                      <a:pt x="1182" y="1415"/>
                    </a:cubicBezTo>
                    <a:cubicBezTo>
                      <a:pt x="1183" y="1409"/>
                      <a:pt x="1182" y="1404"/>
                      <a:pt x="1183" y="1399"/>
                    </a:cubicBezTo>
                    <a:cubicBezTo>
                      <a:pt x="1187" y="1383"/>
                      <a:pt x="1188" y="1367"/>
                      <a:pt x="1188" y="1350"/>
                    </a:cubicBezTo>
                    <a:cubicBezTo>
                      <a:pt x="1205" y="1173"/>
                      <a:pt x="1113" y="1003"/>
                      <a:pt x="1076" y="831"/>
                    </a:cubicBezTo>
                    <a:lnTo>
                      <a:pt x="1076" y="831"/>
                    </a:lnTo>
                    <a:cubicBezTo>
                      <a:pt x="1085" y="876"/>
                      <a:pt x="1096" y="922"/>
                      <a:pt x="1105" y="968"/>
                    </a:cubicBezTo>
                    <a:cubicBezTo>
                      <a:pt x="1089" y="887"/>
                      <a:pt x="1070" y="810"/>
                      <a:pt x="1047" y="730"/>
                    </a:cubicBezTo>
                    <a:cubicBezTo>
                      <a:pt x="1037" y="698"/>
                      <a:pt x="1030" y="666"/>
                      <a:pt x="1022" y="632"/>
                    </a:cubicBezTo>
                    <a:cubicBezTo>
                      <a:pt x="1007" y="564"/>
                      <a:pt x="993" y="494"/>
                      <a:pt x="979" y="424"/>
                    </a:cubicBezTo>
                    <a:lnTo>
                      <a:pt x="979" y="424"/>
                    </a:lnTo>
                    <a:cubicBezTo>
                      <a:pt x="988" y="465"/>
                      <a:pt x="996" y="504"/>
                      <a:pt x="1005" y="544"/>
                    </a:cubicBezTo>
                    <a:cubicBezTo>
                      <a:pt x="995" y="497"/>
                      <a:pt x="986" y="449"/>
                      <a:pt x="981" y="401"/>
                    </a:cubicBezTo>
                    <a:cubicBezTo>
                      <a:pt x="971" y="303"/>
                      <a:pt x="933" y="219"/>
                      <a:pt x="869" y="146"/>
                    </a:cubicBezTo>
                    <a:cubicBezTo>
                      <a:pt x="806" y="77"/>
                      <a:pt x="718" y="19"/>
                      <a:pt x="621" y="6"/>
                    </a:cubicBezTo>
                    <a:cubicBezTo>
                      <a:pt x="598" y="2"/>
                      <a:pt x="575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38"/>
              <p:cNvSpPr/>
              <p:nvPr/>
            </p:nvSpPr>
            <p:spPr>
              <a:xfrm>
                <a:off x="5784300" y="3654650"/>
                <a:ext cx="24825" cy="33425"/>
              </a:xfrm>
              <a:custGeom>
                <a:rect b="b" l="l" r="r" t="t"/>
                <a:pathLst>
                  <a:path extrusionOk="0" h="1337" w="993">
                    <a:moveTo>
                      <a:pt x="945" y="725"/>
                    </a:moveTo>
                    <a:cubicBezTo>
                      <a:pt x="945" y="731"/>
                      <a:pt x="945" y="737"/>
                      <a:pt x="944" y="743"/>
                    </a:cubicBezTo>
                    <a:lnTo>
                      <a:pt x="944" y="743"/>
                    </a:lnTo>
                    <a:cubicBezTo>
                      <a:pt x="945" y="737"/>
                      <a:pt x="945" y="731"/>
                      <a:pt x="945" y="725"/>
                    </a:cubicBezTo>
                    <a:close/>
                    <a:moveTo>
                      <a:pt x="676" y="0"/>
                    </a:moveTo>
                    <a:cubicBezTo>
                      <a:pt x="644" y="0"/>
                      <a:pt x="612" y="5"/>
                      <a:pt x="579" y="14"/>
                    </a:cubicBezTo>
                    <a:cubicBezTo>
                      <a:pt x="565" y="18"/>
                      <a:pt x="554" y="21"/>
                      <a:pt x="542" y="25"/>
                    </a:cubicBezTo>
                    <a:cubicBezTo>
                      <a:pt x="516" y="35"/>
                      <a:pt x="492" y="46"/>
                      <a:pt x="466" y="60"/>
                    </a:cubicBezTo>
                    <a:cubicBezTo>
                      <a:pt x="414" y="86"/>
                      <a:pt x="377" y="122"/>
                      <a:pt x="334" y="162"/>
                    </a:cubicBezTo>
                    <a:cubicBezTo>
                      <a:pt x="288" y="207"/>
                      <a:pt x="246" y="254"/>
                      <a:pt x="209" y="305"/>
                    </a:cubicBezTo>
                    <a:cubicBezTo>
                      <a:pt x="170" y="358"/>
                      <a:pt x="136" y="412"/>
                      <a:pt x="101" y="469"/>
                    </a:cubicBezTo>
                    <a:cubicBezTo>
                      <a:pt x="66" y="527"/>
                      <a:pt x="49" y="592"/>
                      <a:pt x="29" y="656"/>
                    </a:cubicBezTo>
                    <a:cubicBezTo>
                      <a:pt x="10" y="724"/>
                      <a:pt x="0" y="793"/>
                      <a:pt x="5" y="864"/>
                    </a:cubicBezTo>
                    <a:cubicBezTo>
                      <a:pt x="7" y="897"/>
                      <a:pt x="15" y="931"/>
                      <a:pt x="23" y="963"/>
                    </a:cubicBezTo>
                    <a:cubicBezTo>
                      <a:pt x="38" y="1032"/>
                      <a:pt x="32" y="1021"/>
                      <a:pt x="65" y="1084"/>
                    </a:cubicBezTo>
                    <a:cubicBezTo>
                      <a:pt x="79" y="1124"/>
                      <a:pt x="101" y="1156"/>
                      <a:pt x="133" y="1183"/>
                    </a:cubicBezTo>
                    <a:cubicBezTo>
                      <a:pt x="147" y="1202"/>
                      <a:pt x="163" y="1218"/>
                      <a:pt x="180" y="1234"/>
                    </a:cubicBezTo>
                    <a:cubicBezTo>
                      <a:pt x="214" y="1256"/>
                      <a:pt x="247" y="1277"/>
                      <a:pt x="282" y="1299"/>
                    </a:cubicBezTo>
                    <a:cubicBezTo>
                      <a:pt x="331" y="1325"/>
                      <a:pt x="383" y="1337"/>
                      <a:pt x="436" y="1337"/>
                    </a:cubicBezTo>
                    <a:cubicBezTo>
                      <a:pt x="441" y="1337"/>
                      <a:pt x="445" y="1336"/>
                      <a:pt x="450" y="1336"/>
                    </a:cubicBezTo>
                    <a:cubicBezTo>
                      <a:pt x="458" y="1337"/>
                      <a:pt x="466" y="1337"/>
                      <a:pt x="474" y="1337"/>
                    </a:cubicBezTo>
                    <a:cubicBezTo>
                      <a:pt x="561" y="1337"/>
                      <a:pt x="653" y="1316"/>
                      <a:pt x="723" y="1262"/>
                    </a:cubicBezTo>
                    <a:cubicBezTo>
                      <a:pt x="757" y="1235"/>
                      <a:pt x="790" y="1206"/>
                      <a:pt x="820" y="1175"/>
                    </a:cubicBezTo>
                    <a:cubicBezTo>
                      <a:pt x="872" y="1116"/>
                      <a:pt x="905" y="1045"/>
                      <a:pt x="921" y="963"/>
                    </a:cubicBezTo>
                    <a:cubicBezTo>
                      <a:pt x="925" y="949"/>
                      <a:pt x="929" y="936"/>
                      <a:pt x="934" y="922"/>
                    </a:cubicBezTo>
                    <a:cubicBezTo>
                      <a:pt x="947" y="873"/>
                      <a:pt x="944" y="820"/>
                      <a:pt x="944" y="768"/>
                    </a:cubicBezTo>
                    <a:lnTo>
                      <a:pt x="944" y="768"/>
                    </a:lnTo>
                    <a:cubicBezTo>
                      <a:pt x="947" y="723"/>
                      <a:pt x="948" y="678"/>
                      <a:pt x="945" y="632"/>
                    </a:cubicBezTo>
                    <a:cubicBezTo>
                      <a:pt x="944" y="621"/>
                      <a:pt x="945" y="609"/>
                      <a:pt x="945" y="597"/>
                    </a:cubicBezTo>
                    <a:cubicBezTo>
                      <a:pt x="948" y="548"/>
                      <a:pt x="954" y="501"/>
                      <a:pt x="963" y="453"/>
                    </a:cubicBezTo>
                    <a:cubicBezTo>
                      <a:pt x="993" y="302"/>
                      <a:pt x="961" y="91"/>
                      <a:pt x="801" y="25"/>
                    </a:cubicBezTo>
                    <a:cubicBezTo>
                      <a:pt x="760" y="8"/>
                      <a:pt x="718" y="0"/>
                      <a:pt x="6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38"/>
              <p:cNvSpPr/>
              <p:nvPr/>
            </p:nvSpPr>
            <p:spPr>
              <a:xfrm>
                <a:off x="5890600" y="3629575"/>
                <a:ext cx="23775" cy="29625"/>
              </a:xfrm>
              <a:custGeom>
                <a:rect b="b" l="l" r="r" t="t"/>
                <a:pathLst>
                  <a:path extrusionOk="0" h="1185" w="951">
                    <a:moveTo>
                      <a:pt x="444" y="0"/>
                    </a:moveTo>
                    <a:cubicBezTo>
                      <a:pt x="378" y="0"/>
                      <a:pt x="312" y="20"/>
                      <a:pt x="256" y="58"/>
                    </a:cubicBezTo>
                    <a:cubicBezTo>
                      <a:pt x="165" y="121"/>
                      <a:pt x="109" y="230"/>
                      <a:pt x="113" y="340"/>
                    </a:cubicBezTo>
                    <a:cubicBezTo>
                      <a:pt x="113" y="344"/>
                      <a:pt x="111" y="349"/>
                      <a:pt x="110" y="354"/>
                    </a:cubicBezTo>
                    <a:cubicBezTo>
                      <a:pt x="99" y="378"/>
                      <a:pt x="92" y="404"/>
                      <a:pt x="85" y="434"/>
                    </a:cubicBezTo>
                    <a:cubicBezTo>
                      <a:pt x="79" y="445"/>
                      <a:pt x="76" y="458"/>
                      <a:pt x="71" y="468"/>
                    </a:cubicBezTo>
                    <a:cubicBezTo>
                      <a:pt x="38" y="527"/>
                      <a:pt x="31" y="593"/>
                      <a:pt x="14" y="656"/>
                    </a:cubicBezTo>
                    <a:cubicBezTo>
                      <a:pt x="0" y="734"/>
                      <a:pt x="6" y="809"/>
                      <a:pt x="31" y="886"/>
                    </a:cubicBezTo>
                    <a:cubicBezTo>
                      <a:pt x="40" y="906"/>
                      <a:pt x="51" y="924"/>
                      <a:pt x="61" y="943"/>
                    </a:cubicBezTo>
                    <a:cubicBezTo>
                      <a:pt x="62" y="948"/>
                      <a:pt x="64" y="951"/>
                      <a:pt x="66" y="956"/>
                    </a:cubicBezTo>
                    <a:cubicBezTo>
                      <a:pt x="67" y="961"/>
                      <a:pt x="67" y="965"/>
                      <a:pt x="68" y="967"/>
                    </a:cubicBezTo>
                    <a:lnTo>
                      <a:pt x="68" y="965"/>
                    </a:lnTo>
                    <a:cubicBezTo>
                      <a:pt x="76" y="991"/>
                      <a:pt x="90" y="1014"/>
                      <a:pt x="110" y="1035"/>
                    </a:cubicBezTo>
                    <a:cubicBezTo>
                      <a:pt x="150" y="1082"/>
                      <a:pt x="188" y="1122"/>
                      <a:pt x="249" y="1149"/>
                    </a:cubicBezTo>
                    <a:cubicBezTo>
                      <a:pt x="301" y="1173"/>
                      <a:pt x="363" y="1184"/>
                      <a:pt x="421" y="1184"/>
                    </a:cubicBezTo>
                    <a:cubicBezTo>
                      <a:pt x="429" y="1184"/>
                      <a:pt x="436" y="1184"/>
                      <a:pt x="443" y="1184"/>
                    </a:cubicBezTo>
                    <a:lnTo>
                      <a:pt x="446" y="1184"/>
                    </a:lnTo>
                    <a:cubicBezTo>
                      <a:pt x="451" y="1184"/>
                      <a:pt x="455" y="1184"/>
                      <a:pt x="459" y="1184"/>
                    </a:cubicBezTo>
                    <a:cubicBezTo>
                      <a:pt x="509" y="1184"/>
                      <a:pt x="560" y="1178"/>
                      <a:pt x="609" y="1161"/>
                    </a:cubicBezTo>
                    <a:cubicBezTo>
                      <a:pt x="686" y="1134"/>
                      <a:pt x="751" y="1090"/>
                      <a:pt x="804" y="1027"/>
                    </a:cubicBezTo>
                    <a:cubicBezTo>
                      <a:pt x="811" y="1019"/>
                      <a:pt x="816" y="1012"/>
                      <a:pt x="822" y="1003"/>
                    </a:cubicBezTo>
                    <a:cubicBezTo>
                      <a:pt x="824" y="1000"/>
                      <a:pt x="827" y="995"/>
                      <a:pt x="830" y="991"/>
                    </a:cubicBezTo>
                    <a:cubicBezTo>
                      <a:pt x="853" y="959"/>
                      <a:pt x="884" y="917"/>
                      <a:pt x="901" y="881"/>
                    </a:cubicBezTo>
                    <a:cubicBezTo>
                      <a:pt x="916" y="852"/>
                      <a:pt x="935" y="793"/>
                      <a:pt x="940" y="760"/>
                    </a:cubicBezTo>
                    <a:cubicBezTo>
                      <a:pt x="942" y="755"/>
                      <a:pt x="943" y="750"/>
                      <a:pt x="943" y="745"/>
                    </a:cubicBezTo>
                    <a:cubicBezTo>
                      <a:pt x="948" y="699"/>
                      <a:pt x="948" y="651"/>
                      <a:pt x="949" y="605"/>
                    </a:cubicBezTo>
                    <a:cubicBezTo>
                      <a:pt x="950" y="532"/>
                      <a:pt x="932" y="459"/>
                      <a:pt x="916" y="388"/>
                    </a:cubicBezTo>
                    <a:cubicBezTo>
                      <a:pt x="914" y="385"/>
                      <a:pt x="914" y="381"/>
                      <a:pt x="913" y="377"/>
                    </a:cubicBezTo>
                    <a:cubicBezTo>
                      <a:pt x="905" y="349"/>
                      <a:pt x="876" y="296"/>
                      <a:pt x="860" y="271"/>
                    </a:cubicBezTo>
                    <a:cubicBezTo>
                      <a:pt x="855" y="263"/>
                      <a:pt x="851" y="257"/>
                      <a:pt x="846" y="250"/>
                    </a:cubicBezTo>
                    <a:cubicBezTo>
                      <a:pt x="815" y="210"/>
                      <a:pt x="781" y="172"/>
                      <a:pt x="745" y="137"/>
                    </a:cubicBezTo>
                    <a:cubicBezTo>
                      <a:pt x="699" y="93"/>
                      <a:pt x="641" y="57"/>
                      <a:pt x="585" y="31"/>
                    </a:cubicBezTo>
                    <a:cubicBezTo>
                      <a:pt x="540" y="11"/>
                      <a:pt x="492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38"/>
              <p:cNvSpPr/>
              <p:nvPr/>
            </p:nvSpPr>
            <p:spPr>
              <a:xfrm>
                <a:off x="5714625" y="3735525"/>
                <a:ext cx="28575" cy="31650"/>
              </a:xfrm>
              <a:custGeom>
                <a:rect b="b" l="l" r="r" t="t"/>
                <a:pathLst>
                  <a:path extrusionOk="0" h="1266" w="1143">
                    <a:moveTo>
                      <a:pt x="461" y="1"/>
                    </a:moveTo>
                    <a:cubicBezTo>
                      <a:pt x="437" y="1"/>
                      <a:pt x="415" y="8"/>
                      <a:pt x="395" y="19"/>
                    </a:cubicBezTo>
                    <a:cubicBezTo>
                      <a:pt x="394" y="19"/>
                      <a:pt x="392" y="19"/>
                      <a:pt x="391" y="19"/>
                    </a:cubicBezTo>
                    <a:cubicBezTo>
                      <a:pt x="280" y="19"/>
                      <a:pt x="155" y="116"/>
                      <a:pt x="116" y="215"/>
                    </a:cubicBezTo>
                    <a:cubicBezTo>
                      <a:pt x="80" y="311"/>
                      <a:pt x="46" y="410"/>
                      <a:pt x="28" y="513"/>
                    </a:cubicBezTo>
                    <a:cubicBezTo>
                      <a:pt x="0" y="666"/>
                      <a:pt x="30" y="800"/>
                      <a:pt x="63" y="950"/>
                    </a:cubicBezTo>
                    <a:cubicBezTo>
                      <a:pt x="92" y="1030"/>
                      <a:pt x="137" y="1098"/>
                      <a:pt x="203" y="1153"/>
                    </a:cubicBezTo>
                    <a:cubicBezTo>
                      <a:pt x="250" y="1196"/>
                      <a:pt x="306" y="1224"/>
                      <a:pt x="368" y="1238"/>
                    </a:cubicBezTo>
                    <a:cubicBezTo>
                      <a:pt x="411" y="1257"/>
                      <a:pt x="455" y="1265"/>
                      <a:pt x="500" y="1265"/>
                    </a:cubicBezTo>
                    <a:cubicBezTo>
                      <a:pt x="515" y="1265"/>
                      <a:pt x="531" y="1264"/>
                      <a:pt x="546" y="1262"/>
                    </a:cubicBezTo>
                    <a:cubicBezTo>
                      <a:pt x="628" y="1255"/>
                      <a:pt x="703" y="1229"/>
                      <a:pt x="772" y="1182"/>
                    </a:cubicBezTo>
                    <a:cubicBezTo>
                      <a:pt x="861" y="1133"/>
                      <a:pt x="941" y="1065"/>
                      <a:pt x="1001" y="984"/>
                    </a:cubicBezTo>
                    <a:cubicBezTo>
                      <a:pt x="1019" y="960"/>
                      <a:pt x="1037" y="935"/>
                      <a:pt x="1055" y="908"/>
                    </a:cubicBezTo>
                    <a:cubicBezTo>
                      <a:pt x="1106" y="838"/>
                      <a:pt x="1142" y="767"/>
                      <a:pt x="1125" y="679"/>
                    </a:cubicBezTo>
                    <a:cubicBezTo>
                      <a:pt x="1111" y="617"/>
                      <a:pt x="1073" y="562"/>
                      <a:pt x="1020" y="527"/>
                    </a:cubicBezTo>
                    <a:cubicBezTo>
                      <a:pt x="997" y="513"/>
                      <a:pt x="977" y="497"/>
                      <a:pt x="955" y="482"/>
                    </a:cubicBezTo>
                    <a:cubicBezTo>
                      <a:pt x="945" y="476"/>
                      <a:pt x="935" y="468"/>
                      <a:pt x="924" y="461"/>
                    </a:cubicBezTo>
                    <a:cubicBezTo>
                      <a:pt x="892" y="439"/>
                      <a:pt x="859" y="409"/>
                      <a:pt x="820" y="394"/>
                    </a:cubicBezTo>
                    <a:cubicBezTo>
                      <a:pt x="819" y="394"/>
                      <a:pt x="817" y="393"/>
                      <a:pt x="815" y="393"/>
                    </a:cubicBezTo>
                    <a:cubicBezTo>
                      <a:pt x="808" y="379"/>
                      <a:pt x="801" y="366"/>
                      <a:pt x="793" y="352"/>
                    </a:cubicBezTo>
                    <a:cubicBezTo>
                      <a:pt x="787" y="342"/>
                      <a:pt x="782" y="331"/>
                      <a:pt x="775" y="321"/>
                    </a:cubicBezTo>
                    <a:lnTo>
                      <a:pt x="760" y="285"/>
                    </a:lnTo>
                    <a:cubicBezTo>
                      <a:pt x="754" y="273"/>
                      <a:pt x="750" y="258"/>
                      <a:pt x="745" y="246"/>
                    </a:cubicBezTo>
                    <a:cubicBezTo>
                      <a:pt x="710" y="152"/>
                      <a:pt x="645" y="91"/>
                      <a:pt x="559" y="51"/>
                    </a:cubicBezTo>
                    <a:cubicBezTo>
                      <a:pt x="539" y="28"/>
                      <a:pt x="513" y="8"/>
                      <a:pt x="481" y="3"/>
                    </a:cubicBezTo>
                    <a:cubicBezTo>
                      <a:pt x="474" y="1"/>
                      <a:pt x="468" y="1"/>
                      <a:pt x="4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8"/>
              <p:cNvSpPr/>
              <p:nvPr/>
            </p:nvSpPr>
            <p:spPr>
              <a:xfrm>
                <a:off x="5783625" y="3779675"/>
                <a:ext cx="25800" cy="28425"/>
              </a:xfrm>
              <a:custGeom>
                <a:rect b="b" l="l" r="r" t="t"/>
                <a:pathLst>
                  <a:path extrusionOk="0" h="1137" w="1032">
                    <a:moveTo>
                      <a:pt x="684" y="1"/>
                    </a:moveTo>
                    <a:cubicBezTo>
                      <a:pt x="647" y="1"/>
                      <a:pt x="609" y="18"/>
                      <a:pt x="583" y="46"/>
                    </a:cubicBezTo>
                    <a:cubicBezTo>
                      <a:pt x="554" y="54"/>
                      <a:pt x="525" y="67"/>
                      <a:pt x="502" y="86"/>
                    </a:cubicBezTo>
                    <a:cubicBezTo>
                      <a:pt x="496" y="89"/>
                      <a:pt x="492" y="94"/>
                      <a:pt x="487" y="98"/>
                    </a:cubicBezTo>
                    <a:cubicBezTo>
                      <a:pt x="430" y="122"/>
                      <a:pt x="378" y="156"/>
                      <a:pt x="341" y="204"/>
                    </a:cubicBezTo>
                    <a:cubicBezTo>
                      <a:pt x="326" y="222"/>
                      <a:pt x="310" y="239"/>
                      <a:pt x="294" y="256"/>
                    </a:cubicBezTo>
                    <a:cubicBezTo>
                      <a:pt x="285" y="263"/>
                      <a:pt x="275" y="271"/>
                      <a:pt x="265" y="279"/>
                    </a:cubicBezTo>
                    <a:cubicBezTo>
                      <a:pt x="203" y="318"/>
                      <a:pt x="161" y="370"/>
                      <a:pt x="115" y="425"/>
                    </a:cubicBezTo>
                    <a:cubicBezTo>
                      <a:pt x="46" y="505"/>
                      <a:pt x="0" y="633"/>
                      <a:pt x="14" y="741"/>
                    </a:cubicBezTo>
                    <a:cubicBezTo>
                      <a:pt x="21" y="777"/>
                      <a:pt x="29" y="814"/>
                      <a:pt x="37" y="849"/>
                    </a:cubicBezTo>
                    <a:cubicBezTo>
                      <a:pt x="54" y="905"/>
                      <a:pt x="83" y="953"/>
                      <a:pt x="127" y="993"/>
                    </a:cubicBezTo>
                    <a:cubicBezTo>
                      <a:pt x="190" y="1062"/>
                      <a:pt x="276" y="1120"/>
                      <a:pt x="372" y="1132"/>
                    </a:cubicBezTo>
                    <a:cubicBezTo>
                      <a:pt x="409" y="1134"/>
                      <a:pt x="446" y="1136"/>
                      <a:pt x="483" y="1137"/>
                    </a:cubicBezTo>
                    <a:cubicBezTo>
                      <a:pt x="558" y="1131"/>
                      <a:pt x="629" y="1106"/>
                      <a:pt x="693" y="1063"/>
                    </a:cubicBezTo>
                    <a:cubicBezTo>
                      <a:pt x="810" y="1003"/>
                      <a:pt x="894" y="895"/>
                      <a:pt x="945" y="776"/>
                    </a:cubicBezTo>
                    <a:cubicBezTo>
                      <a:pt x="979" y="696"/>
                      <a:pt x="1006" y="609"/>
                      <a:pt x="1020" y="522"/>
                    </a:cubicBezTo>
                    <a:cubicBezTo>
                      <a:pt x="1031" y="456"/>
                      <a:pt x="1026" y="390"/>
                      <a:pt x="1004" y="326"/>
                    </a:cubicBezTo>
                    <a:cubicBezTo>
                      <a:pt x="996" y="303"/>
                      <a:pt x="983" y="282"/>
                      <a:pt x="972" y="263"/>
                    </a:cubicBezTo>
                    <a:cubicBezTo>
                      <a:pt x="970" y="259"/>
                      <a:pt x="969" y="256"/>
                      <a:pt x="968" y="253"/>
                    </a:cubicBezTo>
                    <a:cubicBezTo>
                      <a:pt x="930" y="156"/>
                      <a:pt x="869" y="92"/>
                      <a:pt x="780" y="56"/>
                    </a:cubicBezTo>
                    <a:cubicBezTo>
                      <a:pt x="780" y="55"/>
                      <a:pt x="779" y="55"/>
                      <a:pt x="779" y="54"/>
                    </a:cubicBezTo>
                    <a:cubicBezTo>
                      <a:pt x="756" y="17"/>
                      <a:pt x="721" y="1"/>
                      <a:pt x="6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38"/>
              <p:cNvSpPr/>
              <p:nvPr/>
            </p:nvSpPr>
            <p:spPr>
              <a:xfrm>
                <a:off x="5724350" y="3824225"/>
                <a:ext cx="24800" cy="26850"/>
              </a:xfrm>
              <a:custGeom>
                <a:rect b="b" l="l" r="r" t="t"/>
                <a:pathLst>
                  <a:path extrusionOk="0" h="1074" w="992">
                    <a:moveTo>
                      <a:pt x="133" y="337"/>
                    </a:moveTo>
                    <a:lnTo>
                      <a:pt x="133" y="337"/>
                    </a:lnTo>
                    <a:cubicBezTo>
                      <a:pt x="130" y="339"/>
                      <a:pt x="127" y="342"/>
                      <a:pt x="125" y="345"/>
                    </a:cubicBezTo>
                    <a:cubicBezTo>
                      <a:pt x="127" y="342"/>
                      <a:pt x="130" y="339"/>
                      <a:pt x="133" y="337"/>
                    </a:cubicBezTo>
                    <a:close/>
                    <a:moveTo>
                      <a:pt x="606" y="0"/>
                    </a:moveTo>
                    <a:cubicBezTo>
                      <a:pt x="517" y="0"/>
                      <a:pt x="422" y="35"/>
                      <a:pt x="368" y="109"/>
                    </a:cubicBezTo>
                    <a:cubicBezTo>
                      <a:pt x="361" y="118"/>
                      <a:pt x="352" y="126"/>
                      <a:pt x="346" y="133"/>
                    </a:cubicBezTo>
                    <a:cubicBezTo>
                      <a:pt x="334" y="142"/>
                      <a:pt x="321" y="153"/>
                      <a:pt x="309" y="163"/>
                    </a:cubicBezTo>
                    <a:cubicBezTo>
                      <a:pt x="291" y="180"/>
                      <a:pt x="274" y="199"/>
                      <a:pt x="257" y="215"/>
                    </a:cubicBezTo>
                    <a:cubicBezTo>
                      <a:pt x="227" y="240"/>
                      <a:pt x="198" y="263"/>
                      <a:pt x="172" y="294"/>
                    </a:cubicBezTo>
                    <a:cubicBezTo>
                      <a:pt x="158" y="309"/>
                      <a:pt x="146" y="323"/>
                      <a:pt x="133" y="337"/>
                    </a:cubicBezTo>
                    <a:lnTo>
                      <a:pt x="133" y="337"/>
                    </a:lnTo>
                    <a:cubicBezTo>
                      <a:pt x="135" y="334"/>
                      <a:pt x="138" y="332"/>
                      <a:pt x="141" y="330"/>
                    </a:cubicBezTo>
                    <a:lnTo>
                      <a:pt x="141" y="330"/>
                    </a:lnTo>
                    <a:cubicBezTo>
                      <a:pt x="101" y="364"/>
                      <a:pt x="68" y="406"/>
                      <a:pt x="46" y="455"/>
                    </a:cubicBezTo>
                    <a:cubicBezTo>
                      <a:pt x="27" y="491"/>
                      <a:pt x="16" y="528"/>
                      <a:pt x="12" y="568"/>
                    </a:cubicBezTo>
                    <a:cubicBezTo>
                      <a:pt x="0" y="623"/>
                      <a:pt x="3" y="678"/>
                      <a:pt x="18" y="732"/>
                    </a:cubicBezTo>
                    <a:cubicBezTo>
                      <a:pt x="26" y="788"/>
                      <a:pt x="46" y="839"/>
                      <a:pt x="80" y="886"/>
                    </a:cubicBezTo>
                    <a:cubicBezTo>
                      <a:pt x="106" y="914"/>
                      <a:pt x="132" y="943"/>
                      <a:pt x="157" y="971"/>
                    </a:cubicBezTo>
                    <a:cubicBezTo>
                      <a:pt x="216" y="1021"/>
                      <a:pt x="284" y="1054"/>
                      <a:pt x="360" y="1066"/>
                    </a:cubicBezTo>
                    <a:cubicBezTo>
                      <a:pt x="378" y="1071"/>
                      <a:pt x="437" y="1074"/>
                      <a:pt x="465" y="1074"/>
                    </a:cubicBezTo>
                    <a:cubicBezTo>
                      <a:pt x="470" y="1074"/>
                      <a:pt x="473" y="1074"/>
                      <a:pt x="476" y="1074"/>
                    </a:cubicBezTo>
                    <a:lnTo>
                      <a:pt x="586" y="1050"/>
                    </a:lnTo>
                    <a:cubicBezTo>
                      <a:pt x="620" y="1033"/>
                      <a:pt x="653" y="1016"/>
                      <a:pt x="686" y="999"/>
                    </a:cubicBezTo>
                    <a:cubicBezTo>
                      <a:pt x="694" y="993"/>
                      <a:pt x="703" y="989"/>
                      <a:pt x="711" y="982"/>
                    </a:cubicBezTo>
                    <a:cubicBezTo>
                      <a:pt x="756" y="950"/>
                      <a:pt x="795" y="911"/>
                      <a:pt x="834" y="874"/>
                    </a:cubicBezTo>
                    <a:lnTo>
                      <a:pt x="842" y="865"/>
                    </a:lnTo>
                    <a:cubicBezTo>
                      <a:pt x="845" y="862"/>
                      <a:pt x="847" y="860"/>
                      <a:pt x="849" y="857"/>
                    </a:cubicBezTo>
                    <a:cubicBezTo>
                      <a:pt x="871" y="824"/>
                      <a:pt x="892" y="792"/>
                      <a:pt x="914" y="758"/>
                    </a:cubicBezTo>
                    <a:cubicBezTo>
                      <a:pt x="918" y="750"/>
                      <a:pt x="920" y="742"/>
                      <a:pt x="923" y="734"/>
                    </a:cubicBezTo>
                    <a:cubicBezTo>
                      <a:pt x="941" y="684"/>
                      <a:pt x="959" y="632"/>
                      <a:pt x="970" y="580"/>
                    </a:cubicBezTo>
                    <a:cubicBezTo>
                      <a:pt x="991" y="485"/>
                      <a:pt x="986" y="382"/>
                      <a:pt x="950" y="291"/>
                    </a:cubicBezTo>
                    <a:cubicBezTo>
                      <a:pt x="928" y="236"/>
                      <a:pt x="902" y="182"/>
                      <a:pt x="866" y="135"/>
                    </a:cubicBezTo>
                    <a:cubicBezTo>
                      <a:pt x="805" y="53"/>
                      <a:pt x="724" y="6"/>
                      <a:pt x="621" y="0"/>
                    </a:cubicBezTo>
                    <a:cubicBezTo>
                      <a:pt x="616" y="0"/>
                      <a:pt x="611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18" name="Google Shape;1518;p38"/>
          <p:cNvGrpSpPr/>
          <p:nvPr/>
        </p:nvGrpSpPr>
        <p:grpSpPr>
          <a:xfrm>
            <a:off x="7531322" y="4366693"/>
            <a:ext cx="761392" cy="717258"/>
            <a:chOff x="3312850" y="3398925"/>
            <a:chExt cx="443650" cy="418275"/>
          </a:xfrm>
        </p:grpSpPr>
        <p:sp>
          <p:nvSpPr>
            <p:cNvPr id="1519" name="Google Shape;1519;p38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4" name="Google Shape;1524;p38"/>
          <p:cNvGrpSpPr/>
          <p:nvPr/>
        </p:nvGrpSpPr>
        <p:grpSpPr>
          <a:xfrm>
            <a:off x="372358" y="1041212"/>
            <a:ext cx="866552" cy="860487"/>
            <a:chOff x="1990400" y="4190950"/>
            <a:chExt cx="504925" cy="501800"/>
          </a:xfrm>
        </p:grpSpPr>
        <p:sp>
          <p:nvSpPr>
            <p:cNvPr id="1525" name="Google Shape;1525;p38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0" name="Google Shape;1530;p38"/>
          <p:cNvGrpSpPr/>
          <p:nvPr/>
        </p:nvGrpSpPr>
        <p:grpSpPr>
          <a:xfrm>
            <a:off x="463930" y="1712518"/>
            <a:ext cx="454965" cy="911373"/>
            <a:chOff x="3758325" y="4087550"/>
            <a:chExt cx="265100" cy="531475"/>
          </a:xfrm>
        </p:grpSpPr>
        <p:sp>
          <p:nvSpPr>
            <p:cNvPr id="1531" name="Google Shape;1531;p38"/>
            <p:cNvSpPr/>
            <p:nvPr/>
          </p:nvSpPr>
          <p:spPr>
            <a:xfrm>
              <a:off x="3762900" y="4118200"/>
              <a:ext cx="243275" cy="500825"/>
            </a:xfrm>
            <a:custGeom>
              <a:rect b="b" l="l" r="r" t="t"/>
              <a:pathLst>
                <a:path extrusionOk="0" h="20033" w="9731">
                  <a:moveTo>
                    <a:pt x="2369" y="0"/>
                  </a:moveTo>
                  <a:cubicBezTo>
                    <a:pt x="2348" y="0"/>
                    <a:pt x="2333" y="25"/>
                    <a:pt x="2344" y="44"/>
                  </a:cubicBezTo>
                  <a:cubicBezTo>
                    <a:pt x="2582" y="467"/>
                    <a:pt x="2887" y="844"/>
                    <a:pt x="3113" y="1277"/>
                  </a:cubicBezTo>
                  <a:cubicBezTo>
                    <a:pt x="3336" y="1704"/>
                    <a:pt x="3510" y="2154"/>
                    <a:pt x="3671" y="2609"/>
                  </a:cubicBezTo>
                  <a:cubicBezTo>
                    <a:pt x="3905" y="3272"/>
                    <a:pt x="4120" y="3945"/>
                    <a:pt x="4323" y="4620"/>
                  </a:cubicBezTo>
                  <a:cubicBezTo>
                    <a:pt x="3532" y="3661"/>
                    <a:pt x="2263" y="3115"/>
                    <a:pt x="1029" y="3115"/>
                  </a:cubicBezTo>
                  <a:cubicBezTo>
                    <a:pt x="974" y="3115"/>
                    <a:pt x="919" y="3116"/>
                    <a:pt x="864" y="3119"/>
                  </a:cubicBezTo>
                  <a:cubicBezTo>
                    <a:pt x="723" y="3124"/>
                    <a:pt x="670" y="3291"/>
                    <a:pt x="760" y="3389"/>
                  </a:cubicBezTo>
                  <a:cubicBezTo>
                    <a:pt x="1208" y="3881"/>
                    <a:pt x="1755" y="4287"/>
                    <a:pt x="2357" y="4573"/>
                  </a:cubicBezTo>
                  <a:cubicBezTo>
                    <a:pt x="2654" y="4713"/>
                    <a:pt x="2966" y="4826"/>
                    <a:pt x="3284" y="4907"/>
                  </a:cubicBezTo>
                  <a:cubicBezTo>
                    <a:pt x="3436" y="4946"/>
                    <a:pt x="3591" y="4977"/>
                    <a:pt x="3747" y="5002"/>
                  </a:cubicBezTo>
                  <a:cubicBezTo>
                    <a:pt x="3842" y="5017"/>
                    <a:pt x="3947" y="5041"/>
                    <a:pt x="4048" y="5041"/>
                  </a:cubicBezTo>
                  <a:cubicBezTo>
                    <a:pt x="4106" y="5041"/>
                    <a:pt x="4164" y="5033"/>
                    <a:pt x="4217" y="5011"/>
                  </a:cubicBezTo>
                  <a:cubicBezTo>
                    <a:pt x="4223" y="5007"/>
                    <a:pt x="4227" y="5002"/>
                    <a:pt x="4233" y="4998"/>
                  </a:cubicBezTo>
                  <a:cubicBezTo>
                    <a:pt x="4259" y="5028"/>
                    <a:pt x="4286" y="5055"/>
                    <a:pt x="4312" y="5086"/>
                  </a:cubicBezTo>
                  <a:cubicBezTo>
                    <a:pt x="4338" y="5117"/>
                    <a:pt x="4370" y="5130"/>
                    <a:pt x="4403" y="5130"/>
                  </a:cubicBezTo>
                  <a:cubicBezTo>
                    <a:pt x="4426" y="5130"/>
                    <a:pt x="4449" y="5123"/>
                    <a:pt x="4470" y="5112"/>
                  </a:cubicBezTo>
                  <a:cubicBezTo>
                    <a:pt x="4490" y="5185"/>
                    <a:pt x="4514" y="5257"/>
                    <a:pt x="4535" y="5330"/>
                  </a:cubicBezTo>
                  <a:cubicBezTo>
                    <a:pt x="4650" y="5744"/>
                    <a:pt x="4751" y="6161"/>
                    <a:pt x="4842" y="6582"/>
                  </a:cubicBezTo>
                  <a:cubicBezTo>
                    <a:pt x="4839" y="6664"/>
                    <a:pt x="4831" y="6743"/>
                    <a:pt x="4837" y="6824"/>
                  </a:cubicBezTo>
                  <a:cubicBezTo>
                    <a:pt x="4839" y="6873"/>
                    <a:pt x="4871" y="6909"/>
                    <a:pt x="4911" y="6925"/>
                  </a:cubicBezTo>
                  <a:cubicBezTo>
                    <a:pt x="4988" y="7323"/>
                    <a:pt x="5053" y="7722"/>
                    <a:pt x="5098" y="8125"/>
                  </a:cubicBezTo>
                  <a:cubicBezTo>
                    <a:pt x="5150" y="8580"/>
                    <a:pt x="5178" y="9038"/>
                    <a:pt x="5179" y="9497"/>
                  </a:cubicBezTo>
                  <a:cubicBezTo>
                    <a:pt x="5179" y="9912"/>
                    <a:pt x="5069" y="10387"/>
                    <a:pt x="5170" y="10790"/>
                  </a:cubicBezTo>
                  <a:cubicBezTo>
                    <a:pt x="5088" y="11108"/>
                    <a:pt x="5019" y="11431"/>
                    <a:pt x="4957" y="11754"/>
                  </a:cubicBezTo>
                  <a:cubicBezTo>
                    <a:pt x="4948" y="11727"/>
                    <a:pt x="4942" y="11698"/>
                    <a:pt x="4934" y="11673"/>
                  </a:cubicBezTo>
                  <a:cubicBezTo>
                    <a:pt x="4871" y="11459"/>
                    <a:pt x="4779" y="11252"/>
                    <a:pt x="4662" y="11062"/>
                  </a:cubicBezTo>
                  <a:cubicBezTo>
                    <a:pt x="4428" y="10681"/>
                    <a:pt x="4096" y="10372"/>
                    <a:pt x="3696" y="10174"/>
                  </a:cubicBezTo>
                  <a:cubicBezTo>
                    <a:pt x="3675" y="10164"/>
                    <a:pt x="3652" y="10159"/>
                    <a:pt x="3629" y="10159"/>
                  </a:cubicBezTo>
                  <a:cubicBezTo>
                    <a:pt x="3566" y="10159"/>
                    <a:pt x="3504" y="10196"/>
                    <a:pt x="3492" y="10265"/>
                  </a:cubicBezTo>
                  <a:cubicBezTo>
                    <a:pt x="3415" y="10727"/>
                    <a:pt x="3523" y="11195"/>
                    <a:pt x="3770" y="11591"/>
                  </a:cubicBezTo>
                  <a:cubicBezTo>
                    <a:pt x="3890" y="11783"/>
                    <a:pt x="4044" y="11957"/>
                    <a:pt x="4223" y="12097"/>
                  </a:cubicBezTo>
                  <a:cubicBezTo>
                    <a:pt x="4364" y="12205"/>
                    <a:pt x="4573" y="12364"/>
                    <a:pt x="4767" y="12364"/>
                  </a:cubicBezTo>
                  <a:cubicBezTo>
                    <a:pt x="4795" y="12364"/>
                    <a:pt x="4823" y="12361"/>
                    <a:pt x="4850" y="12354"/>
                  </a:cubicBezTo>
                  <a:cubicBezTo>
                    <a:pt x="4852" y="12354"/>
                    <a:pt x="4852" y="12353"/>
                    <a:pt x="4853" y="12353"/>
                  </a:cubicBezTo>
                  <a:lnTo>
                    <a:pt x="4853" y="12353"/>
                  </a:lnTo>
                  <a:cubicBezTo>
                    <a:pt x="4693" y="13396"/>
                    <a:pt x="4635" y="14452"/>
                    <a:pt x="4702" y="15505"/>
                  </a:cubicBezTo>
                  <a:cubicBezTo>
                    <a:pt x="4435" y="15149"/>
                    <a:pt x="4120" y="14820"/>
                    <a:pt x="3835" y="14476"/>
                  </a:cubicBezTo>
                  <a:cubicBezTo>
                    <a:pt x="3888" y="14341"/>
                    <a:pt x="3906" y="14183"/>
                    <a:pt x="3927" y="14063"/>
                  </a:cubicBezTo>
                  <a:cubicBezTo>
                    <a:pt x="3967" y="13832"/>
                    <a:pt x="3987" y="13596"/>
                    <a:pt x="3984" y="13362"/>
                  </a:cubicBezTo>
                  <a:cubicBezTo>
                    <a:pt x="3978" y="12895"/>
                    <a:pt x="3886" y="12427"/>
                    <a:pt x="3710" y="11993"/>
                  </a:cubicBezTo>
                  <a:cubicBezTo>
                    <a:pt x="3686" y="11933"/>
                    <a:pt x="3627" y="11896"/>
                    <a:pt x="3569" y="11896"/>
                  </a:cubicBezTo>
                  <a:cubicBezTo>
                    <a:pt x="3525" y="11896"/>
                    <a:pt x="3483" y="11917"/>
                    <a:pt x="3457" y="11965"/>
                  </a:cubicBezTo>
                  <a:cubicBezTo>
                    <a:pt x="3247" y="12368"/>
                    <a:pt x="3147" y="12820"/>
                    <a:pt x="3163" y="13274"/>
                  </a:cubicBezTo>
                  <a:cubicBezTo>
                    <a:pt x="3166" y="13402"/>
                    <a:pt x="3184" y="13529"/>
                    <a:pt x="3206" y="13656"/>
                  </a:cubicBezTo>
                  <a:cubicBezTo>
                    <a:pt x="3027" y="13409"/>
                    <a:pt x="2853" y="13159"/>
                    <a:pt x="2685" y="12905"/>
                  </a:cubicBezTo>
                  <a:cubicBezTo>
                    <a:pt x="2582" y="12750"/>
                    <a:pt x="2487" y="12590"/>
                    <a:pt x="2391" y="12432"/>
                  </a:cubicBezTo>
                  <a:cubicBezTo>
                    <a:pt x="2393" y="12428"/>
                    <a:pt x="2396" y="12423"/>
                    <a:pt x="2398" y="12418"/>
                  </a:cubicBezTo>
                  <a:cubicBezTo>
                    <a:pt x="2464" y="12304"/>
                    <a:pt x="2522" y="12184"/>
                    <a:pt x="2576" y="12063"/>
                  </a:cubicBezTo>
                  <a:cubicBezTo>
                    <a:pt x="2685" y="11808"/>
                    <a:pt x="2770" y="11542"/>
                    <a:pt x="2821" y="11270"/>
                  </a:cubicBezTo>
                  <a:cubicBezTo>
                    <a:pt x="2924" y="10731"/>
                    <a:pt x="2908" y="10175"/>
                    <a:pt x="2775" y="9643"/>
                  </a:cubicBezTo>
                  <a:cubicBezTo>
                    <a:pt x="2758" y="9574"/>
                    <a:pt x="2705" y="9544"/>
                    <a:pt x="2650" y="9544"/>
                  </a:cubicBezTo>
                  <a:cubicBezTo>
                    <a:pt x="2598" y="9544"/>
                    <a:pt x="2544" y="9570"/>
                    <a:pt x="2512" y="9615"/>
                  </a:cubicBezTo>
                  <a:cubicBezTo>
                    <a:pt x="2130" y="10150"/>
                    <a:pt x="1909" y="10774"/>
                    <a:pt x="1856" y="11430"/>
                  </a:cubicBezTo>
                  <a:cubicBezTo>
                    <a:pt x="1854" y="11459"/>
                    <a:pt x="1856" y="11490"/>
                    <a:pt x="1855" y="11520"/>
                  </a:cubicBezTo>
                  <a:cubicBezTo>
                    <a:pt x="1551" y="10983"/>
                    <a:pt x="1252" y="10442"/>
                    <a:pt x="924" y="9917"/>
                  </a:cubicBezTo>
                  <a:cubicBezTo>
                    <a:pt x="918" y="9909"/>
                    <a:pt x="910" y="9905"/>
                    <a:pt x="902" y="9905"/>
                  </a:cubicBezTo>
                  <a:cubicBezTo>
                    <a:pt x="885" y="9905"/>
                    <a:pt x="869" y="9919"/>
                    <a:pt x="875" y="9938"/>
                  </a:cubicBezTo>
                  <a:cubicBezTo>
                    <a:pt x="1096" y="10718"/>
                    <a:pt x="1463" y="11464"/>
                    <a:pt x="1873" y="12176"/>
                  </a:cubicBezTo>
                  <a:cubicBezTo>
                    <a:pt x="1885" y="12236"/>
                    <a:pt x="1902" y="12295"/>
                    <a:pt x="1933" y="12339"/>
                  </a:cubicBezTo>
                  <a:cubicBezTo>
                    <a:pt x="1951" y="12364"/>
                    <a:pt x="1974" y="12380"/>
                    <a:pt x="1997" y="12390"/>
                  </a:cubicBezTo>
                  <a:cubicBezTo>
                    <a:pt x="2022" y="12432"/>
                    <a:pt x="2048" y="12474"/>
                    <a:pt x="2073" y="12516"/>
                  </a:cubicBezTo>
                  <a:cubicBezTo>
                    <a:pt x="2071" y="12539"/>
                    <a:pt x="2071" y="12562"/>
                    <a:pt x="2079" y="12585"/>
                  </a:cubicBezTo>
                  <a:cubicBezTo>
                    <a:pt x="2089" y="12614"/>
                    <a:pt x="2116" y="12636"/>
                    <a:pt x="2147" y="12641"/>
                  </a:cubicBezTo>
                  <a:cubicBezTo>
                    <a:pt x="2236" y="12783"/>
                    <a:pt x="2324" y="12927"/>
                    <a:pt x="2413" y="13068"/>
                  </a:cubicBezTo>
                  <a:cubicBezTo>
                    <a:pt x="2454" y="13132"/>
                    <a:pt x="2496" y="13193"/>
                    <a:pt x="2538" y="13257"/>
                  </a:cubicBezTo>
                  <a:cubicBezTo>
                    <a:pt x="2236" y="13106"/>
                    <a:pt x="1898" y="13013"/>
                    <a:pt x="1572" y="12966"/>
                  </a:cubicBezTo>
                  <a:cubicBezTo>
                    <a:pt x="1417" y="12943"/>
                    <a:pt x="1260" y="12932"/>
                    <a:pt x="1103" y="12932"/>
                  </a:cubicBezTo>
                  <a:cubicBezTo>
                    <a:pt x="774" y="12932"/>
                    <a:pt x="445" y="12981"/>
                    <a:pt x="129" y="13073"/>
                  </a:cubicBezTo>
                  <a:cubicBezTo>
                    <a:pt x="6" y="13110"/>
                    <a:pt x="1" y="13269"/>
                    <a:pt x="102" y="13333"/>
                  </a:cubicBezTo>
                  <a:cubicBezTo>
                    <a:pt x="540" y="13610"/>
                    <a:pt x="1035" y="13802"/>
                    <a:pt x="1547" y="13888"/>
                  </a:cubicBezTo>
                  <a:cubicBezTo>
                    <a:pt x="1771" y="13926"/>
                    <a:pt x="2000" y="13946"/>
                    <a:pt x="2228" y="13946"/>
                  </a:cubicBezTo>
                  <a:cubicBezTo>
                    <a:pt x="2255" y="13946"/>
                    <a:pt x="2282" y="13946"/>
                    <a:pt x="2309" y="13945"/>
                  </a:cubicBezTo>
                  <a:cubicBezTo>
                    <a:pt x="2434" y="13943"/>
                    <a:pt x="2558" y="13934"/>
                    <a:pt x="2681" y="13918"/>
                  </a:cubicBezTo>
                  <a:cubicBezTo>
                    <a:pt x="2763" y="13908"/>
                    <a:pt x="2860" y="13896"/>
                    <a:pt x="2940" y="13858"/>
                  </a:cubicBezTo>
                  <a:cubicBezTo>
                    <a:pt x="3095" y="14081"/>
                    <a:pt x="3252" y="14301"/>
                    <a:pt x="3416" y="14519"/>
                  </a:cubicBezTo>
                  <a:cubicBezTo>
                    <a:pt x="3759" y="14976"/>
                    <a:pt x="4109" y="15493"/>
                    <a:pt x="4543" y="15867"/>
                  </a:cubicBezTo>
                  <a:cubicBezTo>
                    <a:pt x="4576" y="15896"/>
                    <a:pt x="4616" y="15908"/>
                    <a:pt x="4655" y="15908"/>
                  </a:cubicBezTo>
                  <a:cubicBezTo>
                    <a:pt x="4679" y="15908"/>
                    <a:pt x="4704" y="15903"/>
                    <a:pt x="4727" y="15894"/>
                  </a:cubicBezTo>
                  <a:lnTo>
                    <a:pt x="4727" y="15894"/>
                  </a:lnTo>
                  <a:cubicBezTo>
                    <a:pt x="4519" y="15979"/>
                    <a:pt x="4608" y="16545"/>
                    <a:pt x="4814" y="17230"/>
                  </a:cubicBezTo>
                  <a:cubicBezTo>
                    <a:pt x="4543" y="17100"/>
                    <a:pt x="4230" y="17030"/>
                    <a:pt x="3951" y="17001"/>
                  </a:cubicBezTo>
                  <a:cubicBezTo>
                    <a:pt x="3860" y="16992"/>
                    <a:pt x="3769" y="16987"/>
                    <a:pt x="3678" y="16987"/>
                  </a:cubicBezTo>
                  <a:cubicBezTo>
                    <a:pt x="3324" y="16987"/>
                    <a:pt x="2971" y="17055"/>
                    <a:pt x="2644" y="17193"/>
                  </a:cubicBezTo>
                  <a:cubicBezTo>
                    <a:pt x="2528" y="17242"/>
                    <a:pt x="2504" y="17389"/>
                    <a:pt x="2616" y="17460"/>
                  </a:cubicBezTo>
                  <a:cubicBezTo>
                    <a:pt x="3015" y="17717"/>
                    <a:pt x="3471" y="17886"/>
                    <a:pt x="3941" y="17953"/>
                  </a:cubicBezTo>
                  <a:cubicBezTo>
                    <a:pt x="4101" y="17976"/>
                    <a:pt x="4262" y="17987"/>
                    <a:pt x="4424" y="17987"/>
                  </a:cubicBezTo>
                  <a:cubicBezTo>
                    <a:pt x="4496" y="17987"/>
                    <a:pt x="4568" y="17985"/>
                    <a:pt x="4640" y="17980"/>
                  </a:cubicBezTo>
                  <a:cubicBezTo>
                    <a:pt x="4769" y="17971"/>
                    <a:pt x="4912" y="17960"/>
                    <a:pt x="5043" y="17922"/>
                  </a:cubicBezTo>
                  <a:cubicBezTo>
                    <a:pt x="5387" y="18881"/>
                    <a:pt x="5830" y="19849"/>
                    <a:pt x="5940" y="19997"/>
                  </a:cubicBezTo>
                  <a:cubicBezTo>
                    <a:pt x="5959" y="20022"/>
                    <a:pt x="5986" y="20033"/>
                    <a:pt x="6013" y="20033"/>
                  </a:cubicBezTo>
                  <a:cubicBezTo>
                    <a:pt x="6066" y="20033"/>
                    <a:pt x="6118" y="19989"/>
                    <a:pt x="6101" y="19919"/>
                  </a:cubicBezTo>
                  <a:cubicBezTo>
                    <a:pt x="5906" y="19126"/>
                    <a:pt x="5603" y="18374"/>
                    <a:pt x="5393" y="17588"/>
                  </a:cubicBezTo>
                  <a:cubicBezTo>
                    <a:pt x="5432" y="17551"/>
                    <a:pt x="5471" y="17510"/>
                    <a:pt x="5510" y="17464"/>
                  </a:cubicBezTo>
                  <a:cubicBezTo>
                    <a:pt x="5689" y="17261"/>
                    <a:pt x="5856" y="17048"/>
                    <a:pt x="6013" y="16829"/>
                  </a:cubicBezTo>
                  <a:cubicBezTo>
                    <a:pt x="6333" y="16386"/>
                    <a:pt x="6610" y="15911"/>
                    <a:pt x="6836" y="15415"/>
                  </a:cubicBezTo>
                  <a:cubicBezTo>
                    <a:pt x="6870" y="15424"/>
                    <a:pt x="6904" y="15428"/>
                    <a:pt x="6939" y="15428"/>
                  </a:cubicBezTo>
                  <a:cubicBezTo>
                    <a:pt x="7131" y="15428"/>
                    <a:pt x="7335" y="15302"/>
                    <a:pt x="7494" y="15211"/>
                  </a:cubicBezTo>
                  <a:cubicBezTo>
                    <a:pt x="7717" y="15085"/>
                    <a:pt x="7924" y="14928"/>
                    <a:pt x="8104" y="14747"/>
                  </a:cubicBezTo>
                  <a:cubicBezTo>
                    <a:pt x="8467" y="14391"/>
                    <a:pt x="8730" y="13940"/>
                    <a:pt x="8864" y="13449"/>
                  </a:cubicBezTo>
                  <a:cubicBezTo>
                    <a:pt x="8888" y="13362"/>
                    <a:pt x="8812" y="13270"/>
                    <a:pt x="8726" y="13270"/>
                  </a:cubicBezTo>
                  <a:cubicBezTo>
                    <a:pt x="8712" y="13270"/>
                    <a:pt x="8699" y="13273"/>
                    <a:pt x="8685" y="13278"/>
                  </a:cubicBezTo>
                  <a:cubicBezTo>
                    <a:pt x="8274" y="13429"/>
                    <a:pt x="7898" y="13652"/>
                    <a:pt x="7564" y="13933"/>
                  </a:cubicBezTo>
                  <a:cubicBezTo>
                    <a:pt x="7467" y="14013"/>
                    <a:pt x="7377" y="14101"/>
                    <a:pt x="7290" y="14190"/>
                  </a:cubicBezTo>
                  <a:cubicBezTo>
                    <a:pt x="7483" y="13510"/>
                    <a:pt x="7585" y="12802"/>
                    <a:pt x="7533" y="12105"/>
                  </a:cubicBezTo>
                  <a:cubicBezTo>
                    <a:pt x="7530" y="12079"/>
                    <a:pt x="7506" y="12063"/>
                    <a:pt x="7483" y="12063"/>
                  </a:cubicBezTo>
                  <a:cubicBezTo>
                    <a:pt x="7465" y="12063"/>
                    <a:pt x="7448" y="12074"/>
                    <a:pt x="7444" y="12097"/>
                  </a:cubicBezTo>
                  <a:cubicBezTo>
                    <a:pt x="7282" y="13073"/>
                    <a:pt x="7101" y="14035"/>
                    <a:pt x="6699" y="14946"/>
                  </a:cubicBezTo>
                  <a:cubicBezTo>
                    <a:pt x="6643" y="15073"/>
                    <a:pt x="6579" y="15197"/>
                    <a:pt x="6518" y="15321"/>
                  </a:cubicBezTo>
                  <a:cubicBezTo>
                    <a:pt x="6535" y="14961"/>
                    <a:pt x="6458" y="14605"/>
                    <a:pt x="6303" y="14281"/>
                  </a:cubicBezTo>
                  <a:cubicBezTo>
                    <a:pt x="6284" y="14242"/>
                    <a:pt x="6249" y="14225"/>
                    <a:pt x="6212" y="14225"/>
                  </a:cubicBezTo>
                  <a:cubicBezTo>
                    <a:pt x="6169" y="14225"/>
                    <a:pt x="6125" y="14248"/>
                    <a:pt x="6104" y="14284"/>
                  </a:cubicBezTo>
                  <a:cubicBezTo>
                    <a:pt x="5861" y="14680"/>
                    <a:pt x="5720" y="15129"/>
                    <a:pt x="5687" y="15592"/>
                  </a:cubicBezTo>
                  <a:cubicBezTo>
                    <a:pt x="5671" y="15797"/>
                    <a:pt x="5657" y="16026"/>
                    <a:pt x="5754" y="16215"/>
                  </a:cubicBezTo>
                  <a:cubicBezTo>
                    <a:pt x="5786" y="16276"/>
                    <a:pt x="5839" y="16348"/>
                    <a:pt x="5904" y="16384"/>
                  </a:cubicBezTo>
                  <a:cubicBezTo>
                    <a:pt x="5801" y="16533"/>
                    <a:pt x="5694" y="16682"/>
                    <a:pt x="5580" y="16824"/>
                  </a:cubicBezTo>
                  <a:cubicBezTo>
                    <a:pt x="5506" y="16916"/>
                    <a:pt x="5431" y="17007"/>
                    <a:pt x="5353" y="17098"/>
                  </a:cubicBezTo>
                  <a:cubicBezTo>
                    <a:pt x="5348" y="17104"/>
                    <a:pt x="5323" y="17130"/>
                    <a:pt x="5291" y="17166"/>
                  </a:cubicBezTo>
                  <a:cubicBezTo>
                    <a:pt x="5277" y="17096"/>
                    <a:pt x="5260" y="17027"/>
                    <a:pt x="5247" y="16957"/>
                  </a:cubicBezTo>
                  <a:cubicBezTo>
                    <a:pt x="5054" y="15900"/>
                    <a:pt x="5004" y="14816"/>
                    <a:pt x="5063" y="13745"/>
                  </a:cubicBezTo>
                  <a:cubicBezTo>
                    <a:pt x="5132" y="12502"/>
                    <a:pt x="5370" y="11282"/>
                    <a:pt x="5725" y="10096"/>
                  </a:cubicBezTo>
                  <a:cubicBezTo>
                    <a:pt x="5743" y="10099"/>
                    <a:pt x="5761" y="10101"/>
                    <a:pt x="5780" y="10101"/>
                  </a:cubicBezTo>
                  <a:cubicBezTo>
                    <a:pt x="5878" y="10101"/>
                    <a:pt x="5980" y="10059"/>
                    <a:pt x="6069" y="10028"/>
                  </a:cubicBezTo>
                  <a:cubicBezTo>
                    <a:pt x="6216" y="9978"/>
                    <a:pt x="6360" y="9918"/>
                    <a:pt x="6500" y="9852"/>
                  </a:cubicBezTo>
                  <a:cubicBezTo>
                    <a:pt x="6792" y="9714"/>
                    <a:pt x="7063" y="9537"/>
                    <a:pt x="7314" y="9331"/>
                  </a:cubicBezTo>
                  <a:cubicBezTo>
                    <a:pt x="7816" y="8919"/>
                    <a:pt x="8214" y="8381"/>
                    <a:pt x="8457" y="7777"/>
                  </a:cubicBezTo>
                  <a:cubicBezTo>
                    <a:pt x="8494" y="7685"/>
                    <a:pt x="8438" y="7555"/>
                    <a:pt x="8333" y="7555"/>
                  </a:cubicBezTo>
                  <a:cubicBezTo>
                    <a:pt x="8318" y="7555"/>
                    <a:pt x="8302" y="7557"/>
                    <a:pt x="8285" y="7564"/>
                  </a:cubicBezTo>
                  <a:cubicBezTo>
                    <a:pt x="7684" y="7785"/>
                    <a:pt x="7100" y="8068"/>
                    <a:pt x="6568" y="8428"/>
                  </a:cubicBezTo>
                  <a:cubicBezTo>
                    <a:pt x="6445" y="8512"/>
                    <a:pt x="6325" y="8599"/>
                    <a:pt x="6206" y="8690"/>
                  </a:cubicBezTo>
                  <a:cubicBezTo>
                    <a:pt x="6433" y="8104"/>
                    <a:pt x="6686" y="7526"/>
                    <a:pt x="6962" y="6962"/>
                  </a:cubicBezTo>
                  <a:cubicBezTo>
                    <a:pt x="6990" y="6971"/>
                    <a:pt x="7019" y="6974"/>
                    <a:pt x="7048" y="6974"/>
                  </a:cubicBezTo>
                  <a:cubicBezTo>
                    <a:pt x="7109" y="6974"/>
                    <a:pt x="7172" y="6959"/>
                    <a:pt x="7235" y="6945"/>
                  </a:cubicBezTo>
                  <a:cubicBezTo>
                    <a:pt x="7378" y="6914"/>
                    <a:pt x="7520" y="6873"/>
                    <a:pt x="7659" y="6823"/>
                  </a:cubicBezTo>
                  <a:cubicBezTo>
                    <a:pt x="7929" y="6729"/>
                    <a:pt x="8190" y="6606"/>
                    <a:pt x="8435" y="6457"/>
                  </a:cubicBezTo>
                  <a:cubicBezTo>
                    <a:pt x="8927" y="6156"/>
                    <a:pt x="9344" y="5753"/>
                    <a:pt x="9665" y="5274"/>
                  </a:cubicBezTo>
                  <a:cubicBezTo>
                    <a:pt x="9730" y="5177"/>
                    <a:pt x="9637" y="5048"/>
                    <a:pt x="9531" y="5048"/>
                  </a:cubicBezTo>
                  <a:cubicBezTo>
                    <a:pt x="9529" y="5048"/>
                    <a:pt x="9527" y="5048"/>
                    <a:pt x="9526" y="5048"/>
                  </a:cubicBezTo>
                  <a:cubicBezTo>
                    <a:pt x="8990" y="5066"/>
                    <a:pt x="8466" y="5221"/>
                    <a:pt x="8003" y="5491"/>
                  </a:cubicBezTo>
                  <a:cubicBezTo>
                    <a:pt x="7850" y="5580"/>
                    <a:pt x="7708" y="5686"/>
                    <a:pt x="7571" y="5799"/>
                  </a:cubicBezTo>
                  <a:cubicBezTo>
                    <a:pt x="7698" y="5566"/>
                    <a:pt x="7828" y="5334"/>
                    <a:pt x="7963" y="5105"/>
                  </a:cubicBezTo>
                  <a:cubicBezTo>
                    <a:pt x="8330" y="4486"/>
                    <a:pt x="8753" y="3897"/>
                    <a:pt x="9077" y="3255"/>
                  </a:cubicBezTo>
                  <a:cubicBezTo>
                    <a:pt x="9101" y="3208"/>
                    <a:pt x="9061" y="3158"/>
                    <a:pt x="9017" y="3158"/>
                  </a:cubicBezTo>
                  <a:cubicBezTo>
                    <a:pt x="9002" y="3158"/>
                    <a:pt x="8986" y="3164"/>
                    <a:pt x="8973" y="3178"/>
                  </a:cubicBezTo>
                  <a:cubicBezTo>
                    <a:pt x="8124" y="4094"/>
                    <a:pt x="7489" y="5282"/>
                    <a:pt x="6905" y="6378"/>
                  </a:cubicBezTo>
                  <a:cubicBezTo>
                    <a:pt x="6433" y="7261"/>
                    <a:pt x="6029" y="8183"/>
                    <a:pt x="5689" y="9127"/>
                  </a:cubicBezTo>
                  <a:cubicBezTo>
                    <a:pt x="5590" y="9230"/>
                    <a:pt x="5511" y="9354"/>
                    <a:pt x="5568" y="9467"/>
                  </a:cubicBezTo>
                  <a:cubicBezTo>
                    <a:pt x="5556" y="9502"/>
                    <a:pt x="5542" y="9537"/>
                    <a:pt x="5531" y="9571"/>
                  </a:cubicBezTo>
                  <a:cubicBezTo>
                    <a:pt x="5531" y="9543"/>
                    <a:pt x="5530" y="9513"/>
                    <a:pt x="5530" y="9486"/>
                  </a:cubicBezTo>
                  <a:cubicBezTo>
                    <a:pt x="5527" y="9007"/>
                    <a:pt x="5495" y="8528"/>
                    <a:pt x="5434" y="8054"/>
                  </a:cubicBezTo>
                  <a:cubicBezTo>
                    <a:pt x="5381" y="7619"/>
                    <a:pt x="5304" y="7187"/>
                    <a:pt x="5215" y="6757"/>
                  </a:cubicBezTo>
                  <a:cubicBezTo>
                    <a:pt x="5374" y="6597"/>
                    <a:pt x="5511" y="6406"/>
                    <a:pt x="5646" y="6233"/>
                  </a:cubicBezTo>
                  <a:cubicBezTo>
                    <a:pt x="5828" y="5997"/>
                    <a:pt x="6000" y="5751"/>
                    <a:pt x="6140" y="5487"/>
                  </a:cubicBezTo>
                  <a:cubicBezTo>
                    <a:pt x="6411" y="4977"/>
                    <a:pt x="6548" y="4422"/>
                    <a:pt x="6446" y="3848"/>
                  </a:cubicBezTo>
                  <a:cubicBezTo>
                    <a:pt x="6433" y="3771"/>
                    <a:pt x="6366" y="3734"/>
                    <a:pt x="6297" y="3734"/>
                  </a:cubicBezTo>
                  <a:cubicBezTo>
                    <a:pt x="6251" y="3734"/>
                    <a:pt x="6205" y="3750"/>
                    <a:pt x="6174" y="3781"/>
                  </a:cubicBezTo>
                  <a:cubicBezTo>
                    <a:pt x="5762" y="4179"/>
                    <a:pt x="5424" y="4653"/>
                    <a:pt x="5193" y="5178"/>
                  </a:cubicBezTo>
                  <a:cubicBezTo>
                    <a:pt x="5111" y="5365"/>
                    <a:pt x="5042" y="5560"/>
                    <a:pt x="4983" y="5759"/>
                  </a:cubicBezTo>
                  <a:cubicBezTo>
                    <a:pt x="4932" y="5565"/>
                    <a:pt x="4879" y="5372"/>
                    <a:pt x="4824" y="5179"/>
                  </a:cubicBezTo>
                  <a:cubicBezTo>
                    <a:pt x="4660" y="4612"/>
                    <a:pt x="4478" y="4049"/>
                    <a:pt x="4284" y="3490"/>
                  </a:cubicBezTo>
                  <a:cubicBezTo>
                    <a:pt x="4324" y="3432"/>
                    <a:pt x="4323" y="3347"/>
                    <a:pt x="4291" y="3292"/>
                  </a:cubicBezTo>
                  <a:cubicBezTo>
                    <a:pt x="4292" y="3291"/>
                    <a:pt x="4292" y="3290"/>
                    <a:pt x="4294" y="3288"/>
                  </a:cubicBezTo>
                  <a:cubicBezTo>
                    <a:pt x="4315" y="3241"/>
                    <a:pt x="4348" y="3196"/>
                    <a:pt x="4373" y="3150"/>
                  </a:cubicBezTo>
                  <a:cubicBezTo>
                    <a:pt x="4432" y="3042"/>
                    <a:pt x="4488" y="2932"/>
                    <a:pt x="4542" y="2821"/>
                  </a:cubicBezTo>
                  <a:cubicBezTo>
                    <a:pt x="4651" y="2593"/>
                    <a:pt x="4748" y="2359"/>
                    <a:pt x="4831" y="2123"/>
                  </a:cubicBezTo>
                  <a:cubicBezTo>
                    <a:pt x="4999" y="1648"/>
                    <a:pt x="5110" y="1158"/>
                    <a:pt x="5168" y="658"/>
                  </a:cubicBezTo>
                  <a:cubicBezTo>
                    <a:pt x="5181" y="551"/>
                    <a:pt x="5100" y="445"/>
                    <a:pt x="4999" y="445"/>
                  </a:cubicBezTo>
                  <a:cubicBezTo>
                    <a:pt x="4972" y="445"/>
                    <a:pt x="4942" y="453"/>
                    <a:pt x="4913" y="472"/>
                  </a:cubicBezTo>
                  <a:cubicBezTo>
                    <a:pt x="4463" y="756"/>
                    <a:pt x="4145" y="1199"/>
                    <a:pt x="3987" y="1702"/>
                  </a:cubicBezTo>
                  <a:cubicBezTo>
                    <a:pt x="3916" y="1927"/>
                    <a:pt x="3879" y="2166"/>
                    <a:pt x="3886" y="2403"/>
                  </a:cubicBezTo>
                  <a:cubicBezTo>
                    <a:pt x="3873" y="2369"/>
                    <a:pt x="3862" y="2333"/>
                    <a:pt x="3848" y="2300"/>
                  </a:cubicBezTo>
                  <a:cubicBezTo>
                    <a:pt x="3536" y="1509"/>
                    <a:pt x="3138" y="475"/>
                    <a:pt x="2383" y="5"/>
                  </a:cubicBezTo>
                  <a:cubicBezTo>
                    <a:pt x="2378" y="2"/>
                    <a:pt x="2373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3969250" y="4166925"/>
              <a:ext cx="54175" cy="50625"/>
            </a:xfrm>
            <a:custGeom>
              <a:rect b="b" l="l" r="r" t="t"/>
              <a:pathLst>
                <a:path extrusionOk="0" h="2025" w="2167">
                  <a:moveTo>
                    <a:pt x="679" y="0"/>
                  </a:moveTo>
                  <a:cubicBezTo>
                    <a:pt x="491" y="0"/>
                    <a:pt x="303" y="117"/>
                    <a:pt x="266" y="314"/>
                  </a:cubicBezTo>
                  <a:cubicBezTo>
                    <a:pt x="194" y="699"/>
                    <a:pt x="123" y="1085"/>
                    <a:pt x="53" y="1470"/>
                  </a:cubicBezTo>
                  <a:cubicBezTo>
                    <a:pt x="0" y="1765"/>
                    <a:pt x="216" y="2024"/>
                    <a:pt x="499" y="2024"/>
                  </a:cubicBezTo>
                  <a:cubicBezTo>
                    <a:pt x="538" y="2024"/>
                    <a:pt x="580" y="2019"/>
                    <a:pt x="622" y="2008"/>
                  </a:cubicBezTo>
                  <a:cubicBezTo>
                    <a:pt x="926" y="1929"/>
                    <a:pt x="1224" y="1804"/>
                    <a:pt x="1493" y="1644"/>
                  </a:cubicBezTo>
                  <a:cubicBezTo>
                    <a:pt x="1642" y="1557"/>
                    <a:pt x="1777" y="1452"/>
                    <a:pt x="1902" y="1332"/>
                  </a:cubicBezTo>
                  <a:cubicBezTo>
                    <a:pt x="1977" y="1259"/>
                    <a:pt x="2055" y="1185"/>
                    <a:pt x="2092" y="1087"/>
                  </a:cubicBezTo>
                  <a:cubicBezTo>
                    <a:pt x="2116" y="1029"/>
                    <a:pt x="2145" y="972"/>
                    <a:pt x="2156" y="909"/>
                  </a:cubicBezTo>
                  <a:cubicBezTo>
                    <a:pt x="2166" y="853"/>
                    <a:pt x="2166" y="794"/>
                    <a:pt x="2165" y="738"/>
                  </a:cubicBezTo>
                  <a:cubicBezTo>
                    <a:pt x="2159" y="557"/>
                    <a:pt x="2005" y="408"/>
                    <a:pt x="1825" y="408"/>
                  </a:cubicBezTo>
                  <a:cubicBezTo>
                    <a:pt x="1822" y="408"/>
                    <a:pt x="1819" y="408"/>
                    <a:pt x="1816" y="408"/>
                  </a:cubicBezTo>
                  <a:cubicBezTo>
                    <a:pt x="1649" y="414"/>
                    <a:pt x="1497" y="455"/>
                    <a:pt x="1361" y="556"/>
                  </a:cubicBezTo>
                  <a:cubicBezTo>
                    <a:pt x="1274" y="623"/>
                    <a:pt x="1182" y="683"/>
                    <a:pt x="1093" y="748"/>
                  </a:cubicBezTo>
                  <a:cubicBezTo>
                    <a:pt x="1074" y="762"/>
                    <a:pt x="1055" y="773"/>
                    <a:pt x="1036" y="787"/>
                  </a:cubicBezTo>
                  <a:cubicBezTo>
                    <a:pt x="1046" y="691"/>
                    <a:pt x="1057" y="597"/>
                    <a:pt x="1067" y="502"/>
                  </a:cubicBezTo>
                  <a:cubicBezTo>
                    <a:pt x="1080" y="392"/>
                    <a:pt x="1079" y="295"/>
                    <a:pt x="1018" y="196"/>
                  </a:cubicBezTo>
                  <a:cubicBezTo>
                    <a:pt x="966" y="109"/>
                    <a:pt x="862" y="27"/>
                    <a:pt x="761" y="8"/>
                  </a:cubicBezTo>
                  <a:cubicBezTo>
                    <a:pt x="734" y="3"/>
                    <a:pt x="706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8"/>
            <p:cNvSpPr/>
            <p:nvPr/>
          </p:nvSpPr>
          <p:spPr>
            <a:xfrm>
              <a:off x="3758325" y="4337475"/>
              <a:ext cx="48050" cy="55975"/>
            </a:xfrm>
            <a:custGeom>
              <a:rect b="b" l="l" r="r" t="t"/>
              <a:pathLst>
                <a:path extrusionOk="0" h="2239" w="1922">
                  <a:moveTo>
                    <a:pt x="1441" y="1"/>
                  </a:moveTo>
                  <a:cubicBezTo>
                    <a:pt x="1370" y="1"/>
                    <a:pt x="1301" y="18"/>
                    <a:pt x="1253" y="56"/>
                  </a:cubicBezTo>
                  <a:cubicBezTo>
                    <a:pt x="1159" y="125"/>
                    <a:pt x="1078" y="188"/>
                    <a:pt x="1022" y="293"/>
                  </a:cubicBezTo>
                  <a:cubicBezTo>
                    <a:pt x="979" y="376"/>
                    <a:pt x="927" y="478"/>
                    <a:pt x="911" y="567"/>
                  </a:cubicBezTo>
                  <a:cubicBezTo>
                    <a:pt x="886" y="687"/>
                    <a:pt x="876" y="813"/>
                    <a:pt x="856" y="934"/>
                  </a:cubicBezTo>
                  <a:cubicBezTo>
                    <a:pt x="845" y="921"/>
                    <a:pt x="833" y="911"/>
                    <a:pt x="823" y="897"/>
                  </a:cubicBezTo>
                  <a:cubicBezTo>
                    <a:pt x="821" y="896"/>
                    <a:pt x="820" y="895"/>
                    <a:pt x="820" y="893"/>
                  </a:cubicBezTo>
                  <a:cubicBezTo>
                    <a:pt x="810" y="881"/>
                    <a:pt x="799" y="866"/>
                    <a:pt x="790" y="854"/>
                  </a:cubicBezTo>
                  <a:cubicBezTo>
                    <a:pt x="764" y="819"/>
                    <a:pt x="740" y="782"/>
                    <a:pt x="716" y="745"/>
                  </a:cubicBezTo>
                  <a:cubicBezTo>
                    <a:pt x="654" y="647"/>
                    <a:pt x="578" y="568"/>
                    <a:pt x="505" y="479"/>
                  </a:cubicBezTo>
                  <a:cubicBezTo>
                    <a:pt x="459" y="423"/>
                    <a:pt x="381" y="399"/>
                    <a:pt x="306" y="399"/>
                  </a:cubicBezTo>
                  <a:cubicBezTo>
                    <a:pt x="262" y="399"/>
                    <a:pt x="219" y="407"/>
                    <a:pt x="184" y="423"/>
                  </a:cubicBezTo>
                  <a:cubicBezTo>
                    <a:pt x="70" y="473"/>
                    <a:pt x="13" y="577"/>
                    <a:pt x="7" y="698"/>
                  </a:cubicBezTo>
                  <a:cubicBezTo>
                    <a:pt x="0" y="850"/>
                    <a:pt x="22" y="985"/>
                    <a:pt x="80" y="1126"/>
                  </a:cubicBezTo>
                  <a:cubicBezTo>
                    <a:pt x="136" y="1257"/>
                    <a:pt x="194" y="1394"/>
                    <a:pt x="276" y="1511"/>
                  </a:cubicBezTo>
                  <a:cubicBezTo>
                    <a:pt x="437" y="1739"/>
                    <a:pt x="621" y="1924"/>
                    <a:pt x="840" y="2086"/>
                  </a:cubicBezTo>
                  <a:lnTo>
                    <a:pt x="840" y="2086"/>
                  </a:lnTo>
                  <a:lnTo>
                    <a:pt x="870" y="2113"/>
                  </a:lnTo>
                  <a:cubicBezTo>
                    <a:pt x="962" y="2196"/>
                    <a:pt x="1084" y="2239"/>
                    <a:pt x="1205" y="2239"/>
                  </a:cubicBezTo>
                  <a:cubicBezTo>
                    <a:pt x="1366" y="2239"/>
                    <a:pt x="1523" y="2163"/>
                    <a:pt x="1602" y="2002"/>
                  </a:cubicBezTo>
                  <a:cubicBezTo>
                    <a:pt x="1674" y="1856"/>
                    <a:pt x="1721" y="1705"/>
                    <a:pt x="1758" y="1543"/>
                  </a:cubicBezTo>
                  <a:cubicBezTo>
                    <a:pt x="1789" y="1417"/>
                    <a:pt x="1816" y="1288"/>
                    <a:pt x="1841" y="1159"/>
                  </a:cubicBezTo>
                  <a:cubicBezTo>
                    <a:pt x="1853" y="1095"/>
                    <a:pt x="1866" y="1032"/>
                    <a:pt x="1877" y="966"/>
                  </a:cubicBezTo>
                  <a:cubicBezTo>
                    <a:pt x="1894" y="871"/>
                    <a:pt x="1921" y="766"/>
                    <a:pt x="1919" y="669"/>
                  </a:cubicBezTo>
                  <a:cubicBezTo>
                    <a:pt x="1916" y="578"/>
                    <a:pt x="1897" y="478"/>
                    <a:pt x="1876" y="386"/>
                  </a:cubicBezTo>
                  <a:cubicBezTo>
                    <a:pt x="1851" y="271"/>
                    <a:pt x="1781" y="194"/>
                    <a:pt x="1709" y="108"/>
                  </a:cubicBezTo>
                  <a:cubicBezTo>
                    <a:pt x="1653" y="38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8"/>
            <p:cNvSpPr/>
            <p:nvPr/>
          </p:nvSpPr>
          <p:spPr>
            <a:xfrm>
              <a:off x="3930850" y="4400050"/>
              <a:ext cx="47475" cy="48875"/>
            </a:xfrm>
            <a:custGeom>
              <a:rect b="b" l="l" r="r" t="t"/>
              <a:pathLst>
                <a:path extrusionOk="0" h="1955" w="1899">
                  <a:moveTo>
                    <a:pt x="301" y="1"/>
                  </a:moveTo>
                  <a:cubicBezTo>
                    <a:pt x="274" y="1"/>
                    <a:pt x="247" y="5"/>
                    <a:pt x="219" y="15"/>
                  </a:cubicBezTo>
                  <a:cubicBezTo>
                    <a:pt x="88" y="59"/>
                    <a:pt x="9" y="172"/>
                    <a:pt x="5" y="309"/>
                  </a:cubicBezTo>
                  <a:cubicBezTo>
                    <a:pt x="4" y="361"/>
                    <a:pt x="0" y="415"/>
                    <a:pt x="0" y="468"/>
                  </a:cubicBezTo>
                  <a:cubicBezTo>
                    <a:pt x="2" y="543"/>
                    <a:pt x="23" y="619"/>
                    <a:pt x="39" y="692"/>
                  </a:cubicBezTo>
                  <a:cubicBezTo>
                    <a:pt x="61" y="794"/>
                    <a:pt x="82" y="896"/>
                    <a:pt x="106" y="999"/>
                  </a:cubicBezTo>
                  <a:cubicBezTo>
                    <a:pt x="151" y="1209"/>
                    <a:pt x="201" y="1418"/>
                    <a:pt x="243" y="1627"/>
                  </a:cubicBezTo>
                  <a:cubicBezTo>
                    <a:pt x="273" y="1783"/>
                    <a:pt x="430" y="1909"/>
                    <a:pt x="577" y="1943"/>
                  </a:cubicBezTo>
                  <a:cubicBezTo>
                    <a:pt x="611" y="1951"/>
                    <a:pt x="644" y="1955"/>
                    <a:pt x="677" y="1955"/>
                  </a:cubicBezTo>
                  <a:cubicBezTo>
                    <a:pt x="801" y="1955"/>
                    <a:pt x="914" y="1902"/>
                    <a:pt x="1010" y="1815"/>
                  </a:cubicBezTo>
                  <a:cubicBezTo>
                    <a:pt x="1057" y="1772"/>
                    <a:pt x="1108" y="1732"/>
                    <a:pt x="1146" y="1683"/>
                  </a:cubicBezTo>
                  <a:cubicBezTo>
                    <a:pt x="1182" y="1639"/>
                    <a:pt x="1213" y="1595"/>
                    <a:pt x="1247" y="1550"/>
                  </a:cubicBezTo>
                  <a:cubicBezTo>
                    <a:pt x="1318" y="1455"/>
                    <a:pt x="1391" y="1361"/>
                    <a:pt x="1463" y="1266"/>
                  </a:cubicBezTo>
                  <a:cubicBezTo>
                    <a:pt x="1556" y="1145"/>
                    <a:pt x="1665" y="1023"/>
                    <a:pt x="1745" y="893"/>
                  </a:cubicBezTo>
                  <a:cubicBezTo>
                    <a:pt x="1774" y="848"/>
                    <a:pt x="1800" y="799"/>
                    <a:pt x="1823" y="750"/>
                  </a:cubicBezTo>
                  <a:cubicBezTo>
                    <a:pt x="1898" y="595"/>
                    <a:pt x="1886" y="470"/>
                    <a:pt x="1853" y="309"/>
                  </a:cubicBezTo>
                  <a:cubicBezTo>
                    <a:pt x="1821" y="154"/>
                    <a:pt x="1638" y="12"/>
                    <a:pt x="1475" y="12"/>
                  </a:cubicBezTo>
                  <a:cubicBezTo>
                    <a:pt x="1465" y="12"/>
                    <a:pt x="1455" y="13"/>
                    <a:pt x="1445" y="14"/>
                  </a:cubicBezTo>
                  <a:cubicBezTo>
                    <a:pt x="1290" y="32"/>
                    <a:pt x="1160" y="61"/>
                    <a:pt x="1040" y="175"/>
                  </a:cubicBezTo>
                  <a:cubicBezTo>
                    <a:pt x="1000" y="213"/>
                    <a:pt x="963" y="254"/>
                    <a:pt x="927" y="293"/>
                  </a:cubicBezTo>
                  <a:cubicBezTo>
                    <a:pt x="869" y="364"/>
                    <a:pt x="816" y="441"/>
                    <a:pt x="765" y="520"/>
                  </a:cubicBezTo>
                  <a:cubicBezTo>
                    <a:pt x="759" y="506"/>
                    <a:pt x="754" y="495"/>
                    <a:pt x="749" y="481"/>
                  </a:cubicBezTo>
                  <a:cubicBezTo>
                    <a:pt x="720" y="412"/>
                    <a:pt x="696" y="337"/>
                    <a:pt x="655" y="275"/>
                  </a:cubicBezTo>
                  <a:cubicBezTo>
                    <a:pt x="626" y="230"/>
                    <a:pt x="591" y="188"/>
                    <a:pt x="558" y="146"/>
                  </a:cubicBezTo>
                  <a:cubicBezTo>
                    <a:pt x="498" y="64"/>
                    <a:pt x="404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8"/>
            <p:cNvSpPr/>
            <p:nvPr/>
          </p:nvSpPr>
          <p:spPr>
            <a:xfrm>
              <a:off x="3791000" y="4087550"/>
              <a:ext cx="48525" cy="53775"/>
            </a:xfrm>
            <a:custGeom>
              <a:rect b="b" l="l" r="r" t="t"/>
              <a:pathLst>
                <a:path extrusionOk="0" h="2151" w="1941">
                  <a:moveTo>
                    <a:pt x="608" y="593"/>
                  </a:moveTo>
                  <a:cubicBezTo>
                    <a:pt x="608" y="594"/>
                    <a:pt x="608" y="595"/>
                    <a:pt x="608" y="596"/>
                  </a:cubicBezTo>
                  <a:lnTo>
                    <a:pt x="608" y="596"/>
                  </a:lnTo>
                  <a:cubicBezTo>
                    <a:pt x="608" y="595"/>
                    <a:pt x="608" y="594"/>
                    <a:pt x="608" y="593"/>
                  </a:cubicBezTo>
                  <a:close/>
                  <a:moveTo>
                    <a:pt x="1054" y="0"/>
                  </a:moveTo>
                  <a:cubicBezTo>
                    <a:pt x="1049" y="0"/>
                    <a:pt x="1043" y="1"/>
                    <a:pt x="1038" y="1"/>
                  </a:cubicBezTo>
                  <a:cubicBezTo>
                    <a:pt x="883" y="10"/>
                    <a:pt x="779" y="95"/>
                    <a:pt x="697" y="219"/>
                  </a:cubicBezTo>
                  <a:cubicBezTo>
                    <a:pt x="685" y="237"/>
                    <a:pt x="674" y="254"/>
                    <a:pt x="662" y="272"/>
                  </a:cubicBezTo>
                  <a:cubicBezTo>
                    <a:pt x="597" y="384"/>
                    <a:pt x="596" y="500"/>
                    <a:pt x="613" y="621"/>
                  </a:cubicBezTo>
                  <a:lnTo>
                    <a:pt x="613" y="621"/>
                  </a:lnTo>
                  <a:cubicBezTo>
                    <a:pt x="611" y="613"/>
                    <a:pt x="610" y="605"/>
                    <a:pt x="608" y="596"/>
                  </a:cubicBezTo>
                  <a:lnTo>
                    <a:pt x="608" y="596"/>
                  </a:lnTo>
                  <a:cubicBezTo>
                    <a:pt x="617" y="644"/>
                    <a:pt x="623" y="691"/>
                    <a:pt x="631" y="740"/>
                  </a:cubicBezTo>
                  <a:cubicBezTo>
                    <a:pt x="641" y="803"/>
                    <a:pt x="662" y="859"/>
                    <a:pt x="684" y="913"/>
                  </a:cubicBezTo>
                  <a:cubicBezTo>
                    <a:pt x="684" y="913"/>
                    <a:pt x="683" y="913"/>
                    <a:pt x="683" y="912"/>
                  </a:cubicBezTo>
                  <a:cubicBezTo>
                    <a:pt x="676" y="898"/>
                    <a:pt x="669" y="882"/>
                    <a:pt x="663" y="868"/>
                  </a:cubicBezTo>
                  <a:lnTo>
                    <a:pt x="663" y="868"/>
                  </a:lnTo>
                  <a:cubicBezTo>
                    <a:pt x="668" y="881"/>
                    <a:pt x="673" y="896"/>
                    <a:pt x="678" y="909"/>
                  </a:cubicBezTo>
                  <a:cubicBezTo>
                    <a:pt x="629" y="886"/>
                    <a:pt x="580" y="864"/>
                    <a:pt x="533" y="838"/>
                  </a:cubicBezTo>
                  <a:cubicBezTo>
                    <a:pt x="480" y="810"/>
                    <a:pt x="422" y="797"/>
                    <a:pt x="365" y="797"/>
                  </a:cubicBezTo>
                  <a:cubicBezTo>
                    <a:pt x="255" y="797"/>
                    <a:pt x="147" y="848"/>
                    <a:pt x="78" y="941"/>
                  </a:cubicBezTo>
                  <a:cubicBezTo>
                    <a:pt x="32" y="1002"/>
                    <a:pt x="1" y="1081"/>
                    <a:pt x="6" y="1160"/>
                  </a:cubicBezTo>
                  <a:cubicBezTo>
                    <a:pt x="12" y="1245"/>
                    <a:pt x="43" y="1352"/>
                    <a:pt x="115" y="1405"/>
                  </a:cubicBezTo>
                  <a:cubicBezTo>
                    <a:pt x="423" y="1632"/>
                    <a:pt x="742" y="1832"/>
                    <a:pt x="1087" y="2002"/>
                  </a:cubicBezTo>
                  <a:lnTo>
                    <a:pt x="1106" y="2018"/>
                  </a:lnTo>
                  <a:cubicBezTo>
                    <a:pt x="1169" y="2077"/>
                    <a:pt x="1242" y="2117"/>
                    <a:pt x="1326" y="2138"/>
                  </a:cubicBezTo>
                  <a:cubicBezTo>
                    <a:pt x="1363" y="2146"/>
                    <a:pt x="1400" y="2150"/>
                    <a:pt x="1436" y="2150"/>
                  </a:cubicBezTo>
                  <a:cubicBezTo>
                    <a:pt x="1480" y="2150"/>
                    <a:pt x="1523" y="2144"/>
                    <a:pt x="1566" y="2132"/>
                  </a:cubicBezTo>
                  <a:cubicBezTo>
                    <a:pt x="1728" y="2082"/>
                    <a:pt x="1853" y="1949"/>
                    <a:pt x="1893" y="1784"/>
                  </a:cubicBezTo>
                  <a:cubicBezTo>
                    <a:pt x="1919" y="1676"/>
                    <a:pt x="1930" y="1565"/>
                    <a:pt x="1936" y="1455"/>
                  </a:cubicBezTo>
                  <a:cubicBezTo>
                    <a:pt x="1941" y="1336"/>
                    <a:pt x="1928" y="1226"/>
                    <a:pt x="1905" y="1110"/>
                  </a:cubicBezTo>
                  <a:cubicBezTo>
                    <a:pt x="1875" y="955"/>
                    <a:pt x="1833" y="804"/>
                    <a:pt x="1781" y="657"/>
                  </a:cubicBezTo>
                  <a:cubicBezTo>
                    <a:pt x="1769" y="620"/>
                    <a:pt x="1755" y="585"/>
                    <a:pt x="1742" y="550"/>
                  </a:cubicBezTo>
                  <a:cubicBezTo>
                    <a:pt x="1727" y="515"/>
                    <a:pt x="1712" y="481"/>
                    <a:pt x="1697" y="445"/>
                  </a:cubicBezTo>
                  <a:cubicBezTo>
                    <a:pt x="1659" y="359"/>
                    <a:pt x="1629" y="323"/>
                    <a:pt x="1560" y="242"/>
                  </a:cubicBezTo>
                  <a:cubicBezTo>
                    <a:pt x="1536" y="215"/>
                    <a:pt x="1513" y="188"/>
                    <a:pt x="1489" y="162"/>
                  </a:cubicBezTo>
                  <a:cubicBezTo>
                    <a:pt x="1379" y="44"/>
                    <a:pt x="1241" y="6"/>
                    <a:pt x="1088" y="1"/>
                  </a:cubicBezTo>
                  <a:cubicBezTo>
                    <a:pt x="1077" y="1"/>
                    <a:pt x="1065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6" name="Google Shape;1536;p38"/>
          <p:cNvSpPr/>
          <p:nvPr/>
        </p:nvSpPr>
        <p:spPr>
          <a:xfrm rot="-1381184">
            <a:off x="372355" y="762199"/>
            <a:ext cx="387337" cy="394567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38"/>
          <p:cNvSpPr/>
          <p:nvPr/>
        </p:nvSpPr>
        <p:spPr>
          <a:xfrm>
            <a:off x="8783553" y="2305696"/>
            <a:ext cx="331570" cy="478258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38"/>
          <p:cNvSpPr/>
          <p:nvPr/>
        </p:nvSpPr>
        <p:spPr>
          <a:xfrm>
            <a:off x="7446567" y="4703203"/>
            <a:ext cx="290381" cy="355006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38"/>
          <p:cNvSpPr/>
          <p:nvPr/>
        </p:nvSpPr>
        <p:spPr>
          <a:xfrm>
            <a:off x="8139932" y="4058604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38"/>
          <p:cNvSpPr/>
          <p:nvPr/>
        </p:nvSpPr>
        <p:spPr>
          <a:xfrm>
            <a:off x="435456" y="2426820"/>
            <a:ext cx="203970" cy="301333"/>
          </a:xfrm>
          <a:custGeom>
            <a:rect b="b" l="l" r="r" t="t"/>
            <a:pathLst>
              <a:path extrusionOk="0" h="7029" w="4754">
                <a:moveTo>
                  <a:pt x="2599" y="3387"/>
                </a:moveTo>
                <a:cubicBezTo>
                  <a:pt x="2781" y="3387"/>
                  <a:pt x="2858" y="3639"/>
                  <a:pt x="2782" y="3819"/>
                </a:cubicBezTo>
                <a:cubicBezTo>
                  <a:pt x="2736" y="3928"/>
                  <a:pt x="2668" y="4016"/>
                  <a:pt x="2580" y="4094"/>
                </a:cubicBezTo>
                <a:cubicBezTo>
                  <a:pt x="2453" y="4203"/>
                  <a:pt x="2326" y="4271"/>
                  <a:pt x="2199" y="4313"/>
                </a:cubicBezTo>
                <a:cubicBezTo>
                  <a:pt x="2198" y="4274"/>
                  <a:pt x="2192" y="4238"/>
                  <a:pt x="2193" y="4200"/>
                </a:cubicBezTo>
                <a:cubicBezTo>
                  <a:pt x="2194" y="3961"/>
                  <a:pt x="2218" y="3564"/>
                  <a:pt x="2463" y="3427"/>
                </a:cubicBezTo>
                <a:cubicBezTo>
                  <a:pt x="2513" y="3399"/>
                  <a:pt x="2558" y="3387"/>
                  <a:pt x="2599" y="3387"/>
                </a:cubicBezTo>
                <a:close/>
                <a:moveTo>
                  <a:pt x="1052" y="0"/>
                </a:moveTo>
                <a:cubicBezTo>
                  <a:pt x="1045" y="0"/>
                  <a:pt x="1037" y="2"/>
                  <a:pt x="1031" y="7"/>
                </a:cubicBezTo>
                <a:cubicBezTo>
                  <a:pt x="197" y="653"/>
                  <a:pt x="0" y="1961"/>
                  <a:pt x="230" y="2939"/>
                </a:cubicBezTo>
                <a:cubicBezTo>
                  <a:pt x="417" y="3740"/>
                  <a:pt x="1021" y="4608"/>
                  <a:pt x="1900" y="4608"/>
                </a:cubicBezTo>
                <a:cubicBezTo>
                  <a:pt x="1918" y="4608"/>
                  <a:pt x="1936" y="4607"/>
                  <a:pt x="1954" y="4607"/>
                </a:cubicBezTo>
                <a:cubicBezTo>
                  <a:pt x="2000" y="4888"/>
                  <a:pt x="2073" y="5144"/>
                  <a:pt x="2145" y="5304"/>
                </a:cubicBezTo>
                <a:cubicBezTo>
                  <a:pt x="2370" y="5809"/>
                  <a:pt x="2738" y="6248"/>
                  <a:pt x="3192" y="6563"/>
                </a:cubicBezTo>
                <a:cubicBezTo>
                  <a:pt x="3503" y="6781"/>
                  <a:pt x="3967" y="7028"/>
                  <a:pt x="4386" y="7028"/>
                </a:cubicBezTo>
                <a:cubicBezTo>
                  <a:pt x="4483" y="7028"/>
                  <a:pt x="4578" y="7015"/>
                  <a:pt x="4669" y="6985"/>
                </a:cubicBezTo>
                <a:cubicBezTo>
                  <a:pt x="4725" y="6967"/>
                  <a:pt x="4753" y="6871"/>
                  <a:pt x="4684" y="6840"/>
                </a:cubicBezTo>
                <a:cubicBezTo>
                  <a:pt x="4287" y="6671"/>
                  <a:pt x="3871" y="6647"/>
                  <a:pt x="3489" y="6416"/>
                </a:cubicBezTo>
                <a:cubicBezTo>
                  <a:pt x="3110" y="6188"/>
                  <a:pt x="2791" y="5865"/>
                  <a:pt x="2562" y="5488"/>
                </a:cubicBezTo>
                <a:cubicBezTo>
                  <a:pt x="2390" y="5206"/>
                  <a:pt x="2271" y="4893"/>
                  <a:pt x="2219" y="4568"/>
                </a:cubicBezTo>
                <a:cubicBezTo>
                  <a:pt x="2574" y="4483"/>
                  <a:pt x="2906" y="4255"/>
                  <a:pt x="3047" y="3911"/>
                </a:cubicBezTo>
                <a:cubicBezTo>
                  <a:pt x="3190" y="3560"/>
                  <a:pt x="3082" y="3120"/>
                  <a:pt x="2649" y="3100"/>
                </a:cubicBezTo>
                <a:cubicBezTo>
                  <a:pt x="2636" y="3099"/>
                  <a:pt x="2622" y="3099"/>
                  <a:pt x="2609" y="3099"/>
                </a:cubicBezTo>
                <a:cubicBezTo>
                  <a:pt x="1990" y="3099"/>
                  <a:pt x="1866" y="3739"/>
                  <a:pt x="1921" y="4354"/>
                </a:cubicBezTo>
                <a:cubicBezTo>
                  <a:pt x="1250" y="4346"/>
                  <a:pt x="660" y="3553"/>
                  <a:pt x="497" y="2918"/>
                </a:cubicBezTo>
                <a:cubicBezTo>
                  <a:pt x="227" y="1865"/>
                  <a:pt x="609" y="963"/>
                  <a:pt x="1077" y="43"/>
                </a:cubicBezTo>
                <a:cubicBezTo>
                  <a:pt x="1089" y="20"/>
                  <a:pt x="1072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1" name="Google Shape;1541;p38"/>
          <p:cNvGrpSpPr/>
          <p:nvPr/>
        </p:nvGrpSpPr>
        <p:grpSpPr>
          <a:xfrm>
            <a:off x="1175630" y="169929"/>
            <a:ext cx="841539" cy="740151"/>
            <a:chOff x="3559000" y="2930025"/>
            <a:chExt cx="490350" cy="431625"/>
          </a:xfrm>
        </p:grpSpPr>
        <p:sp>
          <p:nvSpPr>
            <p:cNvPr id="1542" name="Google Shape;1542;p38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8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8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8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8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6" name="Google Shape;1556;p38"/>
          <p:cNvGrpSpPr/>
          <p:nvPr/>
        </p:nvGrpSpPr>
        <p:grpSpPr>
          <a:xfrm>
            <a:off x="8190081" y="2970515"/>
            <a:ext cx="925032" cy="1040498"/>
            <a:chOff x="2229825" y="3477650"/>
            <a:chExt cx="539000" cy="606775"/>
          </a:xfrm>
        </p:grpSpPr>
        <p:sp>
          <p:nvSpPr>
            <p:cNvPr id="1557" name="Google Shape;1557;p38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1" name="Google Shape;1571;p38"/>
          <p:cNvGrpSpPr/>
          <p:nvPr/>
        </p:nvGrpSpPr>
        <p:grpSpPr>
          <a:xfrm>
            <a:off x="372352" y="187720"/>
            <a:ext cx="695276" cy="704547"/>
            <a:chOff x="7798013" y="1377963"/>
            <a:chExt cx="405125" cy="410863"/>
          </a:xfrm>
        </p:grpSpPr>
        <p:sp>
          <p:nvSpPr>
            <p:cNvPr id="1572" name="Google Shape;1572;p38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3" name="Google Shape;1573;p38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1574" name="Google Shape;1574;p38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38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38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38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38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38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38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38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38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38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38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38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86" name="Google Shape;1586;p38"/>
          <p:cNvSpPr txBox="1"/>
          <p:nvPr/>
        </p:nvSpPr>
        <p:spPr>
          <a:xfrm>
            <a:off x="1737650" y="771000"/>
            <a:ext cx="32766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Chemical &amp; Biomolecular Engineering:</a:t>
            </a:r>
            <a:r>
              <a:rPr lang="en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study and design chemical manufacturing processes and solve problems that involves chemicals, fuel, food, and more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Biomedical Engineering:</a:t>
            </a:r>
            <a:r>
              <a:rPr lang="en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focuses on advances in technology and medicine to design new devices/equipment to improve human health</a:t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87" name="Google Shape;15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873" y="717475"/>
            <a:ext cx="2632401" cy="407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39"/>
          <p:cNvSpPr txBox="1"/>
          <p:nvPr>
            <p:ph idx="1" type="body"/>
          </p:nvPr>
        </p:nvSpPr>
        <p:spPr>
          <a:xfrm>
            <a:off x="1069375" y="1374979"/>
            <a:ext cx="3240000" cy="29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Have you ever wondered what DNA looks like is real life?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 this activity you will be extracting the DNA of a strawberry! Once you extract the DNA you can put it in a necklace to show others. </a:t>
            </a:r>
            <a:endParaRPr sz="2000"/>
          </a:p>
        </p:txBody>
      </p:sp>
      <p:sp>
        <p:nvSpPr>
          <p:cNvPr id="1593" name="Google Shape;1593;p39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</a:t>
            </a:r>
            <a:endParaRPr/>
          </a:p>
        </p:txBody>
      </p:sp>
      <p:grpSp>
        <p:nvGrpSpPr>
          <p:cNvPr id="1594" name="Google Shape;1594;p39"/>
          <p:cNvGrpSpPr/>
          <p:nvPr/>
        </p:nvGrpSpPr>
        <p:grpSpPr>
          <a:xfrm>
            <a:off x="8304602" y="2229308"/>
            <a:ext cx="530477" cy="903142"/>
            <a:chOff x="4416225" y="4648650"/>
            <a:chExt cx="309100" cy="526675"/>
          </a:xfrm>
        </p:grpSpPr>
        <p:sp>
          <p:nvSpPr>
            <p:cNvPr id="1595" name="Google Shape;1595;p39"/>
            <p:cNvSpPr/>
            <p:nvPr/>
          </p:nvSpPr>
          <p:spPr>
            <a:xfrm>
              <a:off x="4416225" y="4679550"/>
              <a:ext cx="309100" cy="495775"/>
            </a:xfrm>
            <a:custGeom>
              <a:rect b="b" l="l" r="r" t="t"/>
              <a:pathLst>
                <a:path extrusionOk="0" h="19831" w="12364">
                  <a:moveTo>
                    <a:pt x="7454" y="1"/>
                  </a:moveTo>
                  <a:cubicBezTo>
                    <a:pt x="7438" y="1"/>
                    <a:pt x="7421" y="16"/>
                    <a:pt x="7422" y="35"/>
                  </a:cubicBezTo>
                  <a:cubicBezTo>
                    <a:pt x="7473" y="517"/>
                    <a:pt x="7603" y="984"/>
                    <a:pt x="7636" y="1471"/>
                  </a:cubicBezTo>
                  <a:cubicBezTo>
                    <a:pt x="7671" y="1952"/>
                    <a:pt x="7651" y="2435"/>
                    <a:pt x="7616" y="2914"/>
                  </a:cubicBezTo>
                  <a:cubicBezTo>
                    <a:pt x="7567" y="3617"/>
                    <a:pt x="7496" y="4318"/>
                    <a:pt x="7413" y="5018"/>
                  </a:cubicBezTo>
                  <a:cubicBezTo>
                    <a:pt x="7055" y="3769"/>
                    <a:pt x="6039" y="2728"/>
                    <a:pt x="4840" y="2262"/>
                  </a:cubicBezTo>
                  <a:cubicBezTo>
                    <a:pt x="4820" y="2255"/>
                    <a:pt x="4801" y="2251"/>
                    <a:pt x="4782" y="2251"/>
                  </a:cubicBezTo>
                  <a:cubicBezTo>
                    <a:pt x="4677" y="2251"/>
                    <a:pt x="4600" y="2362"/>
                    <a:pt x="4637" y="2468"/>
                  </a:cubicBezTo>
                  <a:cubicBezTo>
                    <a:pt x="4852" y="3099"/>
                    <a:pt x="5191" y="3688"/>
                    <a:pt x="5630" y="4191"/>
                  </a:cubicBezTo>
                  <a:cubicBezTo>
                    <a:pt x="5847" y="4438"/>
                    <a:pt x="6086" y="4666"/>
                    <a:pt x="6346" y="4869"/>
                  </a:cubicBezTo>
                  <a:cubicBezTo>
                    <a:pt x="6469" y="4965"/>
                    <a:pt x="6598" y="5056"/>
                    <a:pt x="6733" y="5140"/>
                  </a:cubicBezTo>
                  <a:cubicBezTo>
                    <a:pt x="6862" y="5221"/>
                    <a:pt x="7004" y="5333"/>
                    <a:pt x="7162" y="5335"/>
                  </a:cubicBezTo>
                  <a:cubicBezTo>
                    <a:pt x="7168" y="5335"/>
                    <a:pt x="7173" y="5331"/>
                    <a:pt x="7180" y="5331"/>
                  </a:cubicBezTo>
                  <a:cubicBezTo>
                    <a:pt x="7192" y="5369"/>
                    <a:pt x="7208" y="5404"/>
                    <a:pt x="7218" y="5443"/>
                  </a:cubicBezTo>
                  <a:cubicBezTo>
                    <a:pt x="7235" y="5506"/>
                    <a:pt x="7289" y="5531"/>
                    <a:pt x="7343" y="5531"/>
                  </a:cubicBezTo>
                  <a:cubicBezTo>
                    <a:pt x="7346" y="5531"/>
                    <a:pt x="7349" y="5531"/>
                    <a:pt x="7352" y="5531"/>
                  </a:cubicBezTo>
                  <a:lnTo>
                    <a:pt x="7352" y="5531"/>
                  </a:lnTo>
                  <a:cubicBezTo>
                    <a:pt x="7342" y="5606"/>
                    <a:pt x="7335" y="5682"/>
                    <a:pt x="7324" y="5756"/>
                  </a:cubicBezTo>
                  <a:cubicBezTo>
                    <a:pt x="7265" y="6181"/>
                    <a:pt x="7192" y="6606"/>
                    <a:pt x="7106" y="7028"/>
                  </a:cubicBezTo>
                  <a:cubicBezTo>
                    <a:pt x="7072" y="7101"/>
                    <a:pt x="7032" y="7170"/>
                    <a:pt x="7005" y="7247"/>
                  </a:cubicBezTo>
                  <a:cubicBezTo>
                    <a:pt x="6989" y="7293"/>
                    <a:pt x="7004" y="7337"/>
                    <a:pt x="7032" y="7369"/>
                  </a:cubicBezTo>
                  <a:cubicBezTo>
                    <a:pt x="6945" y="7764"/>
                    <a:pt x="6847" y="8156"/>
                    <a:pt x="6727" y="8543"/>
                  </a:cubicBezTo>
                  <a:cubicBezTo>
                    <a:pt x="6591" y="8981"/>
                    <a:pt x="6436" y="9413"/>
                    <a:pt x="6253" y="9834"/>
                  </a:cubicBezTo>
                  <a:cubicBezTo>
                    <a:pt x="6087" y="10215"/>
                    <a:pt x="5799" y="10606"/>
                    <a:pt x="5729" y="11017"/>
                  </a:cubicBezTo>
                  <a:cubicBezTo>
                    <a:pt x="5527" y="11275"/>
                    <a:pt x="5335" y="11543"/>
                    <a:pt x="5149" y="11814"/>
                  </a:cubicBezTo>
                  <a:cubicBezTo>
                    <a:pt x="5153" y="11786"/>
                    <a:pt x="5158" y="11758"/>
                    <a:pt x="5160" y="11731"/>
                  </a:cubicBezTo>
                  <a:cubicBezTo>
                    <a:pt x="5189" y="11509"/>
                    <a:pt x="5186" y="11283"/>
                    <a:pt x="5155" y="11062"/>
                  </a:cubicBezTo>
                  <a:cubicBezTo>
                    <a:pt x="5091" y="10620"/>
                    <a:pt x="4910" y="10203"/>
                    <a:pt x="4622" y="9861"/>
                  </a:cubicBezTo>
                  <a:cubicBezTo>
                    <a:pt x="4594" y="9828"/>
                    <a:pt x="4549" y="9808"/>
                    <a:pt x="4505" y="9808"/>
                  </a:cubicBezTo>
                  <a:cubicBezTo>
                    <a:pt x="4464" y="9808"/>
                    <a:pt x="4424" y="9825"/>
                    <a:pt x="4399" y="9864"/>
                  </a:cubicBezTo>
                  <a:cubicBezTo>
                    <a:pt x="4146" y="10256"/>
                    <a:pt x="4057" y="10730"/>
                    <a:pt x="4126" y="11190"/>
                  </a:cubicBezTo>
                  <a:cubicBezTo>
                    <a:pt x="4159" y="11414"/>
                    <a:pt x="4230" y="11635"/>
                    <a:pt x="4340" y="11833"/>
                  </a:cubicBezTo>
                  <a:cubicBezTo>
                    <a:pt x="4437" y="12011"/>
                    <a:pt x="4591" y="12287"/>
                    <a:pt x="4812" y="12318"/>
                  </a:cubicBezTo>
                  <a:lnTo>
                    <a:pt x="4815" y="12318"/>
                  </a:lnTo>
                  <a:cubicBezTo>
                    <a:pt x="4252" y="13210"/>
                    <a:pt x="3777" y="14158"/>
                    <a:pt x="3419" y="15150"/>
                  </a:cubicBezTo>
                  <a:cubicBezTo>
                    <a:pt x="3315" y="14716"/>
                    <a:pt x="3158" y="14289"/>
                    <a:pt x="3034" y="13860"/>
                  </a:cubicBezTo>
                  <a:cubicBezTo>
                    <a:pt x="3135" y="13756"/>
                    <a:pt x="3216" y="13620"/>
                    <a:pt x="3285" y="13517"/>
                  </a:cubicBezTo>
                  <a:cubicBezTo>
                    <a:pt x="3413" y="13322"/>
                    <a:pt x="3524" y="13113"/>
                    <a:pt x="3616" y="12896"/>
                  </a:cubicBezTo>
                  <a:cubicBezTo>
                    <a:pt x="3798" y="12464"/>
                    <a:pt x="3898" y="11999"/>
                    <a:pt x="3912" y="11530"/>
                  </a:cubicBezTo>
                  <a:cubicBezTo>
                    <a:pt x="3913" y="11447"/>
                    <a:pt x="3847" y="11375"/>
                    <a:pt x="3771" y="11375"/>
                  </a:cubicBezTo>
                  <a:cubicBezTo>
                    <a:pt x="3744" y="11375"/>
                    <a:pt x="3716" y="11384"/>
                    <a:pt x="3690" y="11405"/>
                  </a:cubicBezTo>
                  <a:cubicBezTo>
                    <a:pt x="3338" y="11690"/>
                    <a:pt x="3064" y="12066"/>
                    <a:pt x="2897" y="12487"/>
                  </a:cubicBezTo>
                  <a:cubicBezTo>
                    <a:pt x="2850" y="12605"/>
                    <a:pt x="2816" y="12729"/>
                    <a:pt x="2786" y="12854"/>
                  </a:cubicBezTo>
                  <a:cubicBezTo>
                    <a:pt x="2720" y="12557"/>
                    <a:pt x="2660" y="12259"/>
                    <a:pt x="2607" y="11958"/>
                  </a:cubicBezTo>
                  <a:cubicBezTo>
                    <a:pt x="2574" y="11775"/>
                    <a:pt x="2551" y="11591"/>
                    <a:pt x="2525" y="11408"/>
                  </a:cubicBezTo>
                  <a:cubicBezTo>
                    <a:pt x="2529" y="11405"/>
                    <a:pt x="2532" y="11400"/>
                    <a:pt x="2536" y="11398"/>
                  </a:cubicBezTo>
                  <a:cubicBezTo>
                    <a:pt x="2642" y="11319"/>
                    <a:pt x="2744" y="11233"/>
                    <a:pt x="2840" y="11143"/>
                  </a:cubicBezTo>
                  <a:cubicBezTo>
                    <a:pt x="3042" y="10954"/>
                    <a:pt x="3225" y="10743"/>
                    <a:pt x="3381" y="10514"/>
                  </a:cubicBezTo>
                  <a:cubicBezTo>
                    <a:pt x="3690" y="10060"/>
                    <a:pt x="3897" y="9544"/>
                    <a:pt x="3987" y="9004"/>
                  </a:cubicBezTo>
                  <a:cubicBezTo>
                    <a:pt x="4004" y="8905"/>
                    <a:pt x="3926" y="8850"/>
                    <a:pt x="3845" y="8850"/>
                  </a:cubicBezTo>
                  <a:cubicBezTo>
                    <a:pt x="3814" y="8850"/>
                    <a:pt x="3783" y="8857"/>
                    <a:pt x="3757" y="8873"/>
                  </a:cubicBezTo>
                  <a:cubicBezTo>
                    <a:pt x="3192" y="9212"/>
                    <a:pt x="2742" y="9695"/>
                    <a:pt x="2432" y="10276"/>
                  </a:cubicBezTo>
                  <a:cubicBezTo>
                    <a:pt x="2417" y="10303"/>
                    <a:pt x="2408" y="10331"/>
                    <a:pt x="2394" y="10360"/>
                  </a:cubicBezTo>
                  <a:cubicBezTo>
                    <a:pt x="2329" y="9745"/>
                    <a:pt x="2271" y="9130"/>
                    <a:pt x="2181" y="8519"/>
                  </a:cubicBezTo>
                  <a:cubicBezTo>
                    <a:pt x="2179" y="8504"/>
                    <a:pt x="2166" y="8496"/>
                    <a:pt x="2154" y="8496"/>
                  </a:cubicBezTo>
                  <a:cubicBezTo>
                    <a:pt x="2141" y="8496"/>
                    <a:pt x="2129" y="8504"/>
                    <a:pt x="2126" y="8519"/>
                  </a:cubicBezTo>
                  <a:cubicBezTo>
                    <a:pt x="2019" y="9323"/>
                    <a:pt x="2058" y="10153"/>
                    <a:pt x="2150" y="10970"/>
                  </a:cubicBezTo>
                  <a:cubicBezTo>
                    <a:pt x="2137" y="11029"/>
                    <a:pt x="2130" y="11090"/>
                    <a:pt x="2141" y="11143"/>
                  </a:cubicBezTo>
                  <a:cubicBezTo>
                    <a:pt x="2147" y="11173"/>
                    <a:pt x="2162" y="11196"/>
                    <a:pt x="2179" y="11215"/>
                  </a:cubicBezTo>
                  <a:cubicBezTo>
                    <a:pt x="2186" y="11263"/>
                    <a:pt x="2192" y="11311"/>
                    <a:pt x="2198" y="11361"/>
                  </a:cubicBezTo>
                  <a:cubicBezTo>
                    <a:pt x="2188" y="11380"/>
                    <a:pt x="2179" y="11400"/>
                    <a:pt x="2177" y="11427"/>
                  </a:cubicBezTo>
                  <a:cubicBezTo>
                    <a:pt x="2173" y="11457"/>
                    <a:pt x="2191" y="11488"/>
                    <a:pt x="2217" y="11504"/>
                  </a:cubicBezTo>
                  <a:cubicBezTo>
                    <a:pt x="2240" y="11671"/>
                    <a:pt x="2265" y="11837"/>
                    <a:pt x="2290" y="12002"/>
                  </a:cubicBezTo>
                  <a:cubicBezTo>
                    <a:pt x="2302" y="12076"/>
                    <a:pt x="2317" y="12150"/>
                    <a:pt x="2329" y="12224"/>
                  </a:cubicBezTo>
                  <a:cubicBezTo>
                    <a:pt x="2113" y="11966"/>
                    <a:pt x="1839" y="11747"/>
                    <a:pt x="1558" y="11573"/>
                  </a:cubicBezTo>
                  <a:cubicBezTo>
                    <a:pt x="1145" y="11316"/>
                    <a:pt x="675" y="11155"/>
                    <a:pt x="192" y="11096"/>
                  </a:cubicBezTo>
                  <a:cubicBezTo>
                    <a:pt x="185" y="11095"/>
                    <a:pt x="179" y="11095"/>
                    <a:pt x="173" y="11095"/>
                  </a:cubicBezTo>
                  <a:cubicBezTo>
                    <a:pt x="58" y="11095"/>
                    <a:pt x="0" y="11228"/>
                    <a:pt x="64" y="11322"/>
                  </a:cubicBezTo>
                  <a:cubicBezTo>
                    <a:pt x="353" y="11752"/>
                    <a:pt x="732" y="12124"/>
                    <a:pt x="1167" y="12409"/>
                  </a:cubicBezTo>
                  <a:cubicBezTo>
                    <a:pt x="1380" y="12548"/>
                    <a:pt x="1607" y="12668"/>
                    <a:pt x="1843" y="12765"/>
                  </a:cubicBezTo>
                  <a:cubicBezTo>
                    <a:pt x="1959" y="12812"/>
                    <a:pt x="2076" y="12853"/>
                    <a:pt x="2196" y="12889"/>
                  </a:cubicBezTo>
                  <a:cubicBezTo>
                    <a:pt x="2273" y="12911"/>
                    <a:pt x="2363" y="12937"/>
                    <a:pt x="2447" y="12937"/>
                  </a:cubicBezTo>
                  <a:cubicBezTo>
                    <a:pt x="2451" y="12937"/>
                    <a:pt x="2454" y="12937"/>
                    <a:pt x="2457" y="12937"/>
                  </a:cubicBezTo>
                  <a:cubicBezTo>
                    <a:pt x="2510" y="13203"/>
                    <a:pt x="2568" y="13469"/>
                    <a:pt x="2630" y="13731"/>
                  </a:cubicBezTo>
                  <a:cubicBezTo>
                    <a:pt x="2763" y="14287"/>
                    <a:pt x="2876" y="14902"/>
                    <a:pt x="3126" y="15416"/>
                  </a:cubicBezTo>
                  <a:cubicBezTo>
                    <a:pt x="3157" y="15481"/>
                    <a:pt x="3220" y="15513"/>
                    <a:pt x="3283" y="15515"/>
                  </a:cubicBezTo>
                  <a:cubicBezTo>
                    <a:pt x="3282" y="15515"/>
                    <a:pt x="3281" y="15515"/>
                    <a:pt x="3280" y="15515"/>
                  </a:cubicBezTo>
                  <a:cubicBezTo>
                    <a:pt x="3056" y="15515"/>
                    <a:pt x="2916" y="16068"/>
                    <a:pt x="2830" y="16775"/>
                  </a:cubicBezTo>
                  <a:cubicBezTo>
                    <a:pt x="2634" y="16546"/>
                    <a:pt x="2375" y="16357"/>
                    <a:pt x="2131" y="16221"/>
                  </a:cubicBezTo>
                  <a:cubicBezTo>
                    <a:pt x="1741" y="16003"/>
                    <a:pt x="1303" y="15880"/>
                    <a:pt x="856" y="15875"/>
                  </a:cubicBezTo>
                  <a:cubicBezTo>
                    <a:pt x="856" y="15875"/>
                    <a:pt x="855" y="15875"/>
                    <a:pt x="855" y="15875"/>
                  </a:cubicBezTo>
                  <a:cubicBezTo>
                    <a:pt x="727" y="15875"/>
                    <a:pt x="650" y="15998"/>
                    <a:pt x="723" y="16108"/>
                  </a:cubicBezTo>
                  <a:cubicBezTo>
                    <a:pt x="987" y="16503"/>
                    <a:pt x="1337" y="16841"/>
                    <a:pt x="1741" y="17087"/>
                  </a:cubicBezTo>
                  <a:cubicBezTo>
                    <a:pt x="1941" y="17208"/>
                    <a:pt x="2151" y="17313"/>
                    <a:pt x="2372" y="17391"/>
                  </a:cubicBezTo>
                  <a:cubicBezTo>
                    <a:pt x="2495" y="17434"/>
                    <a:pt x="2630" y="17483"/>
                    <a:pt x="2766" y="17499"/>
                  </a:cubicBezTo>
                  <a:cubicBezTo>
                    <a:pt x="2699" y="18517"/>
                    <a:pt x="2718" y="19581"/>
                    <a:pt x="2761" y="19762"/>
                  </a:cubicBezTo>
                  <a:cubicBezTo>
                    <a:pt x="2775" y="19806"/>
                    <a:pt x="2817" y="19830"/>
                    <a:pt x="2856" y="19830"/>
                  </a:cubicBezTo>
                  <a:cubicBezTo>
                    <a:pt x="2896" y="19830"/>
                    <a:pt x="2935" y="19806"/>
                    <a:pt x="2943" y="19753"/>
                  </a:cubicBezTo>
                  <a:cubicBezTo>
                    <a:pt x="3080" y="18949"/>
                    <a:pt x="3103" y="18138"/>
                    <a:pt x="3224" y="17333"/>
                  </a:cubicBezTo>
                  <a:cubicBezTo>
                    <a:pt x="3275" y="17314"/>
                    <a:pt x="3327" y="17292"/>
                    <a:pt x="3381" y="17266"/>
                  </a:cubicBezTo>
                  <a:cubicBezTo>
                    <a:pt x="3625" y="17150"/>
                    <a:pt x="3864" y="17022"/>
                    <a:pt x="4095" y="16884"/>
                  </a:cubicBezTo>
                  <a:cubicBezTo>
                    <a:pt x="4565" y="16605"/>
                    <a:pt x="5008" y="16280"/>
                    <a:pt x="5414" y="15915"/>
                  </a:cubicBezTo>
                  <a:cubicBezTo>
                    <a:pt x="5512" y="15995"/>
                    <a:pt x="5645" y="16017"/>
                    <a:pt x="5781" y="16017"/>
                  </a:cubicBezTo>
                  <a:cubicBezTo>
                    <a:pt x="5891" y="16017"/>
                    <a:pt x="6003" y="16002"/>
                    <a:pt x="6099" y="15992"/>
                  </a:cubicBezTo>
                  <a:cubicBezTo>
                    <a:pt x="6353" y="15965"/>
                    <a:pt x="6605" y="15903"/>
                    <a:pt x="6844" y="15810"/>
                  </a:cubicBezTo>
                  <a:cubicBezTo>
                    <a:pt x="7318" y="15626"/>
                    <a:pt x="7739" y="15320"/>
                    <a:pt x="8057" y="14922"/>
                  </a:cubicBezTo>
                  <a:cubicBezTo>
                    <a:pt x="8122" y="14841"/>
                    <a:pt x="8067" y="14699"/>
                    <a:pt x="7959" y="14694"/>
                  </a:cubicBezTo>
                  <a:cubicBezTo>
                    <a:pt x="7891" y="14690"/>
                    <a:pt x="7822" y="14688"/>
                    <a:pt x="7753" y="14688"/>
                  </a:cubicBezTo>
                  <a:cubicBezTo>
                    <a:pt x="7386" y="14688"/>
                    <a:pt x="7023" y="14744"/>
                    <a:pt x="6670" y="14847"/>
                  </a:cubicBezTo>
                  <a:cubicBezTo>
                    <a:pt x="6550" y="14883"/>
                    <a:pt x="6433" y="14928"/>
                    <a:pt x="6317" y="14976"/>
                  </a:cubicBezTo>
                  <a:cubicBezTo>
                    <a:pt x="6765" y="14429"/>
                    <a:pt x="7141" y="13819"/>
                    <a:pt x="7370" y="13161"/>
                  </a:cubicBezTo>
                  <a:cubicBezTo>
                    <a:pt x="7381" y="13129"/>
                    <a:pt x="7353" y="13098"/>
                    <a:pt x="7325" y="13098"/>
                  </a:cubicBezTo>
                  <a:cubicBezTo>
                    <a:pt x="7313" y="13098"/>
                    <a:pt x="7301" y="13104"/>
                    <a:pt x="7292" y="13117"/>
                  </a:cubicBezTo>
                  <a:cubicBezTo>
                    <a:pt x="6755" y="13948"/>
                    <a:pt x="6205" y="14759"/>
                    <a:pt x="5473" y="15434"/>
                  </a:cubicBezTo>
                  <a:cubicBezTo>
                    <a:pt x="5372" y="15528"/>
                    <a:pt x="5264" y="15615"/>
                    <a:pt x="5158" y="15706"/>
                  </a:cubicBezTo>
                  <a:cubicBezTo>
                    <a:pt x="5317" y="15382"/>
                    <a:pt x="5388" y="15025"/>
                    <a:pt x="5376" y="14665"/>
                  </a:cubicBezTo>
                  <a:cubicBezTo>
                    <a:pt x="5374" y="14601"/>
                    <a:pt x="5319" y="14568"/>
                    <a:pt x="5263" y="14568"/>
                  </a:cubicBezTo>
                  <a:cubicBezTo>
                    <a:pt x="5237" y="14568"/>
                    <a:pt x="5211" y="14575"/>
                    <a:pt x="5191" y="14590"/>
                  </a:cubicBezTo>
                  <a:cubicBezTo>
                    <a:pt x="4810" y="14857"/>
                    <a:pt x="4502" y="15211"/>
                    <a:pt x="4286" y="15622"/>
                  </a:cubicBezTo>
                  <a:cubicBezTo>
                    <a:pt x="4190" y="15805"/>
                    <a:pt x="4086" y="16009"/>
                    <a:pt x="4100" y="16221"/>
                  </a:cubicBezTo>
                  <a:cubicBezTo>
                    <a:pt x="4104" y="16289"/>
                    <a:pt x="4125" y="16377"/>
                    <a:pt x="4170" y="16436"/>
                  </a:cubicBezTo>
                  <a:cubicBezTo>
                    <a:pt x="4015" y="16532"/>
                    <a:pt x="3859" y="16625"/>
                    <a:pt x="3698" y="16711"/>
                  </a:cubicBezTo>
                  <a:cubicBezTo>
                    <a:pt x="3594" y="16766"/>
                    <a:pt x="3486" y="16820"/>
                    <a:pt x="3380" y="16871"/>
                  </a:cubicBezTo>
                  <a:cubicBezTo>
                    <a:pt x="3374" y="16875"/>
                    <a:pt x="3339" y="16889"/>
                    <a:pt x="3297" y="16909"/>
                  </a:cubicBezTo>
                  <a:cubicBezTo>
                    <a:pt x="3311" y="16838"/>
                    <a:pt x="3323" y="16769"/>
                    <a:pt x="3339" y="16698"/>
                  </a:cubicBezTo>
                  <a:cubicBezTo>
                    <a:pt x="3583" y="15653"/>
                    <a:pt x="3969" y="14638"/>
                    <a:pt x="4451" y="13679"/>
                  </a:cubicBezTo>
                  <a:cubicBezTo>
                    <a:pt x="5009" y="12567"/>
                    <a:pt x="5713" y="11543"/>
                    <a:pt x="6514" y="10597"/>
                  </a:cubicBezTo>
                  <a:cubicBezTo>
                    <a:pt x="6610" y="10661"/>
                    <a:pt x="6744" y="10663"/>
                    <a:pt x="6857" y="10674"/>
                  </a:cubicBezTo>
                  <a:cubicBezTo>
                    <a:pt x="6963" y="10682"/>
                    <a:pt x="7071" y="10686"/>
                    <a:pt x="7179" y="10686"/>
                  </a:cubicBezTo>
                  <a:cubicBezTo>
                    <a:pt x="7226" y="10686"/>
                    <a:pt x="7274" y="10686"/>
                    <a:pt x="7321" y="10684"/>
                  </a:cubicBezTo>
                  <a:cubicBezTo>
                    <a:pt x="7643" y="10674"/>
                    <a:pt x="7964" y="10618"/>
                    <a:pt x="8275" y="10530"/>
                  </a:cubicBezTo>
                  <a:cubicBezTo>
                    <a:pt x="8901" y="10352"/>
                    <a:pt x="9481" y="10018"/>
                    <a:pt x="9944" y="9562"/>
                  </a:cubicBezTo>
                  <a:cubicBezTo>
                    <a:pt x="10025" y="9480"/>
                    <a:pt x="10013" y="9305"/>
                    <a:pt x="9871" y="9297"/>
                  </a:cubicBezTo>
                  <a:cubicBezTo>
                    <a:pt x="9696" y="9287"/>
                    <a:pt x="9519" y="9281"/>
                    <a:pt x="9343" y="9281"/>
                  </a:cubicBezTo>
                  <a:cubicBezTo>
                    <a:pt x="8877" y="9281"/>
                    <a:pt x="8410" y="9319"/>
                    <a:pt x="7952" y="9405"/>
                  </a:cubicBezTo>
                  <a:cubicBezTo>
                    <a:pt x="7805" y="9432"/>
                    <a:pt x="7661" y="9465"/>
                    <a:pt x="7516" y="9501"/>
                  </a:cubicBezTo>
                  <a:cubicBezTo>
                    <a:pt x="7958" y="9054"/>
                    <a:pt x="8419" y="8625"/>
                    <a:pt x="8898" y="8219"/>
                  </a:cubicBezTo>
                  <a:cubicBezTo>
                    <a:pt x="8966" y="8277"/>
                    <a:pt x="9061" y="8293"/>
                    <a:pt x="9155" y="8311"/>
                  </a:cubicBezTo>
                  <a:cubicBezTo>
                    <a:pt x="9300" y="8340"/>
                    <a:pt x="9446" y="8358"/>
                    <a:pt x="9592" y="8370"/>
                  </a:cubicBezTo>
                  <a:cubicBezTo>
                    <a:pt x="9694" y="8377"/>
                    <a:pt x="9797" y="8381"/>
                    <a:pt x="9899" y="8381"/>
                  </a:cubicBezTo>
                  <a:cubicBezTo>
                    <a:pt x="10083" y="8381"/>
                    <a:pt x="10267" y="8369"/>
                    <a:pt x="10448" y="8343"/>
                  </a:cubicBezTo>
                  <a:cubicBezTo>
                    <a:pt x="11019" y="8262"/>
                    <a:pt x="11563" y="8059"/>
                    <a:pt x="12049" y="7749"/>
                  </a:cubicBezTo>
                  <a:cubicBezTo>
                    <a:pt x="12150" y="7686"/>
                    <a:pt x="12113" y="7525"/>
                    <a:pt x="12011" y="7484"/>
                  </a:cubicBezTo>
                  <a:cubicBezTo>
                    <a:pt x="11634" y="7336"/>
                    <a:pt x="11230" y="7261"/>
                    <a:pt x="10826" y="7261"/>
                  </a:cubicBezTo>
                  <a:cubicBezTo>
                    <a:pt x="10697" y="7261"/>
                    <a:pt x="10568" y="7269"/>
                    <a:pt x="10440" y="7284"/>
                  </a:cubicBezTo>
                  <a:cubicBezTo>
                    <a:pt x="10264" y="7305"/>
                    <a:pt x="10091" y="7346"/>
                    <a:pt x="9921" y="7395"/>
                  </a:cubicBezTo>
                  <a:cubicBezTo>
                    <a:pt x="10132" y="7233"/>
                    <a:pt x="10343" y="7071"/>
                    <a:pt x="10557" y="6915"/>
                  </a:cubicBezTo>
                  <a:cubicBezTo>
                    <a:pt x="11139" y="6494"/>
                    <a:pt x="11763" y="6121"/>
                    <a:pt x="12316" y="5662"/>
                  </a:cubicBezTo>
                  <a:cubicBezTo>
                    <a:pt x="12364" y="5622"/>
                    <a:pt x="12331" y="5544"/>
                    <a:pt x="12276" y="5544"/>
                  </a:cubicBezTo>
                  <a:cubicBezTo>
                    <a:pt x="12268" y="5544"/>
                    <a:pt x="12260" y="5546"/>
                    <a:pt x="12251" y="5550"/>
                  </a:cubicBezTo>
                  <a:cubicBezTo>
                    <a:pt x="11108" y="6052"/>
                    <a:pt x="10053" y="6888"/>
                    <a:pt x="9081" y="7660"/>
                  </a:cubicBezTo>
                  <a:cubicBezTo>
                    <a:pt x="8295" y="8282"/>
                    <a:pt x="7558" y="8965"/>
                    <a:pt x="6870" y="9696"/>
                  </a:cubicBezTo>
                  <a:cubicBezTo>
                    <a:pt x="6738" y="9752"/>
                    <a:pt x="6616" y="9835"/>
                    <a:pt x="6623" y="9960"/>
                  </a:cubicBezTo>
                  <a:cubicBezTo>
                    <a:pt x="6598" y="9987"/>
                    <a:pt x="6572" y="10013"/>
                    <a:pt x="6547" y="10042"/>
                  </a:cubicBezTo>
                  <a:cubicBezTo>
                    <a:pt x="6558" y="10015"/>
                    <a:pt x="6570" y="9986"/>
                    <a:pt x="6580" y="9961"/>
                  </a:cubicBezTo>
                  <a:cubicBezTo>
                    <a:pt x="6770" y="9521"/>
                    <a:pt x="6928" y="9070"/>
                    <a:pt x="7064" y="8611"/>
                  </a:cubicBezTo>
                  <a:cubicBezTo>
                    <a:pt x="7188" y="8190"/>
                    <a:pt x="7291" y="7764"/>
                    <a:pt x="7380" y="7335"/>
                  </a:cubicBezTo>
                  <a:cubicBezTo>
                    <a:pt x="7588" y="7250"/>
                    <a:pt x="7792" y="7132"/>
                    <a:pt x="7982" y="7025"/>
                  </a:cubicBezTo>
                  <a:cubicBezTo>
                    <a:pt x="8243" y="6880"/>
                    <a:pt x="8500" y="6724"/>
                    <a:pt x="8734" y="6538"/>
                  </a:cubicBezTo>
                  <a:cubicBezTo>
                    <a:pt x="9186" y="6180"/>
                    <a:pt x="9533" y="5724"/>
                    <a:pt x="9669" y="5157"/>
                  </a:cubicBezTo>
                  <a:cubicBezTo>
                    <a:pt x="9694" y="5052"/>
                    <a:pt x="9593" y="4976"/>
                    <a:pt x="9499" y="4976"/>
                  </a:cubicBezTo>
                  <a:cubicBezTo>
                    <a:pt x="9481" y="4976"/>
                    <a:pt x="9463" y="4979"/>
                    <a:pt x="9446" y="4985"/>
                  </a:cubicBezTo>
                  <a:cubicBezTo>
                    <a:pt x="8909" y="5188"/>
                    <a:pt x="8411" y="5487"/>
                    <a:pt x="7990" y="5877"/>
                  </a:cubicBezTo>
                  <a:cubicBezTo>
                    <a:pt x="7841" y="6016"/>
                    <a:pt x="7699" y="6168"/>
                    <a:pt x="7563" y="6327"/>
                  </a:cubicBezTo>
                  <a:cubicBezTo>
                    <a:pt x="7594" y="6129"/>
                    <a:pt x="7623" y="5930"/>
                    <a:pt x="7649" y="5732"/>
                  </a:cubicBezTo>
                  <a:cubicBezTo>
                    <a:pt x="7725" y="5147"/>
                    <a:pt x="7781" y="4558"/>
                    <a:pt x="7826" y="3968"/>
                  </a:cubicBezTo>
                  <a:cubicBezTo>
                    <a:pt x="7886" y="3930"/>
                    <a:pt x="7921" y="3853"/>
                    <a:pt x="7914" y="3788"/>
                  </a:cubicBezTo>
                  <a:lnTo>
                    <a:pt x="7918" y="3785"/>
                  </a:lnTo>
                  <a:cubicBezTo>
                    <a:pt x="7956" y="3750"/>
                    <a:pt x="8002" y="3721"/>
                    <a:pt x="8044" y="3690"/>
                  </a:cubicBezTo>
                  <a:cubicBezTo>
                    <a:pt x="8142" y="3614"/>
                    <a:pt x="8237" y="3536"/>
                    <a:pt x="8331" y="3457"/>
                  </a:cubicBezTo>
                  <a:cubicBezTo>
                    <a:pt x="8523" y="3291"/>
                    <a:pt x="8704" y="3114"/>
                    <a:pt x="8876" y="2931"/>
                  </a:cubicBezTo>
                  <a:cubicBezTo>
                    <a:pt x="9218" y="2564"/>
                    <a:pt x="9518" y="2157"/>
                    <a:pt x="9769" y="1722"/>
                  </a:cubicBezTo>
                  <a:cubicBezTo>
                    <a:pt x="9833" y="1610"/>
                    <a:pt x="9776" y="1448"/>
                    <a:pt x="9638" y="1448"/>
                  </a:cubicBezTo>
                  <a:cubicBezTo>
                    <a:pt x="9629" y="1448"/>
                    <a:pt x="9619" y="1448"/>
                    <a:pt x="9608" y="1450"/>
                  </a:cubicBezTo>
                  <a:cubicBezTo>
                    <a:pt x="9084" y="1531"/>
                    <a:pt x="8615" y="1810"/>
                    <a:pt x="8268" y="2209"/>
                  </a:cubicBezTo>
                  <a:cubicBezTo>
                    <a:pt x="8114" y="2387"/>
                    <a:pt x="7986" y="2591"/>
                    <a:pt x="7897" y="2811"/>
                  </a:cubicBezTo>
                  <a:cubicBezTo>
                    <a:pt x="7898" y="2774"/>
                    <a:pt x="7902" y="2738"/>
                    <a:pt x="7903" y="2701"/>
                  </a:cubicBezTo>
                  <a:cubicBezTo>
                    <a:pt x="7933" y="1853"/>
                    <a:pt x="7980" y="745"/>
                    <a:pt x="7475" y="12"/>
                  </a:cubicBezTo>
                  <a:cubicBezTo>
                    <a:pt x="7469" y="4"/>
                    <a:pt x="7462" y="1"/>
                    <a:pt x="7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4573975" y="4648650"/>
              <a:ext cx="46950" cy="54875"/>
            </a:xfrm>
            <a:custGeom>
              <a:rect b="b" l="l" r="r" t="t"/>
              <a:pathLst>
                <a:path extrusionOk="0" h="2195" w="1878">
                  <a:moveTo>
                    <a:pt x="820" y="397"/>
                  </a:moveTo>
                  <a:cubicBezTo>
                    <a:pt x="819" y="403"/>
                    <a:pt x="817" y="410"/>
                    <a:pt x="815" y="417"/>
                  </a:cubicBezTo>
                  <a:lnTo>
                    <a:pt x="815" y="417"/>
                  </a:lnTo>
                  <a:cubicBezTo>
                    <a:pt x="817" y="410"/>
                    <a:pt x="819" y="403"/>
                    <a:pt x="820" y="397"/>
                  </a:cubicBezTo>
                  <a:close/>
                  <a:moveTo>
                    <a:pt x="1314" y="1"/>
                  </a:moveTo>
                  <a:cubicBezTo>
                    <a:pt x="1222" y="1"/>
                    <a:pt x="1136" y="35"/>
                    <a:pt x="1051" y="89"/>
                  </a:cubicBezTo>
                  <a:cubicBezTo>
                    <a:pt x="1033" y="101"/>
                    <a:pt x="1014" y="112"/>
                    <a:pt x="998" y="125"/>
                  </a:cubicBezTo>
                  <a:cubicBezTo>
                    <a:pt x="887" y="206"/>
                    <a:pt x="843" y="318"/>
                    <a:pt x="808" y="443"/>
                  </a:cubicBezTo>
                  <a:lnTo>
                    <a:pt x="808" y="443"/>
                  </a:lnTo>
                  <a:cubicBezTo>
                    <a:pt x="811" y="434"/>
                    <a:pt x="813" y="425"/>
                    <a:pt x="815" y="417"/>
                  </a:cubicBezTo>
                  <a:lnTo>
                    <a:pt x="815" y="417"/>
                  </a:lnTo>
                  <a:cubicBezTo>
                    <a:pt x="804" y="458"/>
                    <a:pt x="793" y="500"/>
                    <a:pt x="783" y="541"/>
                  </a:cubicBezTo>
                  <a:cubicBezTo>
                    <a:pt x="767" y="601"/>
                    <a:pt x="763" y="662"/>
                    <a:pt x="763" y="721"/>
                  </a:cubicBezTo>
                  <a:lnTo>
                    <a:pt x="762" y="720"/>
                  </a:lnTo>
                  <a:lnTo>
                    <a:pt x="762" y="672"/>
                  </a:lnTo>
                  <a:cubicBezTo>
                    <a:pt x="762" y="687"/>
                    <a:pt x="759" y="700"/>
                    <a:pt x="758" y="716"/>
                  </a:cubicBezTo>
                  <a:cubicBezTo>
                    <a:pt x="722" y="674"/>
                    <a:pt x="688" y="636"/>
                    <a:pt x="653" y="593"/>
                  </a:cubicBezTo>
                  <a:cubicBezTo>
                    <a:pt x="584" y="505"/>
                    <a:pt x="480" y="458"/>
                    <a:pt x="374" y="458"/>
                  </a:cubicBezTo>
                  <a:cubicBezTo>
                    <a:pt x="313" y="458"/>
                    <a:pt x="251" y="474"/>
                    <a:pt x="196" y="506"/>
                  </a:cubicBezTo>
                  <a:cubicBezTo>
                    <a:pt x="130" y="546"/>
                    <a:pt x="69" y="604"/>
                    <a:pt x="43" y="678"/>
                  </a:cubicBezTo>
                  <a:cubicBezTo>
                    <a:pt x="15" y="760"/>
                    <a:pt x="1" y="869"/>
                    <a:pt x="44" y="947"/>
                  </a:cubicBezTo>
                  <a:cubicBezTo>
                    <a:pt x="237" y="1278"/>
                    <a:pt x="450" y="1590"/>
                    <a:pt x="698" y="1882"/>
                  </a:cubicBezTo>
                  <a:cubicBezTo>
                    <a:pt x="701" y="1889"/>
                    <a:pt x="706" y="1897"/>
                    <a:pt x="710" y="1904"/>
                  </a:cubicBezTo>
                  <a:cubicBezTo>
                    <a:pt x="743" y="1983"/>
                    <a:pt x="794" y="2050"/>
                    <a:pt x="863" y="2102"/>
                  </a:cubicBezTo>
                  <a:cubicBezTo>
                    <a:pt x="930" y="2152"/>
                    <a:pt x="1004" y="2181"/>
                    <a:pt x="1086" y="2192"/>
                  </a:cubicBezTo>
                  <a:cubicBezTo>
                    <a:pt x="1104" y="2194"/>
                    <a:pt x="1121" y="2195"/>
                    <a:pt x="1139" y="2195"/>
                  </a:cubicBezTo>
                  <a:cubicBezTo>
                    <a:pt x="1288" y="2195"/>
                    <a:pt x="1432" y="2124"/>
                    <a:pt x="1523" y="2004"/>
                  </a:cubicBezTo>
                  <a:cubicBezTo>
                    <a:pt x="1590" y="1914"/>
                    <a:pt x="1644" y="1819"/>
                    <a:pt x="1694" y="1719"/>
                  </a:cubicBezTo>
                  <a:cubicBezTo>
                    <a:pt x="1746" y="1612"/>
                    <a:pt x="1779" y="1506"/>
                    <a:pt x="1805" y="1391"/>
                  </a:cubicBezTo>
                  <a:cubicBezTo>
                    <a:pt x="1838" y="1237"/>
                    <a:pt x="1861" y="1083"/>
                    <a:pt x="1872" y="927"/>
                  </a:cubicBezTo>
                  <a:cubicBezTo>
                    <a:pt x="1874" y="888"/>
                    <a:pt x="1875" y="849"/>
                    <a:pt x="1877" y="812"/>
                  </a:cubicBezTo>
                  <a:cubicBezTo>
                    <a:pt x="1878" y="773"/>
                    <a:pt x="1878" y="736"/>
                    <a:pt x="1878" y="698"/>
                  </a:cubicBezTo>
                  <a:cubicBezTo>
                    <a:pt x="1878" y="603"/>
                    <a:pt x="1863" y="558"/>
                    <a:pt x="1833" y="457"/>
                  </a:cubicBezTo>
                  <a:cubicBezTo>
                    <a:pt x="1823" y="423"/>
                    <a:pt x="1812" y="387"/>
                    <a:pt x="1801" y="354"/>
                  </a:cubicBezTo>
                  <a:cubicBezTo>
                    <a:pt x="1746" y="203"/>
                    <a:pt x="1635" y="111"/>
                    <a:pt x="1497" y="46"/>
                  </a:cubicBezTo>
                  <a:cubicBezTo>
                    <a:pt x="1482" y="38"/>
                    <a:pt x="1466" y="31"/>
                    <a:pt x="1450" y="26"/>
                  </a:cubicBezTo>
                  <a:cubicBezTo>
                    <a:pt x="1403" y="9"/>
                    <a:pt x="1358" y="1"/>
                    <a:pt x="1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7" name="Google Shape;1597;p39"/>
          <p:cNvSpPr/>
          <p:nvPr/>
        </p:nvSpPr>
        <p:spPr>
          <a:xfrm rot="-1506459">
            <a:off x="1915995" y="90084"/>
            <a:ext cx="171101" cy="393207"/>
          </a:xfrm>
          <a:custGeom>
            <a:rect b="b" l="l" r="r" t="t"/>
            <a:pathLst>
              <a:path extrusionOk="0" h="9172" w="3988">
                <a:moveTo>
                  <a:pt x="1986" y="4357"/>
                </a:moveTo>
                <a:cubicBezTo>
                  <a:pt x="2325" y="4357"/>
                  <a:pt x="2497" y="4625"/>
                  <a:pt x="2579" y="4938"/>
                </a:cubicBezTo>
                <a:cubicBezTo>
                  <a:pt x="2436" y="5046"/>
                  <a:pt x="2268" y="5128"/>
                  <a:pt x="2094" y="5128"/>
                </a:cubicBezTo>
                <a:cubicBezTo>
                  <a:pt x="2049" y="5128"/>
                  <a:pt x="2004" y="5122"/>
                  <a:pt x="1959" y="5110"/>
                </a:cubicBezTo>
                <a:cubicBezTo>
                  <a:pt x="1549" y="5006"/>
                  <a:pt x="1399" y="4419"/>
                  <a:pt x="1908" y="4362"/>
                </a:cubicBezTo>
                <a:cubicBezTo>
                  <a:pt x="1935" y="4359"/>
                  <a:pt x="1961" y="4357"/>
                  <a:pt x="1986" y="4357"/>
                </a:cubicBezTo>
                <a:close/>
                <a:moveTo>
                  <a:pt x="2235" y="1"/>
                </a:moveTo>
                <a:cubicBezTo>
                  <a:pt x="2183" y="1"/>
                  <a:pt x="2139" y="63"/>
                  <a:pt x="2186" y="107"/>
                </a:cubicBezTo>
                <a:cubicBezTo>
                  <a:pt x="3051" y="895"/>
                  <a:pt x="3672" y="1832"/>
                  <a:pt x="3532" y="3054"/>
                </a:cubicBezTo>
                <a:cubicBezTo>
                  <a:pt x="3464" y="3643"/>
                  <a:pt x="3229" y="4261"/>
                  <a:pt x="2826" y="4706"/>
                </a:cubicBezTo>
                <a:cubicBezTo>
                  <a:pt x="2759" y="4538"/>
                  <a:pt x="2663" y="4384"/>
                  <a:pt x="2520" y="4264"/>
                </a:cubicBezTo>
                <a:cubicBezTo>
                  <a:pt x="2370" y="4137"/>
                  <a:pt x="2163" y="4066"/>
                  <a:pt x="1959" y="4066"/>
                </a:cubicBezTo>
                <a:cubicBezTo>
                  <a:pt x="1777" y="4066"/>
                  <a:pt x="1598" y="4122"/>
                  <a:pt x="1464" y="4247"/>
                </a:cubicBezTo>
                <a:cubicBezTo>
                  <a:pt x="1128" y="4559"/>
                  <a:pt x="1291" y="5055"/>
                  <a:pt x="1643" y="5275"/>
                </a:cubicBezTo>
                <a:cubicBezTo>
                  <a:pt x="1807" y="5379"/>
                  <a:pt x="1967" y="5424"/>
                  <a:pt x="2120" y="5424"/>
                </a:cubicBezTo>
                <a:cubicBezTo>
                  <a:pt x="2301" y="5424"/>
                  <a:pt x="2473" y="5361"/>
                  <a:pt x="2633" y="5256"/>
                </a:cubicBezTo>
                <a:cubicBezTo>
                  <a:pt x="2644" y="5385"/>
                  <a:pt x="2647" y="5509"/>
                  <a:pt x="2642" y="5614"/>
                </a:cubicBezTo>
                <a:cubicBezTo>
                  <a:pt x="2618" y="6159"/>
                  <a:pt x="2463" y="6696"/>
                  <a:pt x="2205" y="7173"/>
                </a:cubicBezTo>
                <a:cubicBezTo>
                  <a:pt x="1969" y="7611"/>
                  <a:pt x="1651" y="8002"/>
                  <a:pt x="1267" y="8321"/>
                </a:cubicBezTo>
                <a:cubicBezTo>
                  <a:pt x="1059" y="8495"/>
                  <a:pt x="829" y="8651"/>
                  <a:pt x="590" y="8781"/>
                </a:cubicBezTo>
                <a:cubicBezTo>
                  <a:pt x="387" y="8888"/>
                  <a:pt x="183" y="8954"/>
                  <a:pt x="15" y="9114"/>
                </a:cubicBezTo>
                <a:cubicBezTo>
                  <a:pt x="0" y="9127"/>
                  <a:pt x="6" y="9156"/>
                  <a:pt x="26" y="9159"/>
                </a:cubicBezTo>
                <a:cubicBezTo>
                  <a:pt x="73" y="9168"/>
                  <a:pt x="120" y="9172"/>
                  <a:pt x="168" y="9172"/>
                </a:cubicBezTo>
                <a:cubicBezTo>
                  <a:pt x="598" y="9172"/>
                  <a:pt x="1073" y="8843"/>
                  <a:pt x="1386" y="8599"/>
                </a:cubicBezTo>
                <a:cubicBezTo>
                  <a:pt x="1826" y="8255"/>
                  <a:pt x="2199" y="7818"/>
                  <a:pt x="2468" y="7328"/>
                </a:cubicBezTo>
                <a:cubicBezTo>
                  <a:pt x="2734" y="6844"/>
                  <a:pt x="2905" y="6307"/>
                  <a:pt x="2947" y="5757"/>
                </a:cubicBezTo>
                <a:cubicBezTo>
                  <a:pt x="2965" y="5525"/>
                  <a:pt x="2962" y="5265"/>
                  <a:pt x="2916" y="5018"/>
                </a:cubicBezTo>
                <a:cubicBezTo>
                  <a:pt x="3349" y="4567"/>
                  <a:pt x="3654" y="3845"/>
                  <a:pt x="3739" y="3411"/>
                </a:cubicBezTo>
                <a:cubicBezTo>
                  <a:pt x="3987" y="2166"/>
                  <a:pt x="3463" y="590"/>
                  <a:pt x="2263" y="7"/>
                </a:cubicBezTo>
                <a:cubicBezTo>
                  <a:pt x="2254" y="3"/>
                  <a:pt x="2244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8" name="Google Shape;1598;p39"/>
          <p:cNvGrpSpPr/>
          <p:nvPr/>
        </p:nvGrpSpPr>
        <p:grpSpPr>
          <a:xfrm>
            <a:off x="8380797" y="4011030"/>
            <a:ext cx="696005" cy="1032524"/>
            <a:chOff x="7724563" y="2167775"/>
            <a:chExt cx="405550" cy="602125"/>
          </a:xfrm>
        </p:grpSpPr>
        <p:sp>
          <p:nvSpPr>
            <p:cNvPr id="1599" name="Google Shape;1599;p39"/>
            <p:cNvSpPr/>
            <p:nvPr/>
          </p:nvSpPr>
          <p:spPr>
            <a:xfrm>
              <a:off x="7724600" y="2167775"/>
              <a:ext cx="405475" cy="602125"/>
            </a:xfrm>
            <a:custGeom>
              <a:rect b="b" l="l" r="r" t="t"/>
              <a:pathLst>
                <a:path extrusionOk="0" h="24085" w="16219">
                  <a:moveTo>
                    <a:pt x="10953" y="1"/>
                  </a:moveTo>
                  <a:cubicBezTo>
                    <a:pt x="10334" y="1"/>
                    <a:pt x="9799" y="964"/>
                    <a:pt x="9549" y="1390"/>
                  </a:cubicBezTo>
                  <a:cubicBezTo>
                    <a:pt x="9239" y="1922"/>
                    <a:pt x="9004" y="2499"/>
                    <a:pt x="8845" y="3096"/>
                  </a:cubicBezTo>
                  <a:cubicBezTo>
                    <a:pt x="7988" y="2053"/>
                    <a:pt x="6690" y="1403"/>
                    <a:pt x="5322" y="1403"/>
                  </a:cubicBezTo>
                  <a:cubicBezTo>
                    <a:pt x="5187" y="1403"/>
                    <a:pt x="5052" y="1409"/>
                    <a:pt x="4917" y="1422"/>
                  </a:cubicBezTo>
                  <a:cubicBezTo>
                    <a:pt x="4550" y="1457"/>
                    <a:pt x="4423" y="1834"/>
                    <a:pt x="4579" y="2129"/>
                  </a:cubicBezTo>
                  <a:cubicBezTo>
                    <a:pt x="5118" y="3145"/>
                    <a:pt x="5851" y="4024"/>
                    <a:pt x="6722" y="4751"/>
                  </a:cubicBezTo>
                  <a:cubicBezTo>
                    <a:pt x="6472" y="4777"/>
                    <a:pt x="6224" y="4813"/>
                    <a:pt x="5979" y="4877"/>
                  </a:cubicBezTo>
                  <a:cubicBezTo>
                    <a:pt x="5819" y="4917"/>
                    <a:pt x="5617" y="4975"/>
                    <a:pt x="5408" y="5051"/>
                  </a:cubicBezTo>
                  <a:cubicBezTo>
                    <a:pt x="3915" y="5180"/>
                    <a:pt x="2407" y="5570"/>
                    <a:pt x="1361" y="6718"/>
                  </a:cubicBezTo>
                  <a:cubicBezTo>
                    <a:pt x="300" y="7882"/>
                    <a:pt x="1" y="9587"/>
                    <a:pt x="136" y="11110"/>
                  </a:cubicBezTo>
                  <a:cubicBezTo>
                    <a:pt x="281" y="12727"/>
                    <a:pt x="960" y="14218"/>
                    <a:pt x="1292" y="15793"/>
                  </a:cubicBezTo>
                  <a:cubicBezTo>
                    <a:pt x="1424" y="16428"/>
                    <a:pt x="1486" y="17096"/>
                    <a:pt x="1448" y="17746"/>
                  </a:cubicBezTo>
                  <a:cubicBezTo>
                    <a:pt x="1438" y="17830"/>
                    <a:pt x="1433" y="17912"/>
                    <a:pt x="1421" y="17996"/>
                  </a:cubicBezTo>
                  <a:cubicBezTo>
                    <a:pt x="1260" y="19228"/>
                    <a:pt x="919" y="20484"/>
                    <a:pt x="1210" y="21724"/>
                  </a:cubicBezTo>
                  <a:cubicBezTo>
                    <a:pt x="1503" y="22972"/>
                    <a:pt x="2500" y="23885"/>
                    <a:pt x="3775" y="24055"/>
                  </a:cubicBezTo>
                  <a:cubicBezTo>
                    <a:pt x="3927" y="24075"/>
                    <a:pt x="4075" y="24085"/>
                    <a:pt x="4220" y="24085"/>
                  </a:cubicBezTo>
                  <a:cubicBezTo>
                    <a:pt x="5466" y="24085"/>
                    <a:pt x="6469" y="23362"/>
                    <a:pt x="7073" y="22241"/>
                  </a:cubicBezTo>
                  <a:cubicBezTo>
                    <a:pt x="7364" y="21701"/>
                    <a:pt x="7545" y="21101"/>
                    <a:pt x="7914" y="20608"/>
                  </a:cubicBezTo>
                  <a:cubicBezTo>
                    <a:pt x="8277" y="20119"/>
                    <a:pt x="8720" y="19714"/>
                    <a:pt x="9206" y="19351"/>
                  </a:cubicBezTo>
                  <a:cubicBezTo>
                    <a:pt x="11213" y="17851"/>
                    <a:pt x="13778" y="16825"/>
                    <a:pt x="14867" y="14395"/>
                  </a:cubicBezTo>
                  <a:cubicBezTo>
                    <a:pt x="15846" y="12209"/>
                    <a:pt x="15264" y="9781"/>
                    <a:pt x="13825" y="7975"/>
                  </a:cubicBezTo>
                  <a:cubicBezTo>
                    <a:pt x="14134" y="7970"/>
                    <a:pt x="14440" y="7938"/>
                    <a:pt x="14746" y="7877"/>
                  </a:cubicBezTo>
                  <a:cubicBezTo>
                    <a:pt x="15112" y="7804"/>
                    <a:pt x="15533" y="7730"/>
                    <a:pt x="15756" y="7398"/>
                  </a:cubicBezTo>
                  <a:cubicBezTo>
                    <a:pt x="16218" y="6707"/>
                    <a:pt x="15405" y="6141"/>
                    <a:pt x="14881" y="5868"/>
                  </a:cubicBezTo>
                  <a:cubicBezTo>
                    <a:pt x="14631" y="5736"/>
                    <a:pt x="14372" y="5621"/>
                    <a:pt x="14111" y="5512"/>
                  </a:cubicBezTo>
                  <a:cubicBezTo>
                    <a:pt x="14940" y="5076"/>
                    <a:pt x="15581" y="4299"/>
                    <a:pt x="15791" y="3345"/>
                  </a:cubicBezTo>
                  <a:cubicBezTo>
                    <a:pt x="15843" y="3109"/>
                    <a:pt x="15657" y="2840"/>
                    <a:pt x="15415" y="2809"/>
                  </a:cubicBezTo>
                  <a:cubicBezTo>
                    <a:pt x="15094" y="2767"/>
                    <a:pt x="14770" y="2746"/>
                    <a:pt x="14447" y="2746"/>
                  </a:cubicBezTo>
                  <a:cubicBezTo>
                    <a:pt x="13554" y="2746"/>
                    <a:pt x="12663" y="2908"/>
                    <a:pt x="11829" y="3242"/>
                  </a:cubicBezTo>
                  <a:cubicBezTo>
                    <a:pt x="11851" y="3054"/>
                    <a:pt x="11864" y="2863"/>
                    <a:pt x="11867" y="2666"/>
                  </a:cubicBezTo>
                  <a:cubicBezTo>
                    <a:pt x="11872" y="2228"/>
                    <a:pt x="11829" y="1790"/>
                    <a:pt x="11769" y="1357"/>
                  </a:cubicBezTo>
                  <a:cubicBezTo>
                    <a:pt x="11712" y="944"/>
                    <a:pt x="11712" y="389"/>
                    <a:pt x="11333" y="128"/>
                  </a:cubicBezTo>
                  <a:cubicBezTo>
                    <a:pt x="11204" y="39"/>
                    <a:pt x="11077" y="1"/>
                    <a:pt x="1095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00" name="Google Shape;1600;p39"/>
            <p:cNvGrpSpPr/>
            <p:nvPr/>
          </p:nvGrpSpPr>
          <p:grpSpPr>
            <a:xfrm>
              <a:off x="7724563" y="2167775"/>
              <a:ext cx="405550" cy="602125"/>
              <a:chOff x="5632200" y="3315675"/>
              <a:chExt cx="405550" cy="602125"/>
            </a:xfrm>
          </p:grpSpPr>
          <p:sp>
            <p:nvSpPr>
              <p:cNvPr id="1601" name="Google Shape;1601;p39"/>
              <p:cNvSpPr/>
              <p:nvPr/>
            </p:nvSpPr>
            <p:spPr>
              <a:xfrm>
                <a:off x="5632200" y="3440600"/>
                <a:ext cx="398575" cy="477200"/>
              </a:xfrm>
              <a:custGeom>
                <a:rect b="b" l="l" r="r" t="t"/>
                <a:pathLst>
                  <a:path extrusionOk="0" h="19088" w="15943">
                    <a:moveTo>
                      <a:pt x="6613" y="0"/>
                    </a:moveTo>
                    <a:cubicBezTo>
                      <a:pt x="6331" y="0"/>
                      <a:pt x="6050" y="9"/>
                      <a:pt x="5773" y="26"/>
                    </a:cubicBezTo>
                    <a:cubicBezTo>
                      <a:pt x="4162" y="124"/>
                      <a:pt x="2492" y="479"/>
                      <a:pt x="1361" y="1720"/>
                    </a:cubicBezTo>
                    <a:cubicBezTo>
                      <a:pt x="299" y="2885"/>
                      <a:pt x="1" y="4589"/>
                      <a:pt x="136" y="6114"/>
                    </a:cubicBezTo>
                    <a:cubicBezTo>
                      <a:pt x="281" y="7730"/>
                      <a:pt x="960" y="9220"/>
                      <a:pt x="1292" y="10796"/>
                    </a:cubicBezTo>
                    <a:cubicBezTo>
                      <a:pt x="1424" y="11430"/>
                      <a:pt x="1486" y="12098"/>
                      <a:pt x="1448" y="12749"/>
                    </a:cubicBezTo>
                    <a:cubicBezTo>
                      <a:pt x="1438" y="12832"/>
                      <a:pt x="1433" y="12914"/>
                      <a:pt x="1420" y="12998"/>
                    </a:cubicBezTo>
                    <a:cubicBezTo>
                      <a:pt x="1259" y="14231"/>
                      <a:pt x="919" y="15486"/>
                      <a:pt x="1210" y="16726"/>
                    </a:cubicBezTo>
                    <a:cubicBezTo>
                      <a:pt x="1503" y="17975"/>
                      <a:pt x="2500" y="18887"/>
                      <a:pt x="3775" y="19057"/>
                    </a:cubicBezTo>
                    <a:cubicBezTo>
                      <a:pt x="3927" y="19077"/>
                      <a:pt x="4075" y="19087"/>
                      <a:pt x="4220" y="19087"/>
                    </a:cubicBezTo>
                    <a:cubicBezTo>
                      <a:pt x="5466" y="19087"/>
                      <a:pt x="6469" y="18364"/>
                      <a:pt x="7073" y="17244"/>
                    </a:cubicBezTo>
                    <a:cubicBezTo>
                      <a:pt x="7365" y="16702"/>
                      <a:pt x="7546" y="16103"/>
                      <a:pt x="7915" y="15607"/>
                    </a:cubicBezTo>
                    <a:cubicBezTo>
                      <a:pt x="8279" y="15119"/>
                      <a:pt x="8721" y="14715"/>
                      <a:pt x="9208" y="14351"/>
                    </a:cubicBezTo>
                    <a:cubicBezTo>
                      <a:pt x="11215" y="12851"/>
                      <a:pt x="13779" y="11826"/>
                      <a:pt x="14868" y="9396"/>
                    </a:cubicBezTo>
                    <a:cubicBezTo>
                      <a:pt x="15943" y="6996"/>
                      <a:pt x="15138" y="4306"/>
                      <a:pt x="13382" y="2467"/>
                    </a:cubicBezTo>
                    <a:cubicBezTo>
                      <a:pt x="11660" y="661"/>
                      <a:pt x="9063" y="0"/>
                      <a:pt x="6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39"/>
              <p:cNvSpPr/>
              <p:nvPr/>
            </p:nvSpPr>
            <p:spPr>
              <a:xfrm>
                <a:off x="5738050" y="3315675"/>
                <a:ext cx="299700" cy="252875"/>
              </a:xfrm>
              <a:custGeom>
                <a:rect b="b" l="l" r="r" t="t"/>
                <a:pathLst>
                  <a:path extrusionOk="0" h="10115" w="11988">
                    <a:moveTo>
                      <a:pt x="6722" y="0"/>
                    </a:moveTo>
                    <a:cubicBezTo>
                      <a:pt x="6102" y="0"/>
                      <a:pt x="5567" y="963"/>
                      <a:pt x="5318" y="1390"/>
                    </a:cubicBezTo>
                    <a:cubicBezTo>
                      <a:pt x="5007" y="1921"/>
                      <a:pt x="4772" y="2498"/>
                      <a:pt x="4614" y="3095"/>
                    </a:cubicBezTo>
                    <a:cubicBezTo>
                      <a:pt x="3756" y="2052"/>
                      <a:pt x="2458" y="1402"/>
                      <a:pt x="1090" y="1402"/>
                    </a:cubicBezTo>
                    <a:cubicBezTo>
                      <a:pt x="955" y="1402"/>
                      <a:pt x="820" y="1408"/>
                      <a:pt x="685" y="1421"/>
                    </a:cubicBezTo>
                    <a:cubicBezTo>
                      <a:pt x="318" y="1456"/>
                      <a:pt x="192" y="1833"/>
                      <a:pt x="348" y="2128"/>
                    </a:cubicBezTo>
                    <a:cubicBezTo>
                      <a:pt x="886" y="3144"/>
                      <a:pt x="1619" y="4023"/>
                      <a:pt x="2492" y="4750"/>
                    </a:cubicBezTo>
                    <a:cubicBezTo>
                      <a:pt x="2241" y="4776"/>
                      <a:pt x="1992" y="4812"/>
                      <a:pt x="1747" y="4876"/>
                    </a:cubicBezTo>
                    <a:cubicBezTo>
                      <a:pt x="1160" y="5027"/>
                      <a:pt x="0" y="5391"/>
                      <a:pt x="46" y="6165"/>
                    </a:cubicBezTo>
                    <a:cubicBezTo>
                      <a:pt x="95" y="7013"/>
                      <a:pt x="1388" y="7029"/>
                      <a:pt x="1993" y="7060"/>
                    </a:cubicBezTo>
                    <a:cubicBezTo>
                      <a:pt x="2119" y="7066"/>
                      <a:pt x="2244" y="7070"/>
                      <a:pt x="2370" y="7070"/>
                    </a:cubicBezTo>
                    <a:cubicBezTo>
                      <a:pt x="2740" y="7070"/>
                      <a:pt x="3107" y="7042"/>
                      <a:pt x="3472" y="6991"/>
                    </a:cubicBezTo>
                    <a:lnTo>
                      <a:pt x="3472" y="6991"/>
                    </a:lnTo>
                    <a:cubicBezTo>
                      <a:pt x="3343" y="7260"/>
                      <a:pt x="3239" y="7544"/>
                      <a:pt x="3173" y="7838"/>
                    </a:cubicBezTo>
                    <a:cubicBezTo>
                      <a:pt x="3041" y="8422"/>
                      <a:pt x="2951" y="9336"/>
                      <a:pt x="3360" y="9831"/>
                    </a:cubicBezTo>
                    <a:cubicBezTo>
                      <a:pt x="3524" y="10029"/>
                      <a:pt x="3702" y="10114"/>
                      <a:pt x="3887" y="10114"/>
                    </a:cubicBezTo>
                    <a:cubicBezTo>
                      <a:pt x="4502" y="10114"/>
                      <a:pt x="5189" y="9175"/>
                      <a:pt x="5659" y="8355"/>
                    </a:cubicBezTo>
                    <a:cubicBezTo>
                      <a:pt x="5759" y="8616"/>
                      <a:pt x="5882" y="8868"/>
                      <a:pt x="6040" y="9100"/>
                    </a:cubicBezTo>
                    <a:cubicBezTo>
                      <a:pt x="6340" y="9538"/>
                      <a:pt x="6861" y="10018"/>
                      <a:pt x="7426" y="10018"/>
                    </a:cubicBezTo>
                    <a:cubicBezTo>
                      <a:pt x="7431" y="10018"/>
                      <a:pt x="7437" y="10018"/>
                      <a:pt x="7442" y="10018"/>
                    </a:cubicBezTo>
                    <a:cubicBezTo>
                      <a:pt x="8443" y="10002"/>
                      <a:pt x="8318" y="8748"/>
                      <a:pt x="8068" y="7782"/>
                    </a:cubicBezTo>
                    <a:lnTo>
                      <a:pt x="8068" y="7782"/>
                    </a:lnTo>
                    <a:cubicBezTo>
                      <a:pt x="8479" y="7890"/>
                      <a:pt x="8898" y="7958"/>
                      <a:pt x="9329" y="7972"/>
                    </a:cubicBezTo>
                    <a:cubicBezTo>
                      <a:pt x="9385" y="7974"/>
                      <a:pt x="9442" y="7975"/>
                      <a:pt x="9498" y="7975"/>
                    </a:cubicBezTo>
                    <a:cubicBezTo>
                      <a:pt x="9838" y="7975"/>
                      <a:pt x="10177" y="7943"/>
                      <a:pt x="10513" y="7875"/>
                    </a:cubicBezTo>
                    <a:cubicBezTo>
                      <a:pt x="10879" y="7801"/>
                      <a:pt x="11300" y="7727"/>
                      <a:pt x="11524" y="7395"/>
                    </a:cubicBezTo>
                    <a:cubicBezTo>
                      <a:pt x="11987" y="6705"/>
                      <a:pt x="11174" y="6141"/>
                      <a:pt x="10649" y="5867"/>
                    </a:cubicBezTo>
                    <a:cubicBezTo>
                      <a:pt x="10399" y="5735"/>
                      <a:pt x="10141" y="5621"/>
                      <a:pt x="9881" y="5511"/>
                    </a:cubicBezTo>
                    <a:cubicBezTo>
                      <a:pt x="10708" y="5075"/>
                      <a:pt x="11349" y="4298"/>
                      <a:pt x="11559" y="3344"/>
                    </a:cubicBezTo>
                    <a:cubicBezTo>
                      <a:pt x="11611" y="3108"/>
                      <a:pt x="11425" y="2839"/>
                      <a:pt x="11184" y="2809"/>
                    </a:cubicBezTo>
                    <a:cubicBezTo>
                      <a:pt x="10862" y="2767"/>
                      <a:pt x="10538" y="2745"/>
                      <a:pt x="10213" y="2745"/>
                    </a:cubicBezTo>
                    <a:cubicBezTo>
                      <a:pt x="9321" y="2745"/>
                      <a:pt x="8431" y="2907"/>
                      <a:pt x="7598" y="3242"/>
                    </a:cubicBezTo>
                    <a:cubicBezTo>
                      <a:pt x="7620" y="3054"/>
                      <a:pt x="7633" y="2862"/>
                      <a:pt x="7635" y="2665"/>
                    </a:cubicBezTo>
                    <a:cubicBezTo>
                      <a:pt x="7640" y="2227"/>
                      <a:pt x="7598" y="1789"/>
                      <a:pt x="7537" y="1356"/>
                    </a:cubicBezTo>
                    <a:cubicBezTo>
                      <a:pt x="7480" y="943"/>
                      <a:pt x="7480" y="388"/>
                      <a:pt x="7102" y="128"/>
                    </a:cubicBezTo>
                    <a:cubicBezTo>
                      <a:pt x="6973" y="39"/>
                      <a:pt x="6846" y="0"/>
                      <a:pt x="6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39"/>
              <p:cNvSpPr/>
              <p:nvPr/>
            </p:nvSpPr>
            <p:spPr>
              <a:xfrm>
                <a:off x="5831475" y="3407050"/>
                <a:ext cx="121825" cy="97975"/>
              </a:xfrm>
              <a:custGeom>
                <a:rect b="b" l="l" r="r" t="t"/>
                <a:pathLst>
                  <a:path extrusionOk="0" h="3919" w="4873">
                    <a:moveTo>
                      <a:pt x="1810" y="0"/>
                    </a:moveTo>
                    <a:cubicBezTo>
                      <a:pt x="1566" y="0"/>
                      <a:pt x="1311" y="200"/>
                      <a:pt x="1359" y="466"/>
                    </a:cubicBezTo>
                    <a:cubicBezTo>
                      <a:pt x="1388" y="623"/>
                      <a:pt x="1405" y="780"/>
                      <a:pt x="1414" y="937"/>
                    </a:cubicBezTo>
                    <a:cubicBezTo>
                      <a:pt x="1134" y="726"/>
                      <a:pt x="759" y="620"/>
                      <a:pt x="423" y="606"/>
                    </a:cubicBezTo>
                    <a:cubicBezTo>
                      <a:pt x="419" y="606"/>
                      <a:pt x="415" y="605"/>
                      <a:pt x="411" y="605"/>
                    </a:cubicBezTo>
                    <a:cubicBezTo>
                      <a:pt x="241" y="605"/>
                      <a:pt x="87" y="781"/>
                      <a:pt x="59" y="937"/>
                    </a:cubicBezTo>
                    <a:cubicBezTo>
                      <a:pt x="28" y="1117"/>
                      <a:pt x="127" y="1290"/>
                      <a:pt x="286" y="1372"/>
                    </a:cubicBezTo>
                    <a:cubicBezTo>
                      <a:pt x="673" y="1572"/>
                      <a:pt x="995" y="1887"/>
                      <a:pt x="1212" y="2267"/>
                    </a:cubicBezTo>
                    <a:cubicBezTo>
                      <a:pt x="1191" y="2280"/>
                      <a:pt x="1171" y="2295"/>
                      <a:pt x="1150" y="2307"/>
                    </a:cubicBezTo>
                    <a:cubicBezTo>
                      <a:pt x="1147" y="2307"/>
                      <a:pt x="1102" y="2328"/>
                      <a:pt x="1069" y="2342"/>
                    </a:cubicBezTo>
                    <a:cubicBezTo>
                      <a:pt x="989" y="2366"/>
                      <a:pt x="905" y="2379"/>
                      <a:pt x="820" y="2379"/>
                    </a:cubicBezTo>
                    <a:cubicBezTo>
                      <a:pt x="776" y="2379"/>
                      <a:pt x="731" y="2376"/>
                      <a:pt x="686" y="2368"/>
                    </a:cubicBezTo>
                    <a:cubicBezTo>
                      <a:pt x="656" y="2363"/>
                      <a:pt x="627" y="2361"/>
                      <a:pt x="599" y="2361"/>
                    </a:cubicBezTo>
                    <a:cubicBezTo>
                      <a:pt x="105" y="2361"/>
                      <a:pt x="0" y="3132"/>
                      <a:pt x="531" y="3245"/>
                    </a:cubicBezTo>
                    <a:cubicBezTo>
                      <a:pt x="627" y="3266"/>
                      <a:pt x="721" y="3276"/>
                      <a:pt x="814" y="3276"/>
                    </a:cubicBezTo>
                    <a:cubicBezTo>
                      <a:pt x="939" y="3276"/>
                      <a:pt x="1060" y="3259"/>
                      <a:pt x="1177" y="3230"/>
                    </a:cubicBezTo>
                    <a:cubicBezTo>
                      <a:pt x="1390" y="3186"/>
                      <a:pt x="1591" y="3102"/>
                      <a:pt x="1772" y="2984"/>
                    </a:cubicBezTo>
                    <a:cubicBezTo>
                      <a:pt x="1915" y="3245"/>
                      <a:pt x="2078" y="3495"/>
                      <a:pt x="2271" y="3723"/>
                    </a:cubicBezTo>
                    <a:cubicBezTo>
                      <a:pt x="2372" y="3843"/>
                      <a:pt x="2514" y="3919"/>
                      <a:pt x="2659" y="3919"/>
                    </a:cubicBezTo>
                    <a:cubicBezTo>
                      <a:pt x="2741" y="3919"/>
                      <a:pt x="2823" y="3895"/>
                      <a:pt x="2901" y="3842"/>
                    </a:cubicBezTo>
                    <a:cubicBezTo>
                      <a:pt x="3124" y="3689"/>
                      <a:pt x="3132" y="3431"/>
                      <a:pt x="3020" y="3212"/>
                    </a:cubicBezTo>
                    <a:cubicBezTo>
                      <a:pt x="2943" y="3063"/>
                      <a:pt x="2867" y="2914"/>
                      <a:pt x="2790" y="2765"/>
                    </a:cubicBezTo>
                    <a:lnTo>
                      <a:pt x="2790" y="2765"/>
                    </a:lnTo>
                    <a:cubicBezTo>
                      <a:pt x="3271" y="2918"/>
                      <a:pt x="3775" y="2993"/>
                      <a:pt x="4284" y="2993"/>
                    </a:cubicBezTo>
                    <a:cubicBezTo>
                      <a:pt x="4297" y="2993"/>
                      <a:pt x="4311" y="2993"/>
                      <a:pt x="4325" y="2993"/>
                    </a:cubicBezTo>
                    <a:cubicBezTo>
                      <a:pt x="4871" y="2989"/>
                      <a:pt x="4872" y="2174"/>
                      <a:pt x="4371" y="2071"/>
                    </a:cubicBezTo>
                    <a:cubicBezTo>
                      <a:pt x="3997" y="1994"/>
                      <a:pt x="3623" y="1931"/>
                      <a:pt x="3247" y="1878"/>
                    </a:cubicBezTo>
                    <a:cubicBezTo>
                      <a:pt x="3545" y="1686"/>
                      <a:pt x="3844" y="1530"/>
                      <a:pt x="3986" y="1191"/>
                    </a:cubicBezTo>
                    <a:cubicBezTo>
                      <a:pt x="4090" y="942"/>
                      <a:pt x="3916" y="666"/>
                      <a:pt x="3646" y="666"/>
                    </a:cubicBezTo>
                    <a:cubicBezTo>
                      <a:pt x="3637" y="666"/>
                      <a:pt x="3629" y="667"/>
                      <a:pt x="3620" y="667"/>
                    </a:cubicBezTo>
                    <a:cubicBezTo>
                      <a:pt x="3419" y="680"/>
                      <a:pt x="3279" y="721"/>
                      <a:pt x="3114" y="836"/>
                    </a:cubicBezTo>
                    <a:cubicBezTo>
                      <a:pt x="2981" y="927"/>
                      <a:pt x="2850" y="1016"/>
                      <a:pt x="2716" y="1102"/>
                    </a:cubicBezTo>
                    <a:cubicBezTo>
                      <a:pt x="2672" y="1131"/>
                      <a:pt x="2625" y="1156"/>
                      <a:pt x="2580" y="1185"/>
                    </a:cubicBezTo>
                    <a:cubicBezTo>
                      <a:pt x="2543" y="779"/>
                      <a:pt x="2377" y="389"/>
                      <a:pt x="2072" y="100"/>
                    </a:cubicBezTo>
                    <a:cubicBezTo>
                      <a:pt x="1999" y="31"/>
                      <a:pt x="1905" y="0"/>
                      <a:pt x="18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39"/>
              <p:cNvSpPr/>
              <p:nvPr/>
            </p:nvSpPr>
            <p:spPr>
              <a:xfrm>
                <a:off x="5714225" y="3555675"/>
                <a:ext cx="30150" cy="46050"/>
              </a:xfrm>
              <a:custGeom>
                <a:rect b="b" l="l" r="r" t="t"/>
                <a:pathLst>
                  <a:path extrusionOk="0" h="1842" w="1206">
                    <a:moveTo>
                      <a:pt x="552" y="1"/>
                    </a:moveTo>
                    <a:cubicBezTo>
                      <a:pt x="501" y="1"/>
                      <a:pt x="450" y="9"/>
                      <a:pt x="400" y="24"/>
                    </a:cubicBezTo>
                    <a:cubicBezTo>
                      <a:pt x="292" y="57"/>
                      <a:pt x="198" y="155"/>
                      <a:pt x="149" y="252"/>
                    </a:cubicBezTo>
                    <a:cubicBezTo>
                      <a:pt x="98" y="355"/>
                      <a:pt x="52" y="470"/>
                      <a:pt x="26" y="582"/>
                    </a:cubicBezTo>
                    <a:cubicBezTo>
                      <a:pt x="16" y="621"/>
                      <a:pt x="14" y="662"/>
                      <a:pt x="11" y="702"/>
                    </a:cubicBezTo>
                    <a:cubicBezTo>
                      <a:pt x="6" y="783"/>
                      <a:pt x="1" y="865"/>
                      <a:pt x="3" y="947"/>
                    </a:cubicBezTo>
                    <a:cubicBezTo>
                      <a:pt x="4" y="1069"/>
                      <a:pt x="35" y="1190"/>
                      <a:pt x="74" y="1305"/>
                    </a:cubicBezTo>
                    <a:cubicBezTo>
                      <a:pt x="87" y="1345"/>
                      <a:pt x="103" y="1382"/>
                      <a:pt x="119" y="1420"/>
                    </a:cubicBezTo>
                    <a:cubicBezTo>
                      <a:pt x="135" y="1458"/>
                      <a:pt x="155" y="1496"/>
                      <a:pt x="173" y="1534"/>
                    </a:cubicBezTo>
                    <a:cubicBezTo>
                      <a:pt x="201" y="1601"/>
                      <a:pt x="244" y="1659"/>
                      <a:pt x="302" y="1705"/>
                    </a:cubicBezTo>
                    <a:cubicBezTo>
                      <a:pt x="343" y="1731"/>
                      <a:pt x="385" y="1757"/>
                      <a:pt x="425" y="1783"/>
                    </a:cubicBezTo>
                    <a:cubicBezTo>
                      <a:pt x="434" y="1787"/>
                      <a:pt x="442" y="1790"/>
                      <a:pt x="451" y="1794"/>
                    </a:cubicBezTo>
                    <a:cubicBezTo>
                      <a:pt x="524" y="1822"/>
                      <a:pt x="604" y="1842"/>
                      <a:pt x="684" y="1842"/>
                    </a:cubicBezTo>
                    <a:cubicBezTo>
                      <a:pt x="737" y="1842"/>
                      <a:pt x="790" y="1833"/>
                      <a:pt x="840" y="1813"/>
                    </a:cubicBezTo>
                    <a:cubicBezTo>
                      <a:pt x="881" y="1793"/>
                      <a:pt x="921" y="1772"/>
                      <a:pt x="960" y="1753"/>
                    </a:cubicBezTo>
                    <a:cubicBezTo>
                      <a:pt x="1026" y="1715"/>
                      <a:pt x="1073" y="1664"/>
                      <a:pt x="1105" y="1601"/>
                    </a:cubicBezTo>
                    <a:cubicBezTo>
                      <a:pt x="1136" y="1566"/>
                      <a:pt x="1154" y="1524"/>
                      <a:pt x="1163" y="1479"/>
                    </a:cubicBezTo>
                    <a:cubicBezTo>
                      <a:pt x="1172" y="1458"/>
                      <a:pt x="1175" y="1435"/>
                      <a:pt x="1179" y="1414"/>
                    </a:cubicBezTo>
                    <a:cubicBezTo>
                      <a:pt x="1180" y="1414"/>
                      <a:pt x="1180" y="1415"/>
                      <a:pt x="1182" y="1415"/>
                    </a:cubicBezTo>
                    <a:cubicBezTo>
                      <a:pt x="1183" y="1409"/>
                      <a:pt x="1182" y="1404"/>
                      <a:pt x="1183" y="1399"/>
                    </a:cubicBezTo>
                    <a:cubicBezTo>
                      <a:pt x="1187" y="1383"/>
                      <a:pt x="1188" y="1367"/>
                      <a:pt x="1188" y="1350"/>
                    </a:cubicBezTo>
                    <a:cubicBezTo>
                      <a:pt x="1205" y="1173"/>
                      <a:pt x="1113" y="1003"/>
                      <a:pt x="1076" y="831"/>
                    </a:cubicBezTo>
                    <a:lnTo>
                      <a:pt x="1076" y="831"/>
                    </a:lnTo>
                    <a:cubicBezTo>
                      <a:pt x="1085" y="876"/>
                      <a:pt x="1096" y="922"/>
                      <a:pt x="1105" y="968"/>
                    </a:cubicBezTo>
                    <a:cubicBezTo>
                      <a:pt x="1089" y="887"/>
                      <a:pt x="1070" y="810"/>
                      <a:pt x="1047" y="730"/>
                    </a:cubicBezTo>
                    <a:cubicBezTo>
                      <a:pt x="1037" y="698"/>
                      <a:pt x="1030" y="666"/>
                      <a:pt x="1022" y="632"/>
                    </a:cubicBezTo>
                    <a:cubicBezTo>
                      <a:pt x="1007" y="564"/>
                      <a:pt x="993" y="494"/>
                      <a:pt x="979" y="424"/>
                    </a:cubicBezTo>
                    <a:lnTo>
                      <a:pt x="979" y="424"/>
                    </a:lnTo>
                    <a:cubicBezTo>
                      <a:pt x="988" y="465"/>
                      <a:pt x="996" y="504"/>
                      <a:pt x="1005" y="544"/>
                    </a:cubicBezTo>
                    <a:cubicBezTo>
                      <a:pt x="995" y="497"/>
                      <a:pt x="986" y="449"/>
                      <a:pt x="981" y="401"/>
                    </a:cubicBezTo>
                    <a:cubicBezTo>
                      <a:pt x="971" y="303"/>
                      <a:pt x="933" y="219"/>
                      <a:pt x="869" y="146"/>
                    </a:cubicBezTo>
                    <a:cubicBezTo>
                      <a:pt x="806" y="77"/>
                      <a:pt x="718" y="19"/>
                      <a:pt x="621" y="6"/>
                    </a:cubicBezTo>
                    <a:cubicBezTo>
                      <a:pt x="598" y="2"/>
                      <a:pt x="575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39"/>
              <p:cNvSpPr/>
              <p:nvPr/>
            </p:nvSpPr>
            <p:spPr>
              <a:xfrm>
                <a:off x="5784300" y="3654650"/>
                <a:ext cx="24825" cy="33425"/>
              </a:xfrm>
              <a:custGeom>
                <a:rect b="b" l="l" r="r" t="t"/>
                <a:pathLst>
                  <a:path extrusionOk="0" h="1337" w="993">
                    <a:moveTo>
                      <a:pt x="945" y="725"/>
                    </a:moveTo>
                    <a:cubicBezTo>
                      <a:pt x="945" y="731"/>
                      <a:pt x="945" y="737"/>
                      <a:pt x="944" y="743"/>
                    </a:cubicBezTo>
                    <a:lnTo>
                      <a:pt x="944" y="743"/>
                    </a:lnTo>
                    <a:cubicBezTo>
                      <a:pt x="945" y="737"/>
                      <a:pt x="945" y="731"/>
                      <a:pt x="945" y="725"/>
                    </a:cubicBezTo>
                    <a:close/>
                    <a:moveTo>
                      <a:pt x="676" y="0"/>
                    </a:moveTo>
                    <a:cubicBezTo>
                      <a:pt x="644" y="0"/>
                      <a:pt x="612" y="5"/>
                      <a:pt x="579" y="14"/>
                    </a:cubicBezTo>
                    <a:cubicBezTo>
                      <a:pt x="565" y="18"/>
                      <a:pt x="554" y="21"/>
                      <a:pt x="542" y="25"/>
                    </a:cubicBezTo>
                    <a:cubicBezTo>
                      <a:pt x="516" y="35"/>
                      <a:pt x="492" y="46"/>
                      <a:pt x="466" y="60"/>
                    </a:cubicBezTo>
                    <a:cubicBezTo>
                      <a:pt x="414" y="86"/>
                      <a:pt x="377" y="122"/>
                      <a:pt x="334" y="162"/>
                    </a:cubicBezTo>
                    <a:cubicBezTo>
                      <a:pt x="288" y="207"/>
                      <a:pt x="246" y="254"/>
                      <a:pt x="209" y="305"/>
                    </a:cubicBezTo>
                    <a:cubicBezTo>
                      <a:pt x="170" y="358"/>
                      <a:pt x="136" y="412"/>
                      <a:pt x="101" y="469"/>
                    </a:cubicBezTo>
                    <a:cubicBezTo>
                      <a:pt x="66" y="527"/>
                      <a:pt x="49" y="592"/>
                      <a:pt x="29" y="656"/>
                    </a:cubicBezTo>
                    <a:cubicBezTo>
                      <a:pt x="10" y="724"/>
                      <a:pt x="0" y="793"/>
                      <a:pt x="5" y="864"/>
                    </a:cubicBezTo>
                    <a:cubicBezTo>
                      <a:pt x="7" y="897"/>
                      <a:pt x="15" y="931"/>
                      <a:pt x="23" y="963"/>
                    </a:cubicBezTo>
                    <a:cubicBezTo>
                      <a:pt x="38" y="1032"/>
                      <a:pt x="32" y="1021"/>
                      <a:pt x="65" y="1084"/>
                    </a:cubicBezTo>
                    <a:cubicBezTo>
                      <a:pt x="79" y="1124"/>
                      <a:pt x="101" y="1156"/>
                      <a:pt x="133" y="1183"/>
                    </a:cubicBezTo>
                    <a:cubicBezTo>
                      <a:pt x="147" y="1202"/>
                      <a:pt x="163" y="1218"/>
                      <a:pt x="180" y="1234"/>
                    </a:cubicBezTo>
                    <a:cubicBezTo>
                      <a:pt x="214" y="1256"/>
                      <a:pt x="247" y="1277"/>
                      <a:pt x="282" y="1299"/>
                    </a:cubicBezTo>
                    <a:cubicBezTo>
                      <a:pt x="331" y="1325"/>
                      <a:pt x="383" y="1337"/>
                      <a:pt x="436" y="1337"/>
                    </a:cubicBezTo>
                    <a:cubicBezTo>
                      <a:pt x="441" y="1337"/>
                      <a:pt x="445" y="1336"/>
                      <a:pt x="450" y="1336"/>
                    </a:cubicBezTo>
                    <a:cubicBezTo>
                      <a:pt x="458" y="1337"/>
                      <a:pt x="466" y="1337"/>
                      <a:pt x="474" y="1337"/>
                    </a:cubicBezTo>
                    <a:cubicBezTo>
                      <a:pt x="561" y="1337"/>
                      <a:pt x="653" y="1316"/>
                      <a:pt x="723" y="1262"/>
                    </a:cubicBezTo>
                    <a:cubicBezTo>
                      <a:pt x="757" y="1235"/>
                      <a:pt x="790" y="1206"/>
                      <a:pt x="820" y="1175"/>
                    </a:cubicBezTo>
                    <a:cubicBezTo>
                      <a:pt x="872" y="1116"/>
                      <a:pt x="905" y="1045"/>
                      <a:pt x="921" y="963"/>
                    </a:cubicBezTo>
                    <a:cubicBezTo>
                      <a:pt x="925" y="949"/>
                      <a:pt x="929" y="936"/>
                      <a:pt x="934" y="922"/>
                    </a:cubicBezTo>
                    <a:cubicBezTo>
                      <a:pt x="947" y="873"/>
                      <a:pt x="944" y="820"/>
                      <a:pt x="944" y="768"/>
                    </a:cubicBezTo>
                    <a:lnTo>
                      <a:pt x="944" y="768"/>
                    </a:lnTo>
                    <a:cubicBezTo>
                      <a:pt x="947" y="723"/>
                      <a:pt x="948" y="678"/>
                      <a:pt x="945" y="632"/>
                    </a:cubicBezTo>
                    <a:cubicBezTo>
                      <a:pt x="944" y="621"/>
                      <a:pt x="945" y="609"/>
                      <a:pt x="945" y="597"/>
                    </a:cubicBezTo>
                    <a:cubicBezTo>
                      <a:pt x="948" y="548"/>
                      <a:pt x="954" y="501"/>
                      <a:pt x="963" y="453"/>
                    </a:cubicBezTo>
                    <a:cubicBezTo>
                      <a:pt x="993" y="302"/>
                      <a:pt x="961" y="91"/>
                      <a:pt x="801" y="25"/>
                    </a:cubicBezTo>
                    <a:cubicBezTo>
                      <a:pt x="760" y="8"/>
                      <a:pt x="718" y="0"/>
                      <a:pt x="6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9"/>
              <p:cNvSpPr/>
              <p:nvPr/>
            </p:nvSpPr>
            <p:spPr>
              <a:xfrm>
                <a:off x="5890600" y="3629575"/>
                <a:ext cx="23775" cy="29625"/>
              </a:xfrm>
              <a:custGeom>
                <a:rect b="b" l="l" r="r" t="t"/>
                <a:pathLst>
                  <a:path extrusionOk="0" h="1185" w="951">
                    <a:moveTo>
                      <a:pt x="444" y="0"/>
                    </a:moveTo>
                    <a:cubicBezTo>
                      <a:pt x="378" y="0"/>
                      <a:pt x="312" y="20"/>
                      <a:pt x="256" y="58"/>
                    </a:cubicBezTo>
                    <a:cubicBezTo>
                      <a:pt x="165" y="121"/>
                      <a:pt x="109" y="230"/>
                      <a:pt x="113" y="340"/>
                    </a:cubicBezTo>
                    <a:cubicBezTo>
                      <a:pt x="113" y="344"/>
                      <a:pt x="111" y="349"/>
                      <a:pt x="110" y="354"/>
                    </a:cubicBezTo>
                    <a:cubicBezTo>
                      <a:pt x="99" y="378"/>
                      <a:pt x="92" y="404"/>
                      <a:pt x="85" y="434"/>
                    </a:cubicBezTo>
                    <a:cubicBezTo>
                      <a:pt x="79" y="445"/>
                      <a:pt x="76" y="458"/>
                      <a:pt x="71" y="468"/>
                    </a:cubicBezTo>
                    <a:cubicBezTo>
                      <a:pt x="38" y="527"/>
                      <a:pt x="31" y="593"/>
                      <a:pt x="14" y="656"/>
                    </a:cubicBezTo>
                    <a:cubicBezTo>
                      <a:pt x="0" y="734"/>
                      <a:pt x="6" y="809"/>
                      <a:pt x="31" y="886"/>
                    </a:cubicBezTo>
                    <a:cubicBezTo>
                      <a:pt x="40" y="906"/>
                      <a:pt x="51" y="924"/>
                      <a:pt x="61" y="943"/>
                    </a:cubicBezTo>
                    <a:cubicBezTo>
                      <a:pt x="62" y="948"/>
                      <a:pt x="64" y="951"/>
                      <a:pt x="66" y="956"/>
                    </a:cubicBezTo>
                    <a:cubicBezTo>
                      <a:pt x="67" y="961"/>
                      <a:pt x="67" y="965"/>
                      <a:pt x="68" y="967"/>
                    </a:cubicBezTo>
                    <a:lnTo>
                      <a:pt x="68" y="965"/>
                    </a:lnTo>
                    <a:cubicBezTo>
                      <a:pt x="76" y="991"/>
                      <a:pt x="90" y="1014"/>
                      <a:pt x="110" y="1035"/>
                    </a:cubicBezTo>
                    <a:cubicBezTo>
                      <a:pt x="150" y="1082"/>
                      <a:pt x="188" y="1122"/>
                      <a:pt x="249" y="1149"/>
                    </a:cubicBezTo>
                    <a:cubicBezTo>
                      <a:pt x="301" y="1173"/>
                      <a:pt x="363" y="1184"/>
                      <a:pt x="421" y="1184"/>
                    </a:cubicBezTo>
                    <a:cubicBezTo>
                      <a:pt x="429" y="1184"/>
                      <a:pt x="436" y="1184"/>
                      <a:pt x="443" y="1184"/>
                    </a:cubicBezTo>
                    <a:lnTo>
                      <a:pt x="446" y="1184"/>
                    </a:lnTo>
                    <a:cubicBezTo>
                      <a:pt x="451" y="1184"/>
                      <a:pt x="455" y="1184"/>
                      <a:pt x="459" y="1184"/>
                    </a:cubicBezTo>
                    <a:cubicBezTo>
                      <a:pt x="509" y="1184"/>
                      <a:pt x="560" y="1178"/>
                      <a:pt x="609" y="1161"/>
                    </a:cubicBezTo>
                    <a:cubicBezTo>
                      <a:pt x="686" y="1134"/>
                      <a:pt x="751" y="1090"/>
                      <a:pt x="804" y="1027"/>
                    </a:cubicBezTo>
                    <a:cubicBezTo>
                      <a:pt x="811" y="1019"/>
                      <a:pt x="816" y="1012"/>
                      <a:pt x="822" y="1003"/>
                    </a:cubicBezTo>
                    <a:cubicBezTo>
                      <a:pt x="824" y="1000"/>
                      <a:pt x="827" y="995"/>
                      <a:pt x="830" y="991"/>
                    </a:cubicBezTo>
                    <a:cubicBezTo>
                      <a:pt x="853" y="959"/>
                      <a:pt x="884" y="917"/>
                      <a:pt x="901" y="881"/>
                    </a:cubicBezTo>
                    <a:cubicBezTo>
                      <a:pt x="916" y="852"/>
                      <a:pt x="935" y="793"/>
                      <a:pt x="940" y="760"/>
                    </a:cubicBezTo>
                    <a:cubicBezTo>
                      <a:pt x="942" y="755"/>
                      <a:pt x="943" y="750"/>
                      <a:pt x="943" y="745"/>
                    </a:cubicBezTo>
                    <a:cubicBezTo>
                      <a:pt x="948" y="699"/>
                      <a:pt x="948" y="651"/>
                      <a:pt x="949" y="605"/>
                    </a:cubicBezTo>
                    <a:cubicBezTo>
                      <a:pt x="950" y="532"/>
                      <a:pt x="932" y="459"/>
                      <a:pt x="916" y="388"/>
                    </a:cubicBezTo>
                    <a:cubicBezTo>
                      <a:pt x="914" y="385"/>
                      <a:pt x="914" y="381"/>
                      <a:pt x="913" y="377"/>
                    </a:cubicBezTo>
                    <a:cubicBezTo>
                      <a:pt x="905" y="349"/>
                      <a:pt x="876" y="296"/>
                      <a:pt x="860" y="271"/>
                    </a:cubicBezTo>
                    <a:cubicBezTo>
                      <a:pt x="855" y="263"/>
                      <a:pt x="851" y="257"/>
                      <a:pt x="846" y="250"/>
                    </a:cubicBezTo>
                    <a:cubicBezTo>
                      <a:pt x="815" y="210"/>
                      <a:pt x="781" y="172"/>
                      <a:pt x="745" y="137"/>
                    </a:cubicBezTo>
                    <a:cubicBezTo>
                      <a:pt x="699" y="93"/>
                      <a:pt x="641" y="57"/>
                      <a:pt x="585" y="31"/>
                    </a:cubicBezTo>
                    <a:cubicBezTo>
                      <a:pt x="540" y="11"/>
                      <a:pt x="492" y="0"/>
                      <a:pt x="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39"/>
              <p:cNvSpPr/>
              <p:nvPr/>
            </p:nvSpPr>
            <p:spPr>
              <a:xfrm>
                <a:off x="5714625" y="3735525"/>
                <a:ext cx="28575" cy="31650"/>
              </a:xfrm>
              <a:custGeom>
                <a:rect b="b" l="l" r="r" t="t"/>
                <a:pathLst>
                  <a:path extrusionOk="0" h="1266" w="1143">
                    <a:moveTo>
                      <a:pt x="461" y="1"/>
                    </a:moveTo>
                    <a:cubicBezTo>
                      <a:pt x="437" y="1"/>
                      <a:pt x="415" y="8"/>
                      <a:pt x="395" y="19"/>
                    </a:cubicBezTo>
                    <a:cubicBezTo>
                      <a:pt x="394" y="19"/>
                      <a:pt x="392" y="19"/>
                      <a:pt x="391" y="19"/>
                    </a:cubicBezTo>
                    <a:cubicBezTo>
                      <a:pt x="280" y="19"/>
                      <a:pt x="155" y="116"/>
                      <a:pt x="116" y="215"/>
                    </a:cubicBezTo>
                    <a:cubicBezTo>
                      <a:pt x="80" y="311"/>
                      <a:pt x="46" y="410"/>
                      <a:pt x="28" y="513"/>
                    </a:cubicBezTo>
                    <a:cubicBezTo>
                      <a:pt x="0" y="666"/>
                      <a:pt x="30" y="800"/>
                      <a:pt x="63" y="950"/>
                    </a:cubicBezTo>
                    <a:cubicBezTo>
                      <a:pt x="92" y="1030"/>
                      <a:pt x="137" y="1098"/>
                      <a:pt x="203" y="1153"/>
                    </a:cubicBezTo>
                    <a:cubicBezTo>
                      <a:pt x="250" y="1196"/>
                      <a:pt x="306" y="1224"/>
                      <a:pt x="368" y="1238"/>
                    </a:cubicBezTo>
                    <a:cubicBezTo>
                      <a:pt x="411" y="1257"/>
                      <a:pt x="455" y="1265"/>
                      <a:pt x="500" y="1265"/>
                    </a:cubicBezTo>
                    <a:cubicBezTo>
                      <a:pt x="515" y="1265"/>
                      <a:pt x="531" y="1264"/>
                      <a:pt x="546" y="1262"/>
                    </a:cubicBezTo>
                    <a:cubicBezTo>
                      <a:pt x="628" y="1255"/>
                      <a:pt x="703" y="1229"/>
                      <a:pt x="772" y="1182"/>
                    </a:cubicBezTo>
                    <a:cubicBezTo>
                      <a:pt x="861" y="1133"/>
                      <a:pt x="941" y="1065"/>
                      <a:pt x="1001" y="984"/>
                    </a:cubicBezTo>
                    <a:cubicBezTo>
                      <a:pt x="1019" y="960"/>
                      <a:pt x="1037" y="935"/>
                      <a:pt x="1055" y="908"/>
                    </a:cubicBezTo>
                    <a:cubicBezTo>
                      <a:pt x="1106" y="838"/>
                      <a:pt x="1142" y="767"/>
                      <a:pt x="1125" y="679"/>
                    </a:cubicBezTo>
                    <a:cubicBezTo>
                      <a:pt x="1111" y="617"/>
                      <a:pt x="1073" y="562"/>
                      <a:pt x="1020" y="527"/>
                    </a:cubicBezTo>
                    <a:cubicBezTo>
                      <a:pt x="997" y="513"/>
                      <a:pt x="977" y="497"/>
                      <a:pt x="955" y="482"/>
                    </a:cubicBezTo>
                    <a:cubicBezTo>
                      <a:pt x="945" y="476"/>
                      <a:pt x="935" y="468"/>
                      <a:pt x="924" y="461"/>
                    </a:cubicBezTo>
                    <a:cubicBezTo>
                      <a:pt x="892" y="439"/>
                      <a:pt x="859" y="409"/>
                      <a:pt x="820" y="394"/>
                    </a:cubicBezTo>
                    <a:cubicBezTo>
                      <a:pt x="819" y="394"/>
                      <a:pt x="817" y="393"/>
                      <a:pt x="815" y="393"/>
                    </a:cubicBezTo>
                    <a:cubicBezTo>
                      <a:pt x="808" y="379"/>
                      <a:pt x="801" y="366"/>
                      <a:pt x="793" y="352"/>
                    </a:cubicBezTo>
                    <a:cubicBezTo>
                      <a:pt x="787" y="342"/>
                      <a:pt x="782" y="331"/>
                      <a:pt x="775" y="321"/>
                    </a:cubicBezTo>
                    <a:lnTo>
                      <a:pt x="760" y="285"/>
                    </a:lnTo>
                    <a:cubicBezTo>
                      <a:pt x="754" y="273"/>
                      <a:pt x="750" y="258"/>
                      <a:pt x="745" y="246"/>
                    </a:cubicBezTo>
                    <a:cubicBezTo>
                      <a:pt x="710" y="152"/>
                      <a:pt x="645" y="91"/>
                      <a:pt x="559" y="51"/>
                    </a:cubicBezTo>
                    <a:cubicBezTo>
                      <a:pt x="539" y="28"/>
                      <a:pt x="513" y="8"/>
                      <a:pt x="481" y="3"/>
                    </a:cubicBezTo>
                    <a:cubicBezTo>
                      <a:pt x="474" y="1"/>
                      <a:pt x="468" y="1"/>
                      <a:pt x="4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39"/>
              <p:cNvSpPr/>
              <p:nvPr/>
            </p:nvSpPr>
            <p:spPr>
              <a:xfrm>
                <a:off x="5783625" y="3779675"/>
                <a:ext cx="25800" cy="28425"/>
              </a:xfrm>
              <a:custGeom>
                <a:rect b="b" l="l" r="r" t="t"/>
                <a:pathLst>
                  <a:path extrusionOk="0" h="1137" w="1032">
                    <a:moveTo>
                      <a:pt x="684" y="1"/>
                    </a:moveTo>
                    <a:cubicBezTo>
                      <a:pt x="647" y="1"/>
                      <a:pt x="609" y="18"/>
                      <a:pt x="583" y="46"/>
                    </a:cubicBezTo>
                    <a:cubicBezTo>
                      <a:pt x="554" y="54"/>
                      <a:pt x="525" y="67"/>
                      <a:pt x="502" y="86"/>
                    </a:cubicBezTo>
                    <a:cubicBezTo>
                      <a:pt x="496" y="89"/>
                      <a:pt x="492" y="94"/>
                      <a:pt x="487" y="98"/>
                    </a:cubicBezTo>
                    <a:cubicBezTo>
                      <a:pt x="430" y="122"/>
                      <a:pt x="378" y="156"/>
                      <a:pt x="341" y="204"/>
                    </a:cubicBezTo>
                    <a:cubicBezTo>
                      <a:pt x="326" y="222"/>
                      <a:pt x="310" y="239"/>
                      <a:pt x="294" y="256"/>
                    </a:cubicBezTo>
                    <a:cubicBezTo>
                      <a:pt x="285" y="263"/>
                      <a:pt x="275" y="271"/>
                      <a:pt x="265" y="279"/>
                    </a:cubicBezTo>
                    <a:cubicBezTo>
                      <a:pt x="203" y="318"/>
                      <a:pt x="161" y="370"/>
                      <a:pt x="115" y="425"/>
                    </a:cubicBezTo>
                    <a:cubicBezTo>
                      <a:pt x="46" y="505"/>
                      <a:pt x="0" y="633"/>
                      <a:pt x="14" y="741"/>
                    </a:cubicBezTo>
                    <a:cubicBezTo>
                      <a:pt x="21" y="777"/>
                      <a:pt x="29" y="814"/>
                      <a:pt x="37" y="849"/>
                    </a:cubicBezTo>
                    <a:cubicBezTo>
                      <a:pt x="54" y="905"/>
                      <a:pt x="83" y="953"/>
                      <a:pt x="127" y="993"/>
                    </a:cubicBezTo>
                    <a:cubicBezTo>
                      <a:pt x="190" y="1062"/>
                      <a:pt x="276" y="1120"/>
                      <a:pt x="372" y="1132"/>
                    </a:cubicBezTo>
                    <a:cubicBezTo>
                      <a:pt x="409" y="1134"/>
                      <a:pt x="446" y="1136"/>
                      <a:pt x="483" y="1137"/>
                    </a:cubicBezTo>
                    <a:cubicBezTo>
                      <a:pt x="558" y="1131"/>
                      <a:pt x="629" y="1106"/>
                      <a:pt x="693" y="1063"/>
                    </a:cubicBezTo>
                    <a:cubicBezTo>
                      <a:pt x="810" y="1003"/>
                      <a:pt x="894" y="895"/>
                      <a:pt x="945" y="776"/>
                    </a:cubicBezTo>
                    <a:cubicBezTo>
                      <a:pt x="979" y="696"/>
                      <a:pt x="1006" y="609"/>
                      <a:pt x="1020" y="522"/>
                    </a:cubicBezTo>
                    <a:cubicBezTo>
                      <a:pt x="1031" y="456"/>
                      <a:pt x="1026" y="390"/>
                      <a:pt x="1004" y="326"/>
                    </a:cubicBezTo>
                    <a:cubicBezTo>
                      <a:pt x="996" y="303"/>
                      <a:pt x="983" y="282"/>
                      <a:pt x="972" y="263"/>
                    </a:cubicBezTo>
                    <a:cubicBezTo>
                      <a:pt x="970" y="259"/>
                      <a:pt x="969" y="256"/>
                      <a:pt x="968" y="253"/>
                    </a:cubicBezTo>
                    <a:cubicBezTo>
                      <a:pt x="930" y="156"/>
                      <a:pt x="869" y="92"/>
                      <a:pt x="780" y="56"/>
                    </a:cubicBezTo>
                    <a:cubicBezTo>
                      <a:pt x="780" y="55"/>
                      <a:pt x="779" y="55"/>
                      <a:pt x="779" y="54"/>
                    </a:cubicBezTo>
                    <a:cubicBezTo>
                      <a:pt x="756" y="17"/>
                      <a:pt x="721" y="1"/>
                      <a:pt x="6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39"/>
              <p:cNvSpPr/>
              <p:nvPr/>
            </p:nvSpPr>
            <p:spPr>
              <a:xfrm>
                <a:off x="5724350" y="3824225"/>
                <a:ext cx="24800" cy="26850"/>
              </a:xfrm>
              <a:custGeom>
                <a:rect b="b" l="l" r="r" t="t"/>
                <a:pathLst>
                  <a:path extrusionOk="0" h="1074" w="992">
                    <a:moveTo>
                      <a:pt x="133" y="337"/>
                    </a:moveTo>
                    <a:lnTo>
                      <a:pt x="133" y="337"/>
                    </a:lnTo>
                    <a:cubicBezTo>
                      <a:pt x="130" y="339"/>
                      <a:pt x="127" y="342"/>
                      <a:pt x="125" y="345"/>
                    </a:cubicBezTo>
                    <a:cubicBezTo>
                      <a:pt x="127" y="342"/>
                      <a:pt x="130" y="339"/>
                      <a:pt x="133" y="337"/>
                    </a:cubicBezTo>
                    <a:close/>
                    <a:moveTo>
                      <a:pt x="606" y="0"/>
                    </a:moveTo>
                    <a:cubicBezTo>
                      <a:pt x="517" y="0"/>
                      <a:pt x="422" y="35"/>
                      <a:pt x="368" y="109"/>
                    </a:cubicBezTo>
                    <a:cubicBezTo>
                      <a:pt x="361" y="118"/>
                      <a:pt x="352" y="126"/>
                      <a:pt x="346" y="133"/>
                    </a:cubicBezTo>
                    <a:cubicBezTo>
                      <a:pt x="334" y="142"/>
                      <a:pt x="321" y="153"/>
                      <a:pt x="309" y="163"/>
                    </a:cubicBezTo>
                    <a:cubicBezTo>
                      <a:pt x="291" y="180"/>
                      <a:pt x="274" y="199"/>
                      <a:pt x="257" y="215"/>
                    </a:cubicBezTo>
                    <a:cubicBezTo>
                      <a:pt x="227" y="240"/>
                      <a:pt x="198" y="263"/>
                      <a:pt x="172" y="294"/>
                    </a:cubicBezTo>
                    <a:cubicBezTo>
                      <a:pt x="158" y="309"/>
                      <a:pt x="146" y="323"/>
                      <a:pt x="133" y="337"/>
                    </a:cubicBezTo>
                    <a:lnTo>
                      <a:pt x="133" y="337"/>
                    </a:lnTo>
                    <a:cubicBezTo>
                      <a:pt x="135" y="334"/>
                      <a:pt x="138" y="332"/>
                      <a:pt x="141" y="330"/>
                    </a:cubicBezTo>
                    <a:lnTo>
                      <a:pt x="141" y="330"/>
                    </a:lnTo>
                    <a:cubicBezTo>
                      <a:pt x="101" y="364"/>
                      <a:pt x="68" y="406"/>
                      <a:pt x="46" y="455"/>
                    </a:cubicBezTo>
                    <a:cubicBezTo>
                      <a:pt x="27" y="491"/>
                      <a:pt x="16" y="528"/>
                      <a:pt x="12" y="568"/>
                    </a:cubicBezTo>
                    <a:cubicBezTo>
                      <a:pt x="0" y="623"/>
                      <a:pt x="3" y="678"/>
                      <a:pt x="18" y="732"/>
                    </a:cubicBezTo>
                    <a:cubicBezTo>
                      <a:pt x="26" y="788"/>
                      <a:pt x="46" y="839"/>
                      <a:pt x="80" y="886"/>
                    </a:cubicBezTo>
                    <a:cubicBezTo>
                      <a:pt x="106" y="914"/>
                      <a:pt x="132" y="943"/>
                      <a:pt x="157" y="971"/>
                    </a:cubicBezTo>
                    <a:cubicBezTo>
                      <a:pt x="216" y="1021"/>
                      <a:pt x="284" y="1054"/>
                      <a:pt x="360" y="1066"/>
                    </a:cubicBezTo>
                    <a:cubicBezTo>
                      <a:pt x="378" y="1071"/>
                      <a:pt x="437" y="1074"/>
                      <a:pt x="465" y="1074"/>
                    </a:cubicBezTo>
                    <a:cubicBezTo>
                      <a:pt x="470" y="1074"/>
                      <a:pt x="473" y="1074"/>
                      <a:pt x="476" y="1074"/>
                    </a:cubicBezTo>
                    <a:lnTo>
                      <a:pt x="586" y="1050"/>
                    </a:lnTo>
                    <a:cubicBezTo>
                      <a:pt x="620" y="1033"/>
                      <a:pt x="653" y="1016"/>
                      <a:pt x="686" y="999"/>
                    </a:cubicBezTo>
                    <a:cubicBezTo>
                      <a:pt x="694" y="993"/>
                      <a:pt x="703" y="989"/>
                      <a:pt x="711" y="982"/>
                    </a:cubicBezTo>
                    <a:cubicBezTo>
                      <a:pt x="756" y="950"/>
                      <a:pt x="795" y="911"/>
                      <a:pt x="834" y="874"/>
                    </a:cubicBezTo>
                    <a:lnTo>
                      <a:pt x="842" y="865"/>
                    </a:lnTo>
                    <a:cubicBezTo>
                      <a:pt x="845" y="862"/>
                      <a:pt x="847" y="860"/>
                      <a:pt x="849" y="857"/>
                    </a:cubicBezTo>
                    <a:cubicBezTo>
                      <a:pt x="871" y="824"/>
                      <a:pt x="892" y="792"/>
                      <a:pt x="914" y="758"/>
                    </a:cubicBezTo>
                    <a:cubicBezTo>
                      <a:pt x="918" y="750"/>
                      <a:pt x="920" y="742"/>
                      <a:pt x="923" y="734"/>
                    </a:cubicBezTo>
                    <a:cubicBezTo>
                      <a:pt x="941" y="684"/>
                      <a:pt x="959" y="632"/>
                      <a:pt x="970" y="580"/>
                    </a:cubicBezTo>
                    <a:cubicBezTo>
                      <a:pt x="991" y="485"/>
                      <a:pt x="986" y="382"/>
                      <a:pt x="950" y="291"/>
                    </a:cubicBezTo>
                    <a:cubicBezTo>
                      <a:pt x="928" y="236"/>
                      <a:pt x="902" y="182"/>
                      <a:pt x="866" y="135"/>
                    </a:cubicBezTo>
                    <a:cubicBezTo>
                      <a:pt x="805" y="53"/>
                      <a:pt x="724" y="6"/>
                      <a:pt x="621" y="0"/>
                    </a:cubicBezTo>
                    <a:cubicBezTo>
                      <a:pt x="616" y="0"/>
                      <a:pt x="611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10" name="Google Shape;1610;p39"/>
          <p:cNvGrpSpPr/>
          <p:nvPr/>
        </p:nvGrpSpPr>
        <p:grpSpPr>
          <a:xfrm>
            <a:off x="7531322" y="4366693"/>
            <a:ext cx="761392" cy="717258"/>
            <a:chOff x="3312850" y="3398925"/>
            <a:chExt cx="443650" cy="418275"/>
          </a:xfrm>
        </p:grpSpPr>
        <p:sp>
          <p:nvSpPr>
            <p:cNvPr id="1611" name="Google Shape;1611;p39"/>
            <p:cNvSpPr/>
            <p:nvPr/>
          </p:nvSpPr>
          <p:spPr>
            <a:xfrm>
              <a:off x="3456350" y="3549675"/>
              <a:ext cx="214000" cy="267525"/>
            </a:xfrm>
            <a:custGeom>
              <a:rect b="b" l="l" r="r" t="t"/>
              <a:pathLst>
                <a:path extrusionOk="0" h="10701" w="8560">
                  <a:moveTo>
                    <a:pt x="305" y="1"/>
                  </a:moveTo>
                  <a:cubicBezTo>
                    <a:pt x="180" y="1"/>
                    <a:pt x="70" y="66"/>
                    <a:pt x="17" y="236"/>
                  </a:cubicBezTo>
                  <a:cubicBezTo>
                    <a:pt x="1" y="288"/>
                    <a:pt x="47" y="334"/>
                    <a:pt x="95" y="334"/>
                  </a:cubicBezTo>
                  <a:cubicBezTo>
                    <a:pt x="103" y="334"/>
                    <a:pt x="111" y="333"/>
                    <a:pt x="118" y="330"/>
                  </a:cubicBezTo>
                  <a:cubicBezTo>
                    <a:pt x="125" y="328"/>
                    <a:pt x="132" y="327"/>
                    <a:pt x="139" y="327"/>
                  </a:cubicBezTo>
                  <a:cubicBezTo>
                    <a:pt x="276" y="327"/>
                    <a:pt x="488" y="668"/>
                    <a:pt x="550" y="755"/>
                  </a:cubicBezTo>
                  <a:cubicBezTo>
                    <a:pt x="676" y="928"/>
                    <a:pt x="799" y="1104"/>
                    <a:pt x="916" y="1283"/>
                  </a:cubicBezTo>
                  <a:cubicBezTo>
                    <a:pt x="1168" y="1668"/>
                    <a:pt x="1398" y="2069"/>
                    <a:pt x="1603" y="2479"/>
                  </a:cubicBezTo>
                  <a:cubicBezTo>
                    <a:pt x="2026" y="3322"/>
                    <a:pt x="2341" y="4217"/>
                    <a:pt x="2567" y="5133"/>
                  </a:cubicBezTo>
                  <a:cubicBezTo>
                    <a:pt x="2788" y="6033"/>
                    <a:pt x="2907" y="6955"/>
                    <a:pt x="2921" y="7881"/>
                  </a:cubicBezTo>
                  <a:cubicBezTo>
                    <a:pt x="2929" y="8344"/>
                    <a:pt x="2912" y="8807"/>
                    <a:pt x="2866" y="9267"/>
                  </a:cubicBezTo>
                  <a:cubicBezTo>
                    <a:pt x="2822" y="9706"/>
                    <a:pt x="2697" y="10173"/>
                    <a:pt x="2823" y="10607"/>
                  </a:cubicBezTo>
                  <a:cubicBezTo>
                    <a:pt x="2839" y="10665"/>
                    <a:pt x="2898" y="10700"/>
                    <a:pt x="2954" y="10700"/>
                  </a:cubicBezTo>
                  <a:cubicBezTo>
                    <a:pt x="2989" y="10700"/>
                    <a:pt x="3023" y="10687"/>
                    <a:pt x="3046" y="10658"/>
                  </a:cubicBezTo>
                  <a:cubicBezTo>
                    <a:pt x="3297" y="10355"/>
                    <a:pt x="3350" y="9970"/>
                    <a:pt x="3396" y="9589"/>
                  </a:cubicBezTo>
                  <a:cubicBezTo>
                    <a:pt x="3444" y="9183"/>
                    <a:pt x="3474" y="8776"/>
                    <a:pt x="3483" y="8368"/>
                  </a:cubicBezTo>
                  <a:cubicBezTo>
                    <a:pt x="3495" y="7856"/>
                    <a:pt x="3470" y="7346"/>
                    <a:pt x="3419" y="6838"/>
                  </a:cubicBezTo>
                  <a:cubicBezTo>
                    <a:pt x="3448" y="6509"/>
                    <a:pt x="3479" y="6183"/>
                    <a:pt x="3580" y="5867"/>
                  </a:cubicBezTo>
                  <a:cubicBezTo>
                    <a:pt x="3702" y="5492"/>
                    <a:pt x="3896" y="5140"/>
                    <a:pt x="4102" y="4804"/>
                  </a:cubicBezTo>
                  <a:cubicBezTo>
                    <a:pt x="4496" y="4167"/>
                    <a:pt x="4935" y="3545"/>
                    <a:pt x="5385" y="2947"/>
                  </a:cubicBezTo>
                  <a:cubicBezTo>
                    <a:pt x="5808" y="2384"/>
                    <a:pt x="6269" y="1841"/>
                    <a:pt x="6798" y="1373"/>
                  </a:cubicBezTo>
                  <a:cubicBezTo>
                    <a:pt x="7063" y="1140"/>
                    <a:pt x="7350" y="937"/>
                    <a:pt x="7648" y="747"/>
                  </a:cubicBezTo>
                  <a:cubicBezTo>
                    <a:pt x="7948" y="557"/>
                    <a:pt x="8276" y="428"/>
                    <a:pt x="8522" y="171"/>
                  </a:cubicBezTo>
                  <a:cubicBezTo>
                    <a:pt x="8559" y="126"/>
                    <a:pt x="8542" y="40"/>
                    <a:pt x="8477" y="31"/>
                  </a:cubicBezTo>
                  <a:cubicBezTo>
                    <a:pt x="8423" y="23"/>
                    <a:pt x="8369" y="19"/>
                    <a:pt x="8315" y="19"/>
                  </a:cubicBezTo>
                  <a:cubicBezTo>
                    <a:pt x="7654" y="19"/>
                    <a:pt x="6967" y="579"/>
                    <a:pt x="6495" y="976"/>
                  </a:cubicBezTo>
                  <a:cubicBezTo>
                    <a:pt x="5886" y="1488"/>
                    <a:pt x="5366" y="2093"/>
                    <a:pt x="4885" y="2726"/>
                  </a:cubicBezTo>
                  <a:cubicBezTo>
                    <a:pt x="4392" y="3374"/>
                    <a:pt x="3903" y="4048"/>
                    <a:pt x="3499" y="4757"/>
                  </a:cubicBezTo>
                  <a:cubicBezTo>
                    <a:pt x="3390" y="4949"/>
                    <a:pt x="3281" y="5157"/>
                    <a:pt x="3188" y="5372"/>
                  </a:cubicBezTo>
                  <a:cubicBezTo>
                    <a:pt x="2877" y="3941"/>
                    <a:pt x="2318" y="2564"/>
                    <a:pt x="1537" y="1324"/>
                  </a:cubicBezTo>
                  <a:cubicBezTo>
                    <a:pt x="1302" y="949"/>
                    <a:pt x="1050" y="504"/>
                    <a:pt x="727" y="198"/>
                  </a:cubicBezTo>
                  <a:cubicBezTo>
                    <a:pt x="610" y="87"/>
                    <a:pt x="448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3312850" y="3398925"/>
              <a:ext cx="213600" cy="198975"/>
            </a:xfrm>
            <a:custGeom>
              <a:rect b="b" l="l" r="r" t="t"/>
              <a:pathLst>
                <a:path extrusionOk="0" h="7959" w="8544">
                  <a:moveTo>
                    <a:pt x="4444" y="0"/>
                  </a:moveTo>
                  <a:cubicBezTo>
                    <a:pt x="4163" y="0"/>
                    <a:pt x="3886" y="137"/>
                    <a:pt x="3790" y="434"/>
                  </a:cubicBezTo>
                  <a:cubicBezTo>
                    <a:pt x="3597" y="1033"/>
                    <a:pt x="3579" y="1771"/>
                    <a:pt x="3687" y="2533"/>
                  </a:cubicBezTo>
                  <a:cubicBezTo>
                    <a:pt x="3141" y="2228"/>
                    <a:pt x="2586" y="1953"/>
                    <a:pt x="1954" y="1878"/>
                  </a:cubicBezTo>
                  <a:cubicBezTo>
                    <a:pt x="1932" y="1875"/>
                    <a:pt x="1910" y="1874"/>
                    <a:pt x="1887" y="1874"/>
                  </a:cubicBezTo>
                  <a:cubicBezTo>
                    <a:pt x="1428" y="1874"/>
                    <a:pt x="987" y="2421"/>
                    <a:pt x="1258" y="2859"/>
                  </a:cubicBezTo>
                  <a:cubicBezTo>
                    <a:pt x="1584" y="3386"/>
                    <a:pt x="2013" y="3776"/>
                    <a:pt x="2467" y="4165"/>
                  </a:cubicBezTo>
                  <a:cubicBezTo>
                    <a:pt x="2158" y="4147"/>
                    <a:pt x="1849" y="4136"/>
                    <a:pt x="1538" y="4136"/>
                  </a:cubicBezTo>
                  <a:cubicBezTo>
                    <a:pt x="1220" y="4136"/>
                    <a:pt x="901" y="4147"/>
                    <a:pt x="580" y="4173"/>
                  </a:cubicBezTo>
                  <a:cubicBezTo>
                    <a:pt x="349" y="4191"/>
                    <a:pt x="117" y="4398"/>
                    <a:pt x="46" y="4613"/>
                  </a:cubicBezTo>
                  <a:cubicBezTo>
                    <a:pt x="17" y="4699"/>
                    <a:pt x="1" y="4753"/>
                    <a:pt x="5" y="4843"/>
                  </a:cubicBezTo>
                  <a:cubicBezTo>
                    <a:pt x="6" y="4888"/>
                    <a:pt x="9" y="4931"/>
                    <a:pt x="10" y="4976"/>
                  </a:cubicBezTo>
                  <a:cubicBezTo>
                    <a:pt x="21" y="5218"/>
                    <a:pt x="245" y="5424"/>
                    <a:pt x="450" y="5510"/>
                  </a:cubicBezTo>
                  <a:cubicBezTo>
                    <a:pt x="913" y="5706"/>
                    <a:pt x="1422" y="5898"/>
                    <a:pt x="1951" y="6068"/>
                  </a:cubicBezTo>
                  <a:cubicBezTo>
                    <a:pt x="1645" y="6209"/>
                    <a:pt x="1367" y="6383"/>
                    <a:pt x="1188" y="6626"/>
                  </a:cubicBezTo>
                  <a:cubicBezTo>
                    <a:pt x="786" y="7168"/>
                    <a:pt x="1200" y="7792"/>
                    <a:pt x="1774" y="7918"/>
                  </a:cubicBezTo>
                  <a:cubicBezTo>
                    <a:pt x="1904" y="7947"/>
                    <a:pt x="2043" y="7959"/>
                    <a:pt x="2188" y="7959"/>
                  </a:cubicBezTo>
                  <a:cubicBezTo>
                    <a:pt x="2742" y="7959"/>
                    <a:pt x="3374" y="7782"/>
                    <a:pt x="3860" y="7667"/>
                  </a:cubicBezTo>
                  <a:cubicBezTo>
                    <a:pt x="5490" y="7280"/>
                    <a:pt x="6373" y="6920"/>
                    <a:pt x="7229" y="5425"/>
                  </a:cubicBezTo>
                  <a:cubicBezTo>
                    <a:pt x="7996" y="4089"/>
                    <a:pt x="8543" y="2558"/>
                    <a:pt x="8140" y="983"/>
                  </a:cubicBezTo>
                  <a:cubicBezTo>
                    <a:pt x="8061" y="676"/>
                    <a:pt x="7808" y="455"/>
                    <a:pt x="7512" y="455"/>
                  </a:cubicBezTo>
                  <a:cubicBezTo>
                    <a:pt x="7426" y="455"/>
                    <a:pt x="7337" y="474"/>
                    <a:pt x="7247" y="515"/>
                  </a:cubicBezTo>
                  <a:cubicBezTo>
                    <a:pt x="6578" y="819"/>
                    <a:pt x="6220" y="1510"/>
                    <a:pt x="5994" y="2208"/>
                  </a:cubicBezTo>
                  <a:cubicBezTo>
                    <a:pt x="5983" y="2178"/>
                    <a:pt x="5971" y="2150"/>
                    <a:pt x="5960" y="2120"/>
                  </a:cubicBezTo>
                  <a:cubicBezTo>
                    <a:pt x="5705" y="1375"/>
                    <a:pt x="5574" y="278"/>
                    <a:pt x="4680" y="33"/>
                  </a:cubicBezTo>
                  <a:cubicBezTo>
                    <a:pt x="4604" y="11"/>
                    <a:pt x="452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3572000" y="3425750"/>
              <a:ext cx="184500" cy="166000"/>
            </a:xfrm>
            <a:custGeom>
              <a:rect b="b" l="l" r="r" t="t"/>
              <a:pathLst>
                <a:path extrusionOk="0" h="6640" w="7380">
                  <a:moveTo>
                    <a:pt x="3083" y="1"/>
                  </a:moveTo>
                  <a:cubicBezTo>
                    <a:pt x="2825" y="1"/>
                    <a:pt x="2580" y="150"/>
                    <a:pt x="2503" y="490"/>
                  </a:cubicBezTo>
                  <a:cubicBezTo>
                    <a:pt x="2353" y="1156"/>
                    <a:pt x="2258" y="1827"/>
                    <a:pt x="2174" y="2500"/>
                  </a:cubicBezTo>
                  <a:cubicBezTo>
                    <a:pt x="1883" y="2189"/>
                    <a:pt x="1569" y="1897"/>
                    <a:pt x="1220" y="1655"/>
                  </a:cubicBezTo>
                  <a:cubicBezTo>
                    <a:pt x="1108" y="1577"/>
                    <a:pt x="990" y="1543"/>
                    <a:pt x="875" y="1543"/>
                  </a:cubicBezTo>
                  <a:cubicBezTo>
                    <a:pt x="418" y="1543"/>
                    <a:pt x="0" y="2078"/>
                    <a:pt x="149" y="2538"/>
                  </a:cubicBezTo>
                  <a:cubicBezTo>
                    <a:pt x="328" y="3087"/>
                    <a:pt x="643" y="3621"/>
                    <a:pt x="957" y="4102"/>
                  </a:cubicBezTo>
                  <a:cubicBezTo>
                    <a:pt x="1874" y="5508"/>
                    <a:pt x="3569" y="6639"/>
                    <a:pt x="5303" y="6639"/>
                  </a:cubicBezTo>
                  <a:cubicBezTo>
                    <a:pt x="5771" y="6639"/>
                    <a:pt x="6241" y="6557"/>
                    <a:pt x="6700" y="6376"/>
                  </a:cubicBezTo>
                  <a:cubicBezTo>
                    <a:pt x="7088" y="6223"/>
                    <a:pt x="7250" y="5723"/>
                    <a:pt x="6917" y="5416"/>
                  </a:cubicBezTo>
                  <a:cubicBezTo>
                    <a:pt x="6731" y="5243"/>
                    <a:pt x="6507" y="5092"/>
                    <a:pt x="6260" y="4959"/>
                  </a:cubicBezTo>
                  <a:cubicBezTo>
                    <a:pt x="6555" y="4805"/>
                    <a:pt x="6827" y="4618"/>
                    <a:pt x="7042" y="4352"/>
                  </a:cubicBezTo>
                  <a:cubicBezTo>
                    <a:pt x="7379" y="3934"/>
                    <a:pt x="7256" y="3226"/>
                    <a:pt x="6667" y="3111"/>
                  </a:cubicBezTo>
                  <a:cubicBezTo>
                    <a:pt x="6517" y="3081"/>
                    <a:pt x="6370" y="3068"/>
                    <a:pt x="6225" y="3068"/>
                  </a:cubicBezTo>
                  <a:cubicBezTo>
                    <a:pt x="6013" y="3068"/>
                    <a:pt x="5806" y="3095"/>
                    <a:pt x="5601" y="3139"/>
                  </a:cubicBezTo>
                  <a:cubicBezTo>
                    <a:pt x="5882" y="2495"/>
                    <a:pt x="6134" y="1829"/>
                    <a:pt x="6228" y="1142"/>
                  </a:cubicBezTo>
                  <a:cubicBezTo>
                    <a:pt x="6279" y="764"/>
                    <a:pt x="5977" y="433"/>
                    <a:pt x="5649" y="433"/>
                  </a:cubicBezTo>
                  <a:cubicBezTo>
                    <a:pt x="5515" y="433"/>
                    <a:pt x="5376" y="489"/>
                    <a:pt x="5256" y="620"/>
                  </a:cubicBezTo>
                  <a:cubicBezTo>
                    <a:pt x="4747" y="1175"/>
                    <a:pt x="4346" y="1818"/>
                    <a:pt x="3931" y="2447"/>
                  </a:cubicBezTo>
                  <a:cubicBezTo>
                    <a:pt x="3906" y="1835"/>
                    <a:pt x="3869" y="1227"/>
                    <a:pt x="3791" y="618"/>
                  </a:cubicBezTo>
                  <a:cubicBezTo>
                    <a:pt x="3742" y="233"/>
                    <a:pt x="3404" y="1"/>
                    <a:pt x="30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3418950" y="3509225"/>
              <a:ext cx="72125" cy="68575"/>
            </a:xfrm>
            <a:custGeom>
              <a:rect b="b" l="l" r="r" t="t"/>
              <a:pathLst>
                <a:path extrusionOk="0" h="2743" w="2885">
                  <a:moveTo>
                    <a:pt x="1530" y="1"/>
                  </a:moveTo>
                  <a:cubicBezTo>
                    <a:pt x="1489" y="1"/>
                    <a:pt x="1447" y="23"/>
                    <a:pt x="1436" y="65"/>
                  </a:cubicBezTo>
                  <a:cubicBezTo>
                    <a:pt x="1444" y="60"/>
                    <a:pt x="1448" y="58"/>
                    <a:pt x="1449" y="58"/>
                  </a:cubicBezTo>
                  <a:lnTo>
                    <a:pt x="1449" y="58"/>
                  </a:lnTo>
                  <a:cubicBezTo>
                    <a:pt x="1451" y="58"/>
                    <a:pt x="1447" y="62"/>
                    <a:pt x="1437" y="71"/>
                  </a:cubicBezTo>
                  <a:cubicBezTo>
                    <a:pt x="1411" y="92"/>
                    <a:pt x="1392" y="118"/>
                    <a:pt x="1379" y="149"/>
                  </a:cubicBezTo>
                  <a:cubicBezTo>
                    <a:pt x="1362" y="197"/>
                    <a:pt x="1362" y="258"/>
                    <a:pt x="1357" y="309"/>
                  </a:cubicBezTo>
                  <a:cubicBezTo>
                    <a:pt x="1351" y="418"/>
                    <a:pt x="1363" y="528"/>
                    <a:pt x="1371" y="637"/>
                  </a:cubicBezTo>
                  <a:cubicBezTo>
                    <a:pt x="1385" y="831"/>
                    <a:pt x="1395" y="1025"/>
                    <a:pt x="1419" y="1218"/>
                  </a:cubicBezTo>
                  <a:cubicBezTo>
                    <a:pt x="1439" y="1380"/>
                    <a:pt x="1460" y="1541"/>
                    <a:pt x="1478" y="1704"/>
                  </a:cubicBezTo>
                  <a:cubicBezTo>
                    <a:pt x="1369" y="1620"/>
                    <a:pt x="1259" y="1535"/>
                    <a:pt x="1152" y="1451"/>
                  </a:cubicBezTo>
                  <a:cubicBezTo>
                    <a:pt x="1022" y="1347"/>
                    <a:pt x="889" y="1249"/>
                    <a:pt x="751" y="1157"/>
                  </a:cubicBezTo>
                  <a:cubicBezTo>
                    <a:pt x="674" y="1107"/>
                    <a:pt x="594" y="1054"/>
                    <a:pt x="500" y="1041"/>
                  </a:cubicBezTo>
                  <a:cubicBezTo>
                    <a:pt x="493" y="1040"/>
                    <a:pt x="484" y="1039"/>
                    <a:pt x="475" y="1039"/>
                  </a:cubicBezTo>
                  <a:cubicBezTo>
                    <a:pt x="420" y="1039"/>
                    <a:pt x="336" y="1057"/>
                    <a:pt x="323" y="1113"/>
                  </a:cubicBezTo>
                  <a:cubicBezTo>
                    <a:pt x="278" y="1289"/>
                    <a:pt x="387" y="1413"/>
                    <a:pt x="491" y="1543"/>
                  </a:cubicBezTo>
                  <a:cubicBezTo>
                    <a:pt x="590" y="1669"/>
                    <a:pt x="699" y="1782"/>
                    <a:pt x="809" y="1899"/>
                  </a:cubicBezTo>
                  <a:cubicBezTo>
                    <a:pt x="814" y="1904"/>
                    <a:pt x="819" y="1911"/>
                    <a:pt x="824" y="1916"/>
                  </a:cubicBezTo>
                  <a:cubicBezTo>
                    <a:pt x="768" y="1916"/>
                    <a:pt x="711" y="1915"/>
                    <a:pt x="654" y="1915"/>
                  </a:cubicBezTo>
                  <a:cubicBezTo>
                    <a:pt x="606" y="1915"/>
                    <a:pt x="559" y="1916"/>
                    <a:pt x="512" y="1918"/>
                  </a:cubicBezTo>
                  <a:cubicBezTo>
                    <a:pt x="350" y="1926"/>
                    <a:pt x="140" y="1959"/>
                    <a:pt x="39" y="2097"/>
                  </a:cubicBezTo>
                  <a:cubicBezTo>
                    <a:pt x="1" y="2150"/>
                    <a:pt x="1" y="2228"/>
                    <a:pt x="42" y="2280"/>
                  </a:cubicBezTo>
                  <a:cubicBezTo>
                    <a:pt x="147" y="2410"/>
                    <a:pt x="352" y="2439"/>
                    <a:pt x="511" y="2460"/>
                  </a:cubicBezTo>
                  <a:cubicBezTo>
                    <a:pt x="662" y="2480"/>
                    <a:pt x="813" y="2506"/>
                    <a:pt x="962" y="2538"/>
                  </a:cubicBezTo>
                  <a:cubicBezTo>
                    <a:pt x="992" y="2546"/>
                    <a:pt x="1023" y="2552"/>
                    <a:pt x="1051" y="2558"/>
                  </a:cubicBezTo>
                  <a:cubicBezTo>
                    <a:pt x="1056" y="2560"/>
                    <a:pt x="1128" y="2578"/>
                    <a:pt x="1137" y="2581"/>
                  </a:cubicBezTo>
                  <a:cubicBezTo>
                    <a:pt x="1228" y="2605"/>
                    <a:pt x="1319" y="2629"/>
                    <a:pt x="1411" y="2650"/>
                  </a:cubicBezTo>
                  <a:cubicBezTo>
                    <a:pt x="1420" y="2652"/>
                    <a:pt x="1428" y="2653"/>
                    <a:pt x="1434" y="2655"/>
                  </a:cubicBezTo>
                  <a:cubicBezTo>
                    <a:pt x="1446" y="2658"/>
                    <a:pt x="1460" y="2661"/>
                    <a:pt x="1473" y="2666"/>
                  </a:cubicBezTo>
                  <a:cubicBezTo>
                    <a:pt x="1503" y="2673"/>
                    <a:pt x="1535" y="2681"/>
                    <a:pt x="1565" y="2690"/>
                  </a:cubicBezTo>
                  <a:cubicBezTo>
                    <a:pt x="1624" y="2707"/>
                    <a:pt x="1687" y="2729"/>
                    <a:pt x="1748" y="2739"/>
                  </a:cubicBezTo>
                  <a:cubicBezTo>
                    <a:pt x="1768" y="2741"/>
                    <a:pt x="1787" y="2743"/>
                    <a:pt x="1804" y="2743"/>
                  </a:cubicBezTo>
                  <a:cubicBezTo>
                    <a:pt x="1865" y="2743"/>
                    <a:pt x="1918" y="2728"/>
                    <a:pt x="1982" y="2708"/>
                  </a:cubicBezTo>
                  <a:cubicBezTo>
                    <a:pt x="2012" y="2699"/>
                    <a:pt x="2036" y="2681"/>
                    <a:pt x="2061" y="2659"/>
                  </a:cubicBezTo>
                  <a:cubicBezTo>
                    <a:pt x="2077" y="2666"/>
                    <a:pt x="2092" y="2673"/>
                    <a:pt x="2109" y="2678"/>
                  </a:cubicBezTo>
                  <a:cubicBezTo>
                    <a:pt x="2136" y="2685"/>
                    <a:pt x="2164" y="2688"/>
                    <a:pt x="2192" y="2688"/>
                  </a:cubicBezTo>
                  <a:cubicBezTo>
                    <a:pt x="2300" y="2688"/>
                    <a:pt x="2417" y="2642"/>
                    <a:pt x="2474" y="2550"/>
                  </a:cubicBezTo>
                  <a:cubicBezTo>
                    <a:pt x="2594" y="2353"/>
                    <a:pt x="2631" y="2131"/>
                    <a:pt x="2666" y="1903"/>
                  </a:cubicBezTo>
                  <a:cubicBezTo>
                    <a:pt x="2693" y="1723"/>
                    <a:pt x="2712" y="1540"/>
                    <a:pt x="2738" y="1359"/>
                  </a:cubicBezTo>
                  <a:cubicBezTo>
                    <a:pt x="2764" y="1180"/>
                    <a:pt x="2802" y="999"/>
                    <a:pt x="2824" y="820"/>
                  </a:cubicBezTo>
                  <a:cubicBezTo>
                    <a:pt x="2848" y="628"/>
                    <a:pt x="2884" y="414"/>
                    <a:pt x="2807" y="235"/>
                  </a:cubicBezTo>
                  <a:cubicBezTo>
                    <a:pt x="2773" y="155"/>
                    <a:pt x="2696" y="112"/>
                    <a:pt x="2617" y="112"/>
                  </a:cubicBezTo>
                  <a:cubicBezTo>
                    <a:pt x="2573" y="112"/>
                    <a:pt x="2528" y="126"/>
                    <a:pt x="2490" y="154"/>
                  </a:cubicBezTo>
                  <a:cubicBezTo>
                    <a:pt x="2336" y="272"/>
                    <a:pt x="2260" y="487"/>
                    <a:pt x="2195" y="666"/>
                  </a:cubicBezTo>
                  <a:cubicBezTo>
                    <a:pt x="2137" y="828"/>
                    <a:pt x="2094" y="997"/>
                    <a:pt x="2049" y="1162"/>
                  </a:cubicBezTo>
                  <a:cubicBezTo>
                    <a:pt x="2045" y="1148"/>
                    <a:pt x="2042" y="1134"/>
                    <a:pt x="2038" y="1120"/>
                  </a:cubicBezTo>
                  <a:cubicBezTo>
                    <a:pt x="1988" y="922"/>
                    <a:pt x="1927" y="727"/>
                    <a:pt x="1867" y="531"/>
                  </a:cubicBezTo>
                  <a:cubicBezTo>
                    <a:pt x="1838" y="435"/>
                    <a:pt x="1814" y="336"/>
                    <a:pt x="1772" y="243"/>
                  </a:cubicBezTo>
                  <a:cubicBezTo>
                    <a:pt x="1752" y="197"/>
                    <a:pt x="1729" y="140"/>
                    <a:pt x="1697" y="101"/>
                  </a:cubicBezTo>
                  <a:cubicBezTo>
                    <a:pt x="1677" y="75"/>
                    <a:pt x="1650" y="55"/>
                    <a:pt x="1619" y="44"/>
                  </a:cubicBezTo>
                  <a:cubicBezTo>
                    <a:pt x="1606" y="38"/>
                    <a:pt x="1600" y="35"/>
                    <a:pt x="1601" y="35"/>
                  </a:cubicBezTo>
                  <a:lnTo>
                    <a:pt x="1601" y="35"/>
                  </a:lnTo>
                  <a:cubicBezTo>
                    <a:pt x="1601" y="35"/>
                    <a:pt x="1605" y="37"/>
                    <a:pt x="1611" y="39"/>
                  </a:cubicBezTo>
                  <a:cubicBezTo>
                    <a:pt x="1593" y="13"/>
                    <a:pt x="1561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3612825" y="3521475"/>
              <a:ext cx="69725" cy="66375"/>
            </a:xfrm>
            <a:custGeom>
              <a:rect b="b" l="l" r="r" t="t"/>
              <a:pathLst>
                <a:path extrusionOk="0" h="2655" w="2789">
                  <a:moveTo>
                    <a:pt x="1219" y="1"/>
                  </a:moveTo>
                  <a:cubicBezTo>
                    <a:pt x="1160" y="1"/>
                    <a:pt x="1100" y="25"/>
                    <a:pt x="1069" y="74"/>
                  </a:cubicBezTo>
                  <a:cubicBezTo>
                    <a:pt x="1015" y="154"/>
                    <a:pt x="968" y="227"/>
                    <a:pt x="946" y="321"/>
                  </a:cubicBezTo>
                  <a:cubicBezTo>
                    <a:pt x="925" y="408"/>
                    <a:pt x="904" y="493"/>
                    <a:pt x="882" y="581"/>
                  </a:cubicBezTo>
                  <a:cubicBezTo>
                    <a:pt x="843" y="742"/>
                    <a:pt x="804" y="901"/>
                    <a:pt x="763" y="1067"/>
                  </a:cubicBezTo>
                  <a:cubicBezTo>
                    <a:pt x="760" y="1057"/>
                    <a:pt x="756" y="1045"/>
                    <a:pt x="752" y="1035"/>
                  </a:cubicBezTo>
                  <a:cubicBezTo>
                    <a:pt x="708" y="925"/>
                    <a:pt x="663" y="816"/>
                    <a:pt x="617" y="705"/>
                  </a:cubicBezTo>
                  <a:cubicBezTo>
                    <a:pt x="569" y="586"/>
                    <a:pt x="505" y="480"/>
                    <a:pt x="440" y="368"/>
                  </a:cubicBezTo>
                  <a:cubicBezTo>
                    <a:pt x="393" y="290"/>
                    <a:pt x="322" y="235"/>
                    <a:pt x="235" y="235"/>
                  </a:cubicBezTo>
                  <a:cubicBezTo>
                    <a:pt x="215" y="235"/>
                    <a:pt x="193" y="239"/>
                    <a:pt x="171" y="245"/>
                  </a:cubicBezTo>
                  <a:cubicBezTo>
                    <a:pt x="58" y="278"/>
                    <a:pt x="1" y="382"/>
                    <a:pt x="10" y="496"/>
                  </a:cubicBezTo>
                  <a:cubicBezTo>
                    <a:pt x="16" y="574"/>
                    <a:pt x="22" y="652"/>
                    <a:pt x="31" y="730"/>
                  </a:cubicBezTo>
                  <a:cubicBezTo>
                    <a:pt x="40" y="810"/>
                    <a:pt x="66" y="892"/>
                    <a:pt x="85" y="971"/>
                  </a:cubicBezTo>
                  <a:cubicBezTo>
                    <a:pt x="124" y="1128"/>
                    <a:pt x="158" y="1285"/>
                    <a:pt x="198" y="1442"/>
                  </a:cubicBezTo>
                  <a:cubicBezTo>
                    <a:pt x="387" y="2215"/>
                    <a:pt x="862" y="2654"/>
                    <a:pt x="1491" y="2654"/>
                  </a:cubicBezTo>
                  <a:cubicBezTo>
                    <a:pt x="1717" y="2654"/>
                    <a:pt x="1962" y="2597"/>
                    <a:pt x="2222" y="2479"/>
                  </a:cubicBezTo>
                  <a:cubicBezTo>
                    <a:pt x="2314" y="2437"/>
                    <a:pt x="2404" y="2374"/>
                    <a:pt x="2486" y="2316"/>
                  </a:cubicBezTo>
                  <a:cubicBezTo>
                    <a:pt x="2565" y="2261"/>
                    <a:pt x="2618" y="2186"/>
                    <a:pt x="2676" y="2112"/>
                  </a:cubicBezTo>
                  <a:cubicBezTo>
                    <a:pt x="2788" y="1964"/>
                    <a:pt x="2691" y="1727"/>
                    <a:pt x="2503" y="1716"/>
                  </a:cubicBezTo>
                  <a:cubicBezTo>
                    <a:pt x="2436" y="1711"/>
                    <a:pt x="2375" y="1703"/>
                    <a:pt x="2310" y="1703"/>
                  </a:cubicBezTo>
                  <a:cubicBezTo>
                    <a:pt x="2285" y="1703"/>
                    <a:pt x="2258" y="1704"/>
                    <a:pt x="2231" y="1707"/>
                  </a:cubicBezTo>
                  <a:cubicBezTo>
                    <a:pt x="2154" y="1716"/>
                    <a:pt x="2077" y="1716"/>
                    <a:pt x="2001" y="1726"/>
                  </a:cubicBezTo>
                  <a:lnTo>
                    <a:pt x="1821" y="1749"/>
                  </a:lnTo>
                  <a:cubicBezTo>
                    <a:pt x="1862" y="1692"/>
                    <a:pt x="1907" y="1635"/>
                    <a:pt x="1947" y="1577"/>
                  </a:cubicBezTo>
                  <a:cubicBezTo>
                    <a:pt x="2041" y="1438"/>
                    <a:pt x="2134" y="1300"/>
                    <a:pt x="2228" y="1161"/>
                  </a:cubicBezTo>
                  <a:cubicBezTo>
                    <a:pt x="2320" y="1024"/>
                    <a:pt x="2423" y="838"/>
                    <a:pt x="2436" y="672"/>
                  </a:cubicBezTo>
                  <a:cubicBezTo>
                    <a:pt x="2442" y="599"/>
                    <a:pt x="2383" y="525"/>
                    <a:pt x="2308" y="525"/>
                  </a:cubicBezTo>
                  <a:cubicBezTo>
                    <a:pt x="2300" y="525"/>
                    <a:pt x="2292" y="526"/>
                    <a:pt x="2284" y="528"/>
                  </a:cubicBezTo>
                  <a:cubicBezTo>
                    <a:pt x="2117" y="562"/>
                    <a:pt x="1951" y="680"/>
                    <a:pt x="1824" y="792"/>
                  </a:cubicBezTo>
                  <a:lnTo>
                    <a:pt x="1424" y="1144"/>
                  </a:lnTo>
                  <a:cubicBezTo>
                    <a:pt x="1418" y="1149"/>
                    <a:pt x="1413" y="1156"/>
                    <a:pt x="1407" y="1161"/>
                  </a:cubicBezTo>
                  <a:cubicBezTo>
                    <a:pt x="1414" y="998"/>
                    <a:pt x="1420" y="837"/>
                    <a:pt x="1428" y="674"/>
                  </a:cubicBezTo>
                  <a:cubicBezTo>
                    <a:pt x="1433" y="583"/>
                    <a:pt x="1438" y="492"/>
                    <a:pt x="1440" y="403"/>
                  </a:cubicBezTo>
                  <a:cubicBezTo>
                    <a:pt x="1443" y="298"/>
                    <a:pt x="1417" y="210"/>
                    <a:pt x="1387" y="111"/>
                  </a:cubicBezTo>
                  <a:cubicBezTo>
                    <a:pt x="1365" y="37"/>
                    <a:pt x="1292" y="1"/>
                    <a:pt x="1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6" name="Google Shape;1616;p39"/>
          <p:cNvGrpSpPr/>
          <p:nvPr/>
        </p:nvGrpSpPr>
        <p:grpSpPr>
          <a:xfrm>
            <a:off x="372358" y="1041212"/>
            <a:ext cx="866552" cy="860487"/>
            <a:chOff x="1990400" y="4190950"/>
            <a:chExt cx="504925" cy="501800"/>
          </a:xfrm>
        </p:grpSpPr>
        <p:sp>
          <p:nvSpPr>
            <p:cNvPr id="1617" name="Google Shape;1617;p39"/>
            <p:cNvSpPr/>
            <p:nvPr/>
          </p:nvSpPr>
          <p:spPr>
            <a:xfrm>
              <a:off x="2165475" y="4337075"/>
              <a:ext cx="230650" cy="355675"/>
            </a:xfrm>
            <a:custGeom>
              <a:rect b="b" l="l" r="r" t="t"/>
              <a:pathLst>
                <a:path extrusionOk="0" h="14227" w="9226">
                  <a:moveTo>
                    <a:pt x="9114" y="1"/>
                  </a:moveTo>
                  <a:cubicBezTo>
                    <a:pt x="9107" y="1"/>
                    <a:pt x="9100" y="2"/>
                    <a:pt x="9093" y="4"/>
                  </a:cubicBezTo>
                  <a:cubicBezTo>
                    <a:pt x="8276" y="233"/>
                    <a:pt x="7750" y="1271"/>
                    <a:pt x="7405" y="1982"/>
                  </a:cubicBezTo>
                  <a:cubicBezTo>
                    <a:pt x="6994" y="2831"/>
                    <a:pt x="6722" y="3737"/>
                    <a:pt x="6506" y="4653"/>
                  </a:cubicBezTo>
                  <a:cubicBezTo>
                    <a:pt x="6286" y="5595"/>
                    <a:pt x="6083" y="6560"/>
                    <a:pt x="5988" y="7523"/>
                  </a:cubicBezTo>
                  <a:cubicBezTo>
                    <a:pt x="5962" y="7782"/>
                    <a:pt x="5945" y="8058"/>
                    <a:pt x="5948" y="8338"/>
                  </a:cubicBezTo>
                  <a:cubicBezTo>
                    <a:pt x="4921" y="6940"/>
                    <a:pt x="3653" y="5720"/>
                    <a:pt x="2209" y="4755"/>
                  </a:cubicBezTo>
                  <a:cubicBezTo>
                    <a:pt x="1773" y="4463"/>
                    <a:pt x="1285" y="4103"/>
                    <a:pt x="788" y="3928"/>
                  </a:cubicBezTo>
                  <a:cubicBezTo>
                    <a:pt x="690" y="3894"/>
                    <a:pt x="581" y="3874"/>
                    <a:pt x="478" y="3874"/>
                  </a:cubicBezTo>
                  <a:cubicBezTo>
                    <a:pt x="224" y="3874"/>
                    <a:pt x="1" y="3993"/>
                    <a:pt x="37" y="4313"/>
                  </a:cubicBezTo>
                  <a:cubicBezTo>
                    <a:pt x="42" y="4361"/>
                    <a:pt x="86" y="4389"/>
                    <a:pt x="130" y="4389"/>
                  </a:cubicBezTo>
                  <a:cubicBezTo>
                    <a:pt x="152" y="4389"/>
                    <a:pt x="174" y="4381"/>
                    <a:pt x="191" y="4366"/>
                  </a:cubicBezTo>
                  <a:cubicBezTo>
                    <a:pt x="211" y="4349"/>
                    <a:pt x="238" y="4342"/>
                    <a:pt x="269" y="4342"/>
                  </a:cubicBezTo>
                  <a:cubicBezTo>
                    <a:pt x="444" y="4342"/>
                    <a:pt x="767" y="4562"/>
                    <a:pt x="863" y="4616"/>
                  </a:cubicBezTo>
                  <a:cubicBezTo>
                    <a:pt x="1083" y="4742"/>
                    <a:pt x="1301" y="4874"/>
                    <a:pt x="1515" y="5011"/>
                  </a:cubicBezTo>
                  <a:cubicBezTo>
                    <a:pt x="1973" y="5305"/>
                    <a:pt x="2413" y="5627"/>
                    <a:pt x="2835" y="5971"/>
                  </a:cubicBezTo>
                  <a:cubicBezTo>
                    <a:pt x="3701" y="6679"/>
                    <a:pt x="4472" y="7495"/>
                    <a:pt x="5159" y="8378"/>
                  </a:cubicBezTo>
                  <a:cubicBezTo>
                    <a:pt x="5832" y="9245"/>
                    <a:pt x="6406" y="10185"/>
                    <a:pt x="6869" y="11180"/>
                  </a:cubicBezTo>
                  <a:cubicBezTo>
                    <a:pt x="7100" y="11676"/>
                    <a:pt x="7306" y="12185"/>
                    <a:pt x="7478" y="12704"/>
                  </a:cubicBezTo>
                  <a:cubicBezTo>
                    <a:pt x="7642" y="13202"/>
                    <a:pt x="7732" y="13766"/>
                    <a:pt x="8078" y="14175"/>
                  </a:cubicBezTo>
                  <a:cubicBezTo>
                    <a:pt x="8107" y="14210"/>
                    <a:pt x="8151" y="14227"/>
                    <a:pt x="8195" y="14227"/>
                  </a:cubicBezTo>
                  <a:cubicBezTo>
                    <a:pt x="8260" y="14227"/>
                    <a:pt x="8325" y="14190"/>
                    <a:pt x="8344" y="14122"/>
                  </a:cubicBezTo>
                  <a:cubicBezTo>
                    <a:pt x="8467" y="13673"/>
                    <a:pt x="8340" y="13230"/>
                    <a:pt x="8205" y="12797"/>
                  </a:cubicBezTo>
                  <a:cubicBezTo>
                    <a:pt x="8060" y="12336"/>
                    <a:pt x="7897" y="11879"/>
                    <a:pt x="7710" y="11434"/>
                  </a:cubicBezTo>
                  <a:cubicBezTo>
                    <a:pt x="7475" y="10874"/>
                    <a:pt x="7203" y="10335"/>
                    <a:pt x="6901" y="9809"/>
                  </a:cubicBezTo>
                  <a:cubicBezTo>
                    <a:pt x="6773" y="9440"/>
                    <a:pt x="6649" y="9070"/>
                    <a:pt x="6606" y="8681"/>
                  </a:cubicBezTo>
                  <a:cubicBezTo>
                    <a:pt x="6557" y="8215"/>
                    <a:pt x="6598" y="7742"/>
                    <a:pt x="6658" y="7279"/>
                  </a:cubicBezTo>
                  <a:cubicBezTo>
                    <a:pt x="6776" y="6399"/>
                    <a:pt x="6953" y="5516"/>
                    <a:pt x="7151" y="4649"/>
                  </a:cubicBezTo>
                  <a:cubicBezTo>
                    <a:pt x="7338" y="3834"/>
                    <a:pt x="7573" y="3026"/>
                    <a:pt x="7919" y="2265"/>
                  </a:cubicBezTo>
                  <a:cubicBezTo>
                    <a:pt x="8092" y="1884"/>
                    <a:pt x="8304" y="1525"/>
                    <a:pt x="8536" y="1178"/>
                  </a:cubicBezTo>
                  <a:cubicBezTo>
                    <a:pt x="8769" y="828"/>
                    <a:pt x="9061" y="529"/>
                    <a:pt x="9202" y="131"/>
                  </a:cubicBezTo>
                  <a:cubicBezTo>
                    <a:pt x="9226" y="75"/>
                    <a:pt x="9177" y="1"/>
                    <a:pt x="9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990400" y="4264875"/>
              <a:ext cx="210325" cy="273350"/>
            </a:xfrm>
            <a:custGeom>
              <a:rect b="b" l="l" r="r" t="t"/>
              <a:pathLst>
                <a:path extrusionOk="0" h="10934" w="8413">
                  <a:moveTo>
                    <a:pt x="6422" y="1"/>
                  </a:moveTo>
                  <a:cubicBezTo>
                    <a:pt x="6226" y="1"/>
                    <a:pt x="6031" y="80"/>
                    <a:pt x="5875" y="255"/>
                  </a:cubicBezTo>
                  <a:cubicBezTo>
                    <a:pt x="5299" y="907"/>
                    <a:pt x="5244" y="1827"/>
                    <a:pt x="5338" y="2692"/>
                  </a:cubicBezTo>
                  <a:cubicBezTo>
                    <a:pt x="5312" y="2665"/>
                    <a:pt x="5284" y="2639"/>
                    <a:pt x="5259" y="2612"/>
                  </a:cubicBezTo>
                  <a:cubicBezTo>
                    <a:pt x="4666" y="1976"/>
                    <a:pt x="4042" y="955"/>
                    <a:pt x="3082" y="955"/>
                  </a:cubicBezTo>
                  <a:cubicBezTo>
                    <a:pt x="3013" y="955"/>
                    <a:pt x="2942" y="960"/>
                    <a:pt x="2868" y="972"/>
                  </a:cubicBezTo>
                  <a:cubicBezTo>
                    <a:pt x="2447" y="1036"/>
                    <a:pt x="2046" y="1366"/>
                    <a:pt x="2098" y="1839"/>
                  </a:cubicBezTo>
                  <a:cubicBezTo>
                    <a:pt x="2178" y="2580"/>
                    <a:pt x="2516" y="3388"/>
                    <a:pt x="3000" y="4160"/>
                  </a:cubicBezTo>
                  <a:cubicBezTo>
                    <a:pt x="2698" y="4132"/>
                    <a:pt x="2396" y="4111"/>
                    <a:pt x="2096" y="4111"/>
                  </a:cubicBezTo>
                  <a:cubicBezTo>
                    <a:pt x="1663" y="4111"/>
                    <a:pt x="1234" y="4155"/>
                    <a:pt x="809" y="4287"/>
                  </a:cubicBezTo>
                  <a:cubicBezTo>
                    <a:pt x="259" y="4457"/>
                    <a:pt x="0" y="5327"/>
                    <a:pt x="529" y="5686"/>
                  </a:cubicBezTo>
                  <a:cubicBezTo>
                    <a:pt x="1135" y="6100"/>
                    <a:pt x="1789" y="6314"/>
                    <a:pt x="2469" y="6517"/>
                  </a:cubicBezTo>
                  <a:cubicBezTo>
                    <a:pt x="1774" y="6779"/>
                    <a:pt x="1092" y="7076"/>
                    <a:pt x="430" y="7436"/>
                  </a:cubicBezTo>
                  <a:cubicBezTo>
                    <a:pt x="189" y="7567"/>
                    <a:pt x="39" y="7904"/>
                    <a:pt x="65" y="8170"/>
                  </a:cubicBezTo>
                  <a:cubicBezTo>
                    <a:pt x="75" y="8274"/>
                    <a:pt x="85" y="8342"/>
                    <a:pt x="132" y="8437"/>
                  </a:cubicBezTo>
                  <a:lnTo>
                    <a:pt x="202" y="8578"/>
                  </a:lnTo>
                  <a:cubicBezTo>
                    <a:pt x="327" y="8830"/>
                    <a:pt x="656" y="8943"/>
                    <a:pt x="918" y="8943"/>
                  </a:cubicBezTo>
                  <a:cubicBezTo>
                    <a:pt x="924" y="8943"/>
                    <a:pt x="930" y="8943"/>
                    <a:pt x="936" y="8943"/>
                  </a:cubicBezTo>
                  <a:cubicBezTo>
                    <a:pt x="1531" y="8931"/>
                    <a:pt x="2173" y="8892"/>
                    <a:pt x="2829" y="8823"/>
                  </a:cubicBezTo>
                  <a:lnTo>
                    <a:pt x="2829" y="8823"/>
                  </a:lnTo>
                  <a:cubicBezTo>
                    <a:pt x="2566" y="9122"/>
                    <a:pt x="2348" y="9445"/>
                    <a:pt x="2271" y="9795"/>
                  </a:cubicBezTo>
                  <a:cubicBezTo>
                    <a:pt x="2119" y="10483"/>
                    <a:pt x="2684" y="10934"/>
                    <a:pt x="3285" y="10934"/>
                  </a:cubicBezTo>
                  <a:cubicBezTo>
                    <a:pt x="3366" y="10934"/>
                    <a:pt x="3448" y="10925"/>
                    <a:pt x="3528" y="10909"/>
                  </a:cubicBezTo>
                  <a:cubicBezTo>
                    <a:pt x="4276" y="10753"/>
                    <a:pt x="5071" y="10082"/>
                    <a:pt x="5664" y="9628"/>
                  </a:cubicBezTo>
                  <a:cubicBezTo>
                    <a:pt x="7240" y="8422"/>
                    <a:pt x="8022" y="7607"/>
                    <a:pt x="8229" y="5575"/>
                  </a:cubicBezTo>
                  <a:cubicBezTo>
                    <a:pt x="8412" y="3759"/>
                    <a:pt x="8266" y="1839"/>
                    <a:pt x="7068" y="329"/>
                  </a:cubicBezTo>
                  <a:cubicBezTo>
                    <a:pt x="6902" y="120"/>
                    <a:pt x="6662" y="1"/>
                    <a:pt x="6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251825" y="4190950"/>
              <a:ext cx="243500" cy="184550"/>
            </a:xfrm>
            <a:custGeom>
              <a:rect b="b" l="l" r="r" t="t"/>
              <a:pathLst>
                <a:path extrusionOk="0" h="7382" w="9740">
                  <a:moveTo>
                    <a:pt x="5640" y="0"/>
                  </a:moveTo>
                  <a:cubicBezTo>
                    <a:pt x="5392" y="0"/>
                    <a:pt x="5154" y="137"/>
                    <a:pt x="5049" y="446"/>
                  </a:cubicBezTo>
                  <a:cubicBezTo>
                    <a:pt x="4767" y="1290"/>
                    <a:pt x="4644" y="2181"/>
                    <a:pt x="4499" y="3061"/>
                  </a:cubicBezTo>
                  <a:cubicBezTo>
                    <a:pt x="4176" y="2412"/>
                    <a:pt x="3842" y="1771"/>
                    <a:pt x="3464" y="1150"/>
                  </a:cubicBezTo>
                  <a:cubicBezTo>
                    <a:pt x="3299" y="878"/>
                    <a:pt x="3018" y="752"/>
                    <a:pt x="2746" y="752"/>
                  </a:cubicBezTo>
                  <a:cubicBezTo>
                    <a:pt x="2310" y="752"/>
                    <a:pt x="1896" y="1074"/>
                    <a:pt x="2009" y="1632"/>
                  </a:cubicBezTo>
                  <a:cubicBezTo>
                    <a:pt x="2170" y="2426"/>
                    <a:pt x="2389" y="3197"/>
                    <a:pt x="2622" y="3967"/>
                  </a:cubicBezTo>
                  <a:cubicBezTo>
                    <a:pt x="2156" y="3770"/>
                    <a:pt x="1677" y="3606"/>
                    <a:pt x="1181" y="3513"/>
                  </a:cubicBezTo>
                  <a:cubicBezTo>
                    <a:pt x="1132" y="3503"/>
                    <a:pt x="1083" y="3499"/>
                    <a:pt x="1037" y="3499"/>
                  </a:cubicBezTo>
                  <a:cubicBezTo>
                    <a:pt x="346" y="3499"/>
                    <a:pt x="1" y="4485"/>
                    <a:pt x="451" y="4985"/>
                  </a:cubicBezTo>
                  <a:cubicBezTo>
                    <a:pt x="909" y="5494"/>
                    <a:pt x="1509" y="5919"/>
                    <a:pt x="2081" y="6288"/>
                  </a:cubicBezTo>
                  <a:cubicBezTo>
                    <a:pt x="3138" y="6969"/>
                    <a:pt x="4477" y="7382"/>
                    <a:pt x="5793" y="7382"/>
                  </a:cubicBezTo>
                  <a:cubicBezTo>
                    <a:pt x="7120" y="7382"/>
                    <a:pt x="8424" y="6962"/>
                    <a:pt x="9392" y="5975"/>
                  </a:cubicBezTo>
                  <a:cubicBezTo>
                    <a:pt x="9739" y="5621"/>
                    <a:pt x="9673" y="5004"/>
                    <a:pt x="9164" y="4832"/>
                  </a:cubicBezTo>
                  <a:cubicBezTo>
                    <a:pt x="8879" y="4736"/>
                    <a:pt x="8563" y="4681"/>
                    <a:pt x="8232" y="4656"/>
                  </a:cubicBezTo>
                  <a:cubicBezTo>
                    <a:pt x="8477" y="4347"/>
                    <a:pt x="8681" y="4011"/>
                    <a:pt x="8785" y="3620"/>
                  </a:cubicBezTo>
                  <a:cubicBezTo>
                    <a:pt x="8932" y="3066"/>
                    <a:pt x="8559" y="2437"/>
                    <a:pt x="7975" y="2437"/>
                  </a:cubicBezTo>
                  <a:cubicBezTo>
                    <a:pt x="7912" y="2437"/>
                    <a:pt x="7847" y="2444"/>
                    <a:pt x="7780" y="2459"/>
                  </a:cubicBezTo>
                  <a:cubicBezTo>
                    <a:pt x="7344" y="2558"/>
                    <a:pt x="6979" y="2759"/>
                    <a:pt x="6640" y="3004"/>
                  </a:cubicBezTo>
                  <a:cubicBezTo>
                    <a:pt x="6634" y="2172"/>
                    <a:pt x="6584" y="1329"/>
                    <a:pt x="6355" y="540"/>
                  </a:cubicBezTo>
                  <a:cubicBezTo>
                    <a:pt x="6256" y="203"/>
                    <a:pt x="5942" y="0"/>
                    <a:pt x="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2124875" y="4383850"/>
              <a:ext cx="76875" cy="91375"/>
            </a:xfrm>
            <a:custGeom>
              <a:rect b="b" l="l" r="r" t="t"/>
              <a:pathLst>
                <a:path extrusionOk="0" h="3655" w="3075">
                  <a:moveTo>
                    <a:pt x="2120" y="0"/>
                  </a:moveTo>
                  <a:cubicBezTo>
                    <a:pt x="2032" y="0"/>
                    <a:pt x="1945" y="48"/>
                    <a:pt x="1899" y="131"/>
                  </a:cubicBezTo>
                  <a:cubicBezTo>
                    <a:pt x="1787" y="331"/>
                    <a:pt x="1809" y="601"/>
                    <a:pt x="1826" y="829"/>
                  </a:cubicBezTo>
                  <a:cubicBezTo>
                    <a:pt x="1841" y="1030"/>
                    <a:pt x="1877" y="1233"/>
                    <a:pt x="1907" y="1435"/>
                  </a:cubicBezTo>
                  <a:cubicBezTo>
                    <a:pt x="1897" y="1421"/>
                    <a:pt x="1886" y="1408"/>
                    <a:pt x="1876" y="1394"/>
                  </a:cubicBezTo>
                  <a:cubicBezTo>
                    <a:pt x="1727" y="1202"/>
                    <a:pt x="1565" y="1023"/>
                    <a:pt x="1406" y="839"/>
                  </a:cubicBezTo>
                  <a:cubicBezTo>
                    <a:pt x="1328" y="748"/>
                    <a:pt x="1254" y="652"/>
                    <a:pt x="1163" y="573"/>
                  </a:cubicBezTo>
                  <a:cubicBezTo>
                    <a:pt x="1119" y="533"/>
                    <a:pt x="1069" y="482"/>
                    <a:pt x="1015" y="454"/>
                  </a:cubicBezTo>
                  <a:cubicBezTo>
                    <a:pt x="982" y="437"/>
                    <a:pt x="948" y="429"/>
                    <a:pt x="910" y="429"/>
                  </a:cubicBezTo>
                  <a:cubicBezTo>
                    <a:pt x="908" y="429"/>
                    <a:pt x="905" y="429"/>
                    <a:pt x="903" y="429"/>
                  </a:cubicBezTo>
                  <a:cubicBezTo>
                    <a:pt x="895" y="430"/>
                    <a:pt x="888" y="430"/>
                    <a:pt x="884" y="430"/>
                  </a:cubicBezTo>
                  <a:cubicBezTo>
                    <a:pt x="874" y="430"/>
                    <a:pt x="877" y="429"/>
                    <a:pt x="891" y="428"/>
                  </a:cubicBezTo>
                  <a:cubicBezTo>
                    <a:pt x="875" y="419"/>
                    <a:pt x="858" y="415"/>
                    <a:pt x="839" y="415"/>
                  </a:cubicBezTo>
                  <a:cubicBezTo>
                    <a:pt x="774" y="415"/>
                    <a:pt x="704" y="470"/>
                    <a:pt x="715" y="540"/>
                  </a:cubicBezTo>
                  <a:cubicBezTo>
                    <a:pt x="721" y="531"/>
                    <a:pt x="725" y="526"/>
                    <a:pt x="727" y="526"/>
                  </a:cubicBezTo>
                  <a:cubicBezTo>
                    <a:pt x="728" y="526"/>
                    <a:pt x="726" y="533"/>
                    <a:pt x="719" y="547"/>
                  </a:cubicBezTo>
                  <a:cubicBezTo>
                    <a:pt x="701" y="582"/>
                    <a:pt x="693" y="618"/>
                    <a:pt x="694" y="659"/>
                  </a:cubicBezTo>
                  <a:cubicBezTo>
                    <a:pt x="697" y="720"/>
                    <a:pt x="728" y="785"/>
                    <a:pt x="748" y="841"/>
                  </a:cubicBezTo>
                  <a:cubicBezTo>
                    <a:pt x="793" y="964"/>
                    <a:pt x="860" y="1076"/>
                    <a:pt x="920" y="1191"/>
                  </a:cubicBezTo>
                  <a:cubicBezTo>
                    <a:pt x="1028" y="1394"/>
                    <a:pt x="1134" y="1598"/>
                    <a:pt x="1252" y="1797"/>
                  </a:cubicBezTo>
                  <a:cubicBezTo>
                    <a:pt x="1352" y="1962"/>
                    <a:pt x="1452" y="2128"/>
                    <a:pt x="1552" y="2294"/>
                  </a:cubicBezTo>
                  <a:lnTo>
                    <a:pt x="1075" y="2176"/>
                  </a:lnTo>
                  <a:cubicBezTo>
                    <a:pt x="884" y="2128"/>
                    <a:pt x="694" y="2086"/>
                    <a:pt x="500" y="2052"/>
                  </a:cubicBezTo>
                  <a:cubicBezTo>
                    <a:pt x="436" y="2042"/>
                    <a:pt x="370" y="2031"/>
                    <a:pt x="305" y="2031"/>
                  </a:cubicBezTo>
                  <a:cubicBezTo>
                    <a:pt x="260" y="2031"/>
                    <a:pt x="215" y="2036"/>
                    <a:pt x="172" y="2049"/>
                  </a:cubicBezTo>
                  <a:cubicBezTo>
                    <a:pt x="113" y="2066"/>
                    <a:pt x="1" y="2134"/>
                    <a:pt x="14" y="2213"/>
                  </a:cubicBezTo>
                  <a:cubicBezTo>
                    <a:pt x="51" y="2424"/>
                    <a:pt x="229" y="2506"/>
                    <a:pt x="404" y="2596"/>
                  </a:cubicBezTo>
                  <a:cubicBezTo>
                    <a:pt x="572" y="2683"/>
                    <a:pt x="745" y="2754"/>
                    <a:pt x="920" y="2828"/>
                  </a:cubicBezTo>
                  <a:cubicBezTo>
                    <a:pt x="929" y="2832"/>
                    <a:pt x="937" y="2836"/>
                    <a:pt x="947" y="2839"/>
                  </a:cubicBezTo>
                  <a:cubicBezTo>
                    <a:pt x="834" y="2891"/>
                    <a:pt x="719" y="2939"/>
                    <a:pt x="610" y="2994"/>
                  </a:cubicBezTo>
                  <a:cubicBezTo>
                    <a:pt x="439" y="3079"/>
                    <a:pt x="227" y="3218"/>
                    <a:pt x="186" y="3414"/>
                  </a:cubicBezTo>
                  <a:cubicBezTo>
                    <a:pt x="171" y="3491"/>
                    <a:pt x="207" y="3575"/>
                    <a:pt x="277" y="3610"/>
                  </a:cubicBezTo>
                  <a:cubicBezTo>
                    <a:pt x="340" y="3642"/>
                    <a:pt x="410" y="3654"/>
                    <a:pt x="483" y="3654"/>
                  </a:cubicBezTo>
                  <a:cubicBezTo>
                    <a:pt x="615" y="3654"/>
                    <a:pt x="755" y="3614"/>
                    <a:pt x="871" y="3580"/>
                  </a:cubicBezTo>
                  <a:cubicBezTo>
                    <a:pt x="1046" y="3528"/>
                    <a:pt x="1221" y="3484"/>
                    <a:pt x="1398" y="3447"/>
                  </a:cubicBezTo>
                  <a:cubicBezTo>
                    <a:pt x="1434" y="3439"/>
                    <a:pt x="1469" y="3433"/>
                    <a:pt x="1506" y="3427"/>
                  </a:cubicBezTo>
                  <a:cubicBezTo>
                    <a:pt x="1513" y="3425"/>
                    <a:pt x="1598" y="3411"/>
                    <a:pt x="1609" y="3408"/>
                  </a:cubicBezTo>
                  <a:cubicBezTo>
                    <a:pt x="1718" y="3391"/>
                    <a:pt x="1829" y="3372"/>
                    <a:pt x="1937" y="3350"/>
                  </a:cubicBezTo>
                  <a:cubicBezTo>
                    <a:pt x="1949" y="3348"/>
                    <a:pt x="1956" y="3347"/>
                    <a:pt x="1963" y="3345"/>
                  </a:cubicBezTo>
                  <a:cubicBezTo>
                    <a:pt x="1978" y="3343"/>
                    <a:pt x="1996" y="3340"/>
                    <a:pt x="2011" y="3338"/>
                  </a:cubicBezTo>
                  <a:cubicBezTo>
                    <a:pt x="2048" y="3331"/>
                    <a:pt x="2085" y="3325"/>
                    <a:pt x="2122" y="3321"/>
                  </a:cubicBezTo>
                  <a:cubicBezTo>
                    <a:pt x="2195" y="3311"/>
                    <a:pt x="2273" y="3305"/>
                    <a:pt x="2345" y="3285"/>
                  </a:cubicBezTo>
                  <a:cubicBezTo>
                    <a:pt x="2444" y="3257"/>
                    <a:pt x="2507" y="3207"/>
                    <a:pt x="2582" y="3140"/>
                  </a:cubicBezTo>
                  <a:cubicBezTo>
                    <a:pt x="2609" y="3115"/>
                    <a:pt x="2629" y="3082"/>
                    <a:pt x="2643" y="3048"/>
                  </a:cubicBezTo>
                  <a:cubicBezTo>
                    <a:pt x="2647" y="3048"/>
                    <a:pt x="2650" y="3048"/>
                    <a:pt x="2653" y="3048"/>
                  </a:cubicBezTo>
                  <a:cubicBezTo>
                    <a:pt x="2662" y="3048"/>
                    <a:pt x="2670" y="3048"/>
                    <a:pt x="2678" y="3048"/>
                  </a:cubicBezTo>
                  <a:cubicBezTo>
                    <a:pt x="2687" y="3048"/>
                    <a:pt x="2696" y="3048"/>
                    <a:pt x="2705" y="3046"/>
                  </a:cubicBezTo>
                  <a:cubicBezTo>
                    <a:pt x="2854" y="3018"/>
                    <a:pt x="3016" y="2892"/>
                    <a:pt x="3037" y="2730"/>
                  </a:cubicBezTo>
                  <a:cubicBezTo>
                    <a:pt x="3074" y="2458"/>
                    <a:pt x="3006" y="2200"/>
                    <a:pt x="2934" y="1936"/>
                  </a:cubicBezTo>
                  <a:cubicBezTo>
                    <a:pt x="2877" y="1728"/>
                    <a:pt x="2808" y="1522"/>
                    <a:pt x="2749" y="1315"/>
                  </a:cubicBezTo>
                  <a:cubicBezTo>
                    <a:pt x="2690" y="1107"/>
                    <a:pt x="2644" y="894"/>
                    <a:pt x="2581" y="689"/>
                  </a:cubicBezTo>
                  <a:cubicBezTo>
                    <a:pt x="2513" y="471"/>
                    <a:pt x="2450" y="221"/>
                    <a:pt x="2279" y="63"/>
                  </a:cubicBezTo>
                  <a:cubicBezTo>
                    <a:pt x="2233" y="20"/>
                    <a:pt x="2176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2323325" y="4317275"/>
              <a:ext cx="94425" cy="72250"/>
            </a:xfrm>
            <a:custGeom>
              <a:rect b="b" l="l" r="r" t="t"/>
              <a:pathLst>
                <a:path extrusionOk="0" h="2890" w="3777">
                  <a:moveTo>
                    <a:pt x="1235" y="1"/>
                  </a:moveTo>
                  <a:cubicBezTo>
                    <a:pt x="1133" y="1"/>
                    <a:pt x="1025" y="73"/>
                    <a:pt x="1009" y="175"/>
                  </a:cubicBezTo>
                  <a:cubicBezTo>
                    <a:pt x="990" y="288"/>
                    <a:pt x="974" y="390"/>
                    <a:pt x="995" y="502"/>
                  </a:cubicBezTo>
                  <a:cubicBezTo>
                    <a:pt x="1014" y="605"/>
                    <a:pt x="1033" y="709"/>
                    <a:pt x="1052" y="812"/>
                  </a:cubicBezTo>
                  <a:cubicBezTo>
                    <a:pt x="1087" y="1005"/>
                    <a:pt x="1120" y="1197"/>
                    <a:pt x="1157" y="1395"/>
                  </a:cubicBezTo>
                  <a:cubicBezTo>
                    <a:pt x="1146" y="1386"/>
                    <a:pt x="1138" y="1376"/>
                    <a:pt x="1129" y="1366"/>
                  </a:cubicBezTo>
                  <a:cubicBezTo>
                    <a:pt x="1026" y="1268"/>
                    <a:pt x="926" y="1172"/>
                    <a:pt x="825" y="1074"/>
                  </a:cubicBezTo>
                  <a:cubicBezTo>
                    <a:pt x="716" y="969"/>
                    <a:pt x="594" y="884"/>
                    <a:pt x="472" y="796"/>
                  </a:cubicBezTo>
                  <a:cubicBezTo>
                    <a:pt x="413" y="754"/>
                    <a:pt x="348" y="729"/>
                    <a:pt x="283" y="729"/>
                  </a:cubicBezTo>
                  <a:cubicBezTo>
                    <a:pt x="226" y="729"/>
                    <a:pt x="170" y="748"/>
                    <a:pt x="119" y="792"/>
                  </a:cubicBezTo>
                  <a:cubicBezTo>
                    <a:pt x="14" y="881"/>
                    <a:pt x="0" y="1021"/>
                    <a:pt x="67" y="1140"/>
                  </a:cubicBezTo>
                  <a:cubicBezTo>
                    <a:pt x="113" y="1220"/>
                    <a:pt x="156" y="1304"/>
                    <a:pt x="203" y="1383"/>
                  </a:cubicBezTo>
                  <a:cubicBezTo>
                    <a:pt x="253" y="1466"/>
                    <a:pt x="318" y="1542"/>
                    <a:pt x="378" y="1620"/>
                  </a:cubicBezTo>
                  <a:cubicBezTo>
                    <a:pt x="494" y="1771"/>
                    <a:pt x="608" y="1924"/>
                    <a:pt x="727" y="2075"/>
                  </a:cubicBezTo>
                  <a:cubicBezTo>
                    <a:pt x="1143" y="2612"/>
                    <a:pt x="1635" y="2889"/>
                    <a:pt x="2133" y="2889"/>
                  </a:cubicBezTo>
                  <a:cubicBezTo>
                    <a:pt x="2574" y="2889"/>
                    <a:pt x="3019" y="2671"/>
                    <a:pt x="3418" y="2220"/>
                  </a:cubicBezTo>
                  <a:cubicBezTo>
                    <a:pt x="3497" y="2131"/>
                    <a:pt x="3562" y="2018"/>
                    <a:pt x="3624" y="1917"/>
                  </a:cubicBezTo>
                  <a:cubicBezTo>
                    <a:pt x="3684" y="1819"/>
                    <a:pt x="3706" y="1711"/>
                    <a:pt x="3732" y="1602"/>
                  </a:cubicBezTo>
                  <a:cubicBezTo>
                    <a:pt x="3776" y="1423"/>
                    <a:pt x="3623" y="1244"/>
                    <a:pt x="3447" y="1244"/>
                  </a:cubicBezTo>
                  <a:cubicBezTo>
                    <a:pt x="3417" y="1244"/>
                    <a:pt x="3386" y="1250"/>
                    <a:pt x="3355" y="1261"/>
                  </a:cubicBezTo>
                  <a:cubicBezTo>
                    <a:pt x="3252" y="1299"/>
                    <a:pt x="3154" y="1326"/>
                    <a:pt x="3058" y="1383"/>
                  </a:cubicBezTo>
                  <a:cubicBezTo>
                    <a:pt x="2980" y="1429"/>
                    <a:pt x="2894" y="1466"/>
                    <a:pt x="2818" y="1515"/>
                  </a:cubicBezTo>
                  <a:cubicBezTo>
                    <a:pt x="2757" y="1553"/>
                    <a:pt x="2695" y="1590"/>
                    <a:pt x="2634" y="1627"/>
                  </a:cubicBezTo>
                  <a:cubicBezTo>
                    <a:pt x="2652" y="1545"/>
                    <a:pt x="2673" y="1463"/>
                    <a:pt x="2688" y="1380"/>
                  </a:cubicBezTo>
                  <a:cubicBezTo>
                    <a:pt x="2721" y="1184"/>
                    <a:pt x="2757" y="989"/>
                    <a:pt x="2790" y="793"/>
                  </a:cubicBezTo>
                  <a:cubicBezTo>
                    <a:pt x="2823" y="601"/>
                    <a:pt x="2845" y="349"/>
                    <a:pt x="2779" y="163"/>
                  </a:cubicBezTo>
                  <a:cubicBezTo>
                    <a:pt x="2756" y="99"/>
                    <a:pt x="2690" y="53"/>
                    <a:pt x="2624" y="53"/>
                  </a:cubicBezTo>
                  <a:cubicBezTo>
                    <a:pt x="2596" y="53"/>
                    <a:pt x="2568" y="61"/>
                    <a:pt x="2543" y="79"/>
                  </a:cubicBezTo>
                  <a:cubicBezTo>
                    <a:pt x="2380" y="198"/>
                    <a:pt x="2256" y="406"/>
                    <a:pt x="2173" y="588"/>
                  </a:cubicBezTo>
                  <a:cubicBezTo>
                    <a:pt x="2085" y="778"/>
                    <a:pt x="1998" y="970"/>
                    <a:pt x="1911" y="1161"/>
                  </a:cubicBezTo>
                  <a:lnTo>
                    <a:pt x="1899" y="1188"/>
                  </a:lnTo>
                  <a:cubicBezTo>
                    <a:pt x="1828" y="1010"/>
                    <a:pt x="1758" y="829"/>
                    <a:pt x="1688" y="651"/>
                  </a:cubicBezTo>
                  <a:cubicBezTo>
                    <a:pt x="1649" y="551"/>
                    <a:pt x="1611" y="450"/>
                    <a:pt x="1571" y="350"/>
                  </a:cubicBezTo>
                  <a:cubicBezTo>
                    <a:pt x="1523" y="236"/>
                    <a:pt x="1452" y="154"/>
                    <a:pt x="1371" y="61"/>
                  </a:cubicBezTo>
                  <a:cubicBezTo>
                    <a:pt x="1335" y="19"/>
                    <a:pt x="1286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2" name="Google Shape;1622;p39"/>
          <p:cNvGrpSpPr/>
          <p:nvPr/>
        </p:nvGrpSpPr>
        <p:grpSpPr>
          <a:xfrm>
            <a:off x="463930" y="1712518"/>
            <a:ext cx="454965" cy="911373"/>
            <a:chOff x="3758325" y="4087550"/>
            <a:chExt cx="265100" cy="531475"/>
          </a:xfrm>
        </p:grpSpPr>
        <p:sp>
          <p:nvSpPr>
            <p:cNvPr id="1623" name="Google Shape;1623;p39"/>
            <p:cNvSpPr/>
            <p:nvPr/>
          </p:nvSpPr>
          <p:spPr>
            <a:xfrm>
              <a:off x="3762900" y="4118200"/>
              <a:ext cx="243275" cy="500825"/>
            </a:xfrm>
            <a:custGeom>
              <a:rect b="b" l="l" r="r" t="t"/>
              <a:pathLst>
                <a:path extrusionOk="0" h="20033" w="9731">
                  <a:moveTo>
                    <a:pt x="2369" y="0"/>
                  </a:moveTo>
                  <a:cubicBezTo>
                    <a:pt x="2348" y="0"/>
                    <a:pt x="2333" y="25"/>
                    <a:pt x="2344" y="44"/>
                  </a:cubicBezTo>
                  <a:cubicBezTo>
                    <a:pt x="2582" y="467"/>
                    <a:pt x="2887" y="844"/>
                    <a:pt x="3113" y="1277"/>
                  </a:cubicBezTo>
                  <a:cubicBezTo>
                    <a:pt x="3336" y="1704"/>
                    <a:pt x="3510" y="2154"/>
                    <a:pt x="3671" y="2609"/>
                  </a:cubicBezTo>
                  <a:cubicBezTo>
                    <a:pt x="3905" y="3272"/>
                    <a:pt x="4120" y="3945"/>
                    <a:pt x="4323" y="4620"/>
                  </a:cubicBezTo>
                  <a:cubicBezTo>
                    <a:pt x="3532" y="3661"/>
                    <a:pt x="2263" y="3115"/>
                    <a:pt x="1029" y="3115"/>
                  </a:cubicBezTo>
                  <a:cubicBezTo>
                    <a:pt x="974" y="3115"/>
                    <a:pt x="919" y="3116"/>
                    <a:pt x="864" y="3119"/>
                  </a:cubicBezTo>
                  <a:cubicBezTo>
                    <a:pt x="723" y="3124"/>
                    <a:pt x="670" y="3291"/>
                    <a:pt x="760" y="3389"/>
                  </a:cubicBezTo>
                  <a:cubicBezTo>
                    <a:pt x="1208" y="3881"/>
                    <a:pt x="1755" y="4287"/>
                    <a:pt x="2357" y="4573"/>
                  </a:cubicBezTo>
                  <a:cubicBezTo>
                    <a:pt x="2654" y="4713"/>
                    <a:pt x="2966" y="4826"/>
                    <a:pt x="3284" y="4907"/>
                  </a:cubicBezTo>
                  <a:cubicBezTo>
                    <a:pt x="3436" y="4946"/>
                    <a:pt x="3591" y="4977"/>
                    <a:pt x="3747" y="5002"/>
                  </a:cubicBezTo>
                  <a:cubicBezTo>
                    <a:pt x="3842" y="5017"/>
                    <a:pt x="3947" y="5041"/>
                    <a:pt x="4048" y="5041"/>
                  </a:cubicBezTo>
                  <a:cubicBezTo>
                    <a:pt x="4106" y="5041"/>
                    <a:pt x="4164" y="5033"/>
                    <a:pt x="4217" y="5011"/>
                  </a:cubicBezTo>
                  <a:cubicBezTo>
                    <a:pt x="4223" y="5007"/>
                    <a:pt x="4227" y="5002"/>
                    <a:pt x="4233" y="4998"/>
                  </a:cubicBezTo>
                  <a:cubicBezTo>
                    <a:pt x="4259" y="5028"/>
                    <a:pt x="4286" y="5055"/>
                    <a:pt x="4312" y="5086"/>
                  </a:cubicBezTo>
                  <a:cubicBezTo>
                    <a:pt x="4338" y="5117"/>
                    <a:pt x="4370" y="5130"/>
                    <a:pt x="4403" y="5130"/>
                  </a:cubicBezTo>
                  <a:cubicBezTo>
                    <a:pt x="4426" y="5130"/>
                    <a:pt x="4449" y="5123"/>
                    <a:pt x="4470" y="5112"/>
                  </a:cubicBezTo>
                  <a:cubicBezTo>
                    <a:pt x="4490" y="5185"/>
                    <a:pt x="4514" y="5257"/>
                    <a:pt x="4535" y="5330"/>
                  </a:cubicBezTo>
                  <a:cubicBezTo>
                    <a:pt x="4650" y="5744"/>
                    <a:pt x="4751" y="6161"/>
                    <a:pt x="4842" y="6582"/>
                  </a:cubicBezTo>
                  <a:cubicBezTo>
                    <a:pt x="4839" y="6664"/>
                    <a:pt x="4831" y="6743"/>
                    <a:pt x="4837" y="6824"/>
                  </a:cubicBezTo>
                  <a:cubicBezTo>
                    <a:pt x="4839" y="6873"/>
                    <a:pt x="4871" y="6909"/>
                    <a:pt x="4911" y="6925"/>
                  </a:cubicBezTo>
                  <a:cubicBezTo>
                    <a:pt x="4988" y="7323"/>
                    <a:pt x="5053" y="7722"/>
                    <a:pt x="5098" y="8125"/>
                  </a:cubicBezTo>
                  <a:cubicBezTo>
                    <a:pt x="5150" y="8580"/>
                    <a:pt x="5178" y="9038"/>
                    <a:pt x="5179" y="9497"/>
                  </a:cubicBezTo>
                  <a:cubicBezTo>
                    <a:pt x="5179" y="9912"/>
                    <a:pt x="5069" y="10387"/>
                    <a:pt x="5170" y="10790"/>
                  </a:cubicBezTo>
                  <a:cubicBezTo>
                    <a:pt x="5088" y="11108"/>
                    <a:pt x="5019" y="11431"/>
                    <a:pt x="4957" y="11754"/>
                  </a:cubicBezTo>
                  <a:cubicBezTo>
                    <a:pt x="4948" y="11727"/>
                    <a:pt x="4942" y="11698"/>
                    <a:pt x="4934" y="11673"/>
                  </a:cubicBezTo>
                  <a:cubicBezTo>
                    <a:pt x="4871" y="11459"/>
                    <a:pt x="4779" y="11252"/>
                    <a:pt x="4662" y="11062"/>
                  </a:cubicBezTo>
                  <a:cubicBezTo>
                    <a:pt x="4428" y="10681"/>
                    <a:pt x="4096" y="10372"/>
                    <a:pt x="3696" y="10174"/>
                  </a:cubicBezTo>
                  <a:cubicBezTo>
                    <a:pt x="3675" y="10164"/>
                    <a:pt x="3652" y="10159"/>
                    <a:pt x="3629" y="10159"/>
                  </a:cubicBezTo>
                  <a:cubicBezTo>
                    <a:pt x="3566" y="10159"/>
                    <a:pt x="3504" y="10196"/>
                    <a:pt x="3492" y="10265"/>
                  </a:cubicBezTo>
                  <a:cubicBezTo>
                    <a:pt x="3415" y="10727"/>
                    <a:pt x="3523" y="11195"/>
                    <a:pt x="3770" y="11591"/>
                  </a:cubicBezTo>
                  <a:cubicBezTo>
                    <a:pt x="3890" y="11783"/>
                    <a:pt x="4044" y="11957"/>
                    <a:pt x="4223" y="12097"/>
                  </a:cubicBezTo>
                  <a:cubicBezTo>
                    <a:pt x="4364" y="12205"/>
                    <a:pt x="4573" y="12364"/>
                    <a:pt x="4767" y="12364"/>
                  </a:cubicBezTo>
                  <a:cubicBezTo>
                    <a:pt x="4795" y="12364"/>
                    <a:pt x="4823" y="12361"/>
                    <a:pt x="4850" y="12354"/>
                  </a:cubicBezTo>
                  <a:cubicBezTo>
                    <a:pt x="4852" y="12354"/>
                    <a:pt x="4852" y="12353"/>
                    <a:pt x="4853" y="12353"/>
                  </a:cubicBezTo>
                  <a:lnTo>
                    <a:pt x="4853" y="12353"/>
                  </a:lnTo>
                  <a:cubicBezTo>
                    <a:pt x="4693" y="13396"/>
                    <a:pt x="4635" y="14452"/>
                    <a:pt x="4702" y="15505"/>
                  </a:cubicBezTo>
                  <a:cubicBezTo>
                    <a:pt x="4435" y="15149"/>
                    <a:pt x="4120" y="14820"/>
                    <a:pt x="3835" y="14476"/>
                  </a:cubicBezTo>
                  <a:cubicBezTo>
                    <a:pt x="3888" y="14341"/>
                    <a:pt x="3906" y="14183"/>
                    <a:pt x="3927" y="14063"/>
                  </a:cubicBezTo>
                  <a:cubicBezTo>
                    <a:pt x="3967" y="13832"/>
                    <a:pt x="3987" y="13596"/>
                    <a:pt x="3984" y="13362"/>
                  </a:cubicBezTo>
                  <a:cubicBezTo>
                    <a:pt x="3978" y="12895"/>
                    <a:pt x="3886" y="12427"/>
                    <a:pt x="3710" y="11993"/>
                  </a:cubicBezTo>
                  <a:cubicBezTo>
                    <a:pt x="3686" y="11933"/>
                    <a:pt x="3627" y="11896"/>
                    <a:pt x="3569" y="11896"/>
                  </a:cubicBezTo>
                  <a:cubicBezTo>
                    <a:pt x="3525" y="11896"/>
                    <a:pt x="3483" y="11917"/>
                    <a:pt x="3457" y="11965"/>
                  </a:cubicBezTo>
                  <a:cubicBezTo>
                    <a:pt x="3247" y="12368"/>
                    <a:pt x="3147" y="12820"/>
                    <a:pt x="3163" y="13274"/>
                  </a:cubicBezTo>
                  <a:cubicBezTo>
                    <a:pt x="3166" y="13402"/>
                    <a:pt x="3184" y="13529"/>
                    <a:pt x="3206" y="13656"/>
                  </a:cubicBezTo>
                  <a:cubicBezTo>
                    <a:pt x="3027" y="13409"/>
                    <a:pt x="2853" y="13159"/>
                    <a:pt x="2685" y="12905"/>
                  </a:cubicBezTo>
                  <a:cubicBezTo>
                    <a:pt x="2582" y="12750"/>
                    <a:pt x="2487" y="12590"/>
                    <a:pt x="2391" y="12432"/>
                  </a:cubicBezTo>
                  <a:cubicBezTo>
                    <a:pt x="2393" y="12428"/>
                    <a:pt x="2396" y="12423"/>
                    <a:pt x="2398" y="12418"/>
                  </a:cubicBezTo>
                  <a:cubicBezTo>
                    <a:pt x="2464" y="12304"/>
                    <a:pt x="2522" y="12184"/>
                    <a:pt x="2576" y="12063"/>
                  </a:cubicBezTo>
                  <a:cubicBezTo>
                    <a:pt x="2685" y="11808"/>
                    <a:pt x="2770" y="11542"/>
                    <a:pt x="2821" y="11270"/>
                  </a:cubicBezTo>
                  <a:cubicBezTo>
                    <a:pt x="2924" y="10731"/>
                    <a:pt x="2908" y="10175"/>
                    <a:pt x="2775" y="9643"/>
                  </a:cubicBezTo>
                  <a:cubicBezTo>
                    <a:pt x="2758" y="9574"/>
                    <a:pt x="2705" y="9544"/>
                    <a:pt x="2650" y="9544"/>
                  </a:cubicBezTo>
                  <a:cubicBezTo>
                    <a:pt x="2598" y="9544"/>
                    <a:pt x="2544" y="9570"/>
                    <a:pt x="2512" y="9615"/>
                  </a:cubicBezTo>
                  <a:cubicBezTo>
                    <a:pt x="2130" y="10150"/>
                    <a:pt x="1909" y="10774"/>
                    <a:pt x="1856" y="11430"/>
                  </a:cubicBezTo>
                  <a:cubicBezTo>
                    <a:pt x="1854" y="11459"/>
                    <a:pt x="1856" y="11490"/>
                    <a:pt x="1855" y="11520"/>
                  </a:cubicBezTo>
                  <a:cubicBezTo>
                    <a:pt x="1551" y="10983"/>
                    <a:pt x="1252" y="10442"/>
                    <a:pt x="924" y="9917"/>
                  </a:cubicBezTo>
                  <a:cubicBezTo>
                    <a:pt x="918" y="9909"/>
                    <a:pt x="910" y="9905"/>
                    <a:pt x="902" y="9905"/>
                  </a:cubicBezTo>
                  <a:cubicBezTo>
                    <a:pt x="885" y="9905"/>
                    <a:pt x="869" y="9919"/>
                    <a:pt x="875" y="9938"/>
                  </a:cubicBezTo>
                  <a:cubicBezTo>
                    <a:pt x="1096" y="10718"/>
                    <a:pt x="1463" y="11464"/>
                    <a:pt x="1873" y="12176"/>
                  </a:cubicBezTo>
                  <a:cubicBezTo>
                    <a:pt x="1885" y="12236"/>
                    <a:pt x="1902" y="12295"/>
                    <a:pt x="1933" y="12339"/>
                  </a:cubicBezTo>
                  <a:cubicBezTo>
                    <a:pt x="1951" y="12364"/>
                    <a:pt x="1974" y="12380"/>
                    <a:pt x="1997" y="12390"/>
                  </a:cubicBezTo>
                  <a:cubicBezTo>
                    <a:pt x="2022" y="12432"/>
                    <a:pt x="2048" y="12474"/>
                    <a:pt x="2073" y="12516"/>
                  </a:cubicBezTo>
                  <a:cubicBezTo>
                    <a:pt x="2071" y="12539"/>
                    <a:pt x="2071" y="12562"/>
                    <a:pt x="2079" y="12585"/>
                  </a:cubicBezTo>
                  <a:cubicBezTo>
                    <a:pt x="2089" y="12614"/>
                    <a:pt x="2116" y="12636"/>
                    <a:pt x="2147" y="12641"/>
                  </a:cubicBezTo>
                  <a:cubicBezTo>
                    <a:pt x="2236" y="12783"/>
                    <a:pt x="2324" y="12927"/>
                    <a:pt x="2413" y="13068"/>
                  </a:cubicBezTo>
                  <a:cubicBezTo>
                    <a:pt x="2454" y="13132"/>
                    <a:pt x="2496" y="13193"/>
                    <a:pt x="2538" y="13257"/>
                  </a:cubicBezTo>
                  <a:cubicBezTo>
                    <a:pt x="2236" y="13106"/>
                    <a:pt x="1898" y="13013"/>
                    <a:pt x="1572" y="12966"/>
                  </a:cubicBezTo>
                  <a:cubicBezTo>
                    <a:pt x="1417" y="12943"/>
                    <a:pt x="1260" y="12932"/>
                    <a:pt x="1103" y="12932"/>
                  </a:cubicBezTo>
                  <a:cubicBezTo>
                    <a:pt x="774" y="12932"/>
                    <a:pt x="445" y="12981"/>
                    <a:pt x="129" y="13073"/>
                  </a:cubicBezTo>
                  <a:cubicBezTo>
                    <a:pt x="6" y="13110"/>
                    <a:pt x="1" y="13269"/>
                    <a:pt x="102" y="13333"/>
                  </a:cubicBezTo>
                  <a:cubicBezTo>
                    <a:pt x="540" y="13610"/>
                    <a:pt x="1035" y="13802"/>
                    <a:pt x="1547" y="13888"/>
                  </a:cubicBezTo>
                  <a:cubicBezTo>
                    <a:pt x="1771" y="13926"/>
                    <a:pt x="2000" y="13946"/>
                    <a:pt x="2228" y="13946"/>
                  </a:cubicBezTo>
                  <a:cubicBezTo>
                    <a:pt x="2255" y="13946"/>
                    <a:pt x="2282" y="13946"/>
                    <a:pt x="2309" y="13945"/>
                  </a:cubicBezTo>
                  <a:cubicBezTo>
                    <a:pt x="2434" y="13943"/>
                    <a:pt x="2558" y="13934"/>
                    <a:pt x="2681" y="13918"/>
                  </a:cubicBezTo>
                  <a:cubicBezTo>
                    <a:pt x="2763" y="13908"/>
                    <a:pt x="2860" y="13896"/>
                    <a:pt x="2940" y="13858"/>
                  </a:cubicBezTo>
                  <a:cubicBezTo>
                    <a:pt x="3095" y="14081"/>
                    <a:pt x="3252" y="14301"/>
                    <a:pt x="3416" y="14519"/>
                  </a:cubicBezTo>
                  <a:cubicBezTo>
                    <a:pt x="3759" y="14976"/>
                    <a:pt x="4109" y="15493"/>
                    <a:pt x="4543" y="15867"/>
                  </a:cubicBezTo>
                  <a:cubicBezTo>
                    <a:pt x="4576" y="15896"/>
                    <a:pt x="4616" y="15908"/>
                    <a:pt x="4655" y="15908"/>
                  </a:cubicBezTo>
                  <a:cubicBezTo>
                    <a:pt x="4679" y="15908"/>
                    <a:pt x="4704" y="15903"/>
                    <a:pt x="4727" y="15894"/>
                  </a:cubicBezTo>
                  <a:lnTo>
                    <a:pt x="4727" y="15894"/>
                  </a:lnTo>
                  <a:cubicBezTo>
                    <a:pt x="4519" y="15979"/>
                    <a:pt x="4608" y="16545"/>
                    <a:pt x="4814" y="17230"/>
                  </a:cubicBezTo>
                  <a:cubicBezTo>
                    <a:pt x="4543" y="17100"/>
                    <a:pt x="4230" y="17030"/>
                    <a:pt x="3951" y="17001"/>
                  </a:cubicBezTo>
                  <a:cubicBezTo>
                    <a:pt x="3860" y="16992"/>
                    <a:pt x="3769" y="16987"/>
                    <a:pt x="3678" y="16987"/>
                  </a:cubicBezTo>
                  <a:cubicBezTo>
                    <a:pt x="3324" y="16987"/>
                    <a:pt x="2971" y="17055"/>
                    <a:pt x="2644" y="17193"/>
                  </a:cubicBezTo>
                  <a:cubicBezTo>
                    <a:pt x="2528" y="17242"/>
                    <a:pt x="2504" y="17389"/>
                    <a:pt x="2616" y="17460"/>
                  </a:cubicBezTo>
                  <a:cubicBezTo>
                    <a:pt x="3015" y="17717"/>
                    <a:pt x="3471" y="17886"/>
                    <a:pt x="3941" y="17953"/>
                  </a:cubicBezTo>
                  <a:cubicBezTo>
                    <a:pt x="4101" y="17976"/>
                    <a:pt x="4262" y="17987"/>
                    <a:pt x="4424" y="17987"/>
                  </a:cubicBezTo>
                  <a:cubicBezTo>
                    <a:pt x="4496" y="17987"/>
                    <a:pt x="4568" y="17985"/>
                    <a:pt x="4640" y="17980"/>
                  </a:cubicBezTo>
                  <a:cubicBezTo>
                    <a:pt x="4769" y="17971"/>
                    <a:pt x="4912" y="17960"/>
                    <a:pt x="5043" y="17922"/>
                  </a:cubicBezTo>
                  <a:cubicBezTo>
                    <a:pt x="5387" y="18881"/>
                    <a:pt x="5830" y="19849"/>
                    <a:pt x="5940" y="19997"/>
                  </a:cubicBezTo>
                  <a:cubicBezTo>
                    <a:pt x="5959" y="20022"/>
                    <a:pt x="5986" y="20033"/>
                    <a:pt x="6013" y="20033"/>
                  </a:cubicBezTo>
                  <a:cubicBezTo>
                    <a:pt x="6066" y="20033"/>
                    <a:pt x="6118" y="19989"/>
                    <a:pt x="6101" y="19919"/>
                  </a:cubicBezTo>
                  <a:cubicBezTo>
                    <a:pt x="5906" y="19126"/>
                    <a:pt x="5603" y="18374"/>
                    <a:pt x="5393" y="17588"/>
                  </a:cubicBezTo>
                  <a:cubicBezTo>
                    <a:pt x="5432" y="17551"/>
                    <a:pt x="5471" y="17510"/>
                    <a:pt x="5510" y="17464"/>
                  </a:cubicBezTo>
                  <a:cubicBezTo>
                    <a:pt x="5689" y="17261"/>
                    <a:pt x="5856" y="17048"/>
                    <a:pt x="6013" y="16829"/>
                  </a:cubicBezTo>
                  <a:cubicBezTo>
                    <a:pt x="6333" y="16386"/>
                    <a:pt x="6610" y="15911"/>
                    <a:pt x="6836" y="15415"/>
                  </a:cubicBezTo>
                  <a:cubicBezTo>
                    <a:pt x="6870" y="15424"/>
                    <a:pt x="6904" y="15428"/>
                    <a:pt x="6939" y="15428"/>
                  </a:cubicBezTo>
                  <a:cubicBezTo>
                    <a:pt x="7131" y="15428"/>
                    <a:pt x="7335" y="15302"/>
                    <a:pt x="7494" y="15211"/>
                  </a:cubicBezTo>
                  <a:cubicBezTo>
                    <a:pt x="7717" y="15085"/>
                    <a:pt x="7924" y="14928"/>
                    <a:pt x="8104" y="14747"/>
                  </a:cubicBezTo>
                  <a:cubicBezTo>
                    <a:pt x="8467" y="14391"/>
                    <a:pt x="8730" y="13940"/>
                    <a:pt x="8864" y="13449"/>
                  </a:cubicBezTo>
                  <a:cubicBezTo>
                    <a:pt x="8888" y="13362"/>
                    <a:pt x="8812" y="13270"/>
                    <a:pt x="8726" y="13270"/>
                  </a:cubicBezTo>
                  <a:cubicBezTo>
                    <a:pt x="8712" y="13270"/>
                    <a:pt x="8699" y="13273"/>
                    <a:pt x="8685" y="13278"/>
                  </a:cubicBezTo>
                  <a:cubicBezTo>
                    <a:pt x="8274" y="13429"/>
                    <a:pt x="7898" y="13652"/>
                    <a:pt x="7564" y="13933"/>
                  </a:cubicBezTo>
                  <a:cubicBezTo>
                    <a:pt x="7467" y="14013"/>
                    <a:pt x="7377" y="14101"/>
                    <a:pt x="7290" y="14190"/>
                  </a:cubicBezTo>
                  <a:cubicBezTo>
                    <a:pt x="7483" y="13510"/>
                    <a:pt x="7585" y="12802"/>
                    <a:pt x="7533" y="12105"/>
                  </a:cubicBezTo>
                  <a:cubicBezTo>
                    <a:pt x="7530" y="12079"/>
                    <a:pt x="7506" y="12063"/>
                    <a:pt x="7483" y="12063"/>
                  </a:cubicBezTo>
                  <a:cubicBezTo>
                    <a:pt x="7465" y="12063"/>
                    <a:pt x="7448" y="12074"/>
                    <a:pt x="7444" y="12097"/>
                  </a:cubicBezTo>
                  <a:cubicBezTo>
                    <a:pt x="7282" y="13073"/>
                    <a:pt x="7101" y="14035"/>
                    <a:pt x="6699" y="14946"/>
                  </a:cubicBezTo>
                  <a:cubicBezTo>
                    <a:pt x="6643" y="15073"/>
                    <a:pt x="6579" y="15197"/>
                    <a:pt x="6518" y="15321"/>
                  </a:cubicBezTo>
                  <a:cubicBezTo>
                    <a:pt x="6535" y="14961"/>
                    <a:pt x="6458" y="14605"/>
                    <a:pt x="6303" y="14281"/>
                  </a:cubicBezTo>
                  <a:cubicBezTo>
                    <a:pt x="6284" y="14242"/>
                    <a:pt x="6249" y="14225"/>
                    <a:pt x="6212" y="14225"/>
                  </a:cubicBezTo>
                  <a:cubicBezTo>
                    <a:pt x="6169" y="14225"/>
                    <a:pt x="6125" y="14248"/>
                    <a:pt x="6104" y="14284"/>
                  </a:cubicBezTo>
                  <a:cubicBezTo>
                    <a:pt x="5861" y="14680"/>
                    <a:pt x="5720" y="15129"/>
                    <a:pt x="5687" y="15592"/>
                  </a:cubicBezTo>
                  <a:cubicBezTo>
                    <a:pt x="5671" y="15797"/>
                    <a:pt x="5657" y="16026"/>
                    <a:pt x="5754" y="16215"/>
                  </a:cubicBezTo>
                  <a:cubicBezTo>
                    <a:pt x="5786" y="16276"/>
                    <a:pt x="5839" y="16348"/>
                    <a:pt x="5904" y="16384"/>
                  </a:cubicBezTo>
                  <a:cubicBezTo>
                    <a:pt x="5801" y="16533"/>
                    <a:pt x="5694" y="16682"/>
                    <a:pt x="5580" y="16824"/>
                  </a:cubicBezTo>
                  <a:cubicBezTo>
                    <a:pt x="5506" y="16916"/>
                    <a:pt x="5431" y="17007"/>
                    <a:pt x="5353" y="17098"/>
                  </a:cubicBezTo>
                  <a:cubicBezTo>
                    <a:pt x="5348" y="17104"/>
                    <a:pt x="5323" y="17130"/>
                    <a:pt x="5291" y="17166"/>
                  </a:cubicBezTo>
                  <a:cubicBezTo>
                    <a:pt x="5277" y="17096"/>
                    <a:pt x="5260" y="17027"/>
                    <a:pt x="5247" y="16957"/>
                  </a:cubicBezTo>
                  <a:cubicBezTo>
                    <a:pt x="5054" y="15900"/>
                    <a:pt x="5004" y="14816"/>
                    <a:pt x="5063" y="13745"/>
                  </a:cubicBezTo>
                  <a:cubicBezTo>
                    <a:pt x="5132" y="12502"/>
                    <a:pt x="5370" y="11282"/>
                    <a:pt x="5725" y="10096"/>
                  </a:cubicBezTo>
                  <a:cubicBezTo>
                    <a:pt x="5743" y="10099"/>
                    <a:pt x="5761" y="10101"/>
                    <a:pt x="5780" y="10101"/>
                  </a:cubicBezTo>
                  <a:cubicBezTo>
                    <a:pt x="5878" y="10101"/>
                    <a:pt x="5980" y="10059"/>
                    <a:pt x="6069" y="10028"/>
                  </a:cubicBezTo>
                  <a:cubicBezTo>
                    <a:pt x="6216" y="9978"/>
                    <a:pt x="6360" y="9918"/>
                    <a:pt x="6500" y="9852"/>
                  </a:cubicBezTo>
                  <a:cubicBezTo>
                    <a:pt x="6792" y="9714"/>
                    <a:pt x="7063" y="9537"/>
                    <a:pt x="7314" y="9331"/>
                  </a:cubicBezTo>
                  <a:cubicBezTo>
                    <a:pt x="7816" y="8919"/>
                    <a:pt x="8214" y="8381"/>
                    <a:pt x="8457" y="7777"/>
                  </a:cubicBezTo>
                  <a:cubicBezTo>
                    <a:pt x="8494" y="7685"/>
                    <a:pt x="8438" y="7555"/>
                    <a:pt x="8333" y="7555"/>
                  </a:cubicBezTo>
                  <a:cubicBezTo>
                    <a:pt x="8318" y="7555"/>
                    <a:pt x="8302" y="7557"/>
                    <a:pt x="8285" y="7564"/>
                  </a:cubicBezTo>
                  <a:cubicBezTo>
                    <a:pt x="7684" y="7785"/>
                    <a:pt x="7100" y="8068"/>
                    <a:pt x="6568" y="8428"/>
                  </a:cubicBezTo>
                  <a:cubicBezTo>
                    <a:pt x="6445" y="8512"/>
                    <a:pt x="6325" y="8599"/>
                    <a:pt x="6206" y="8690"/>
                  </a:cubicBezTo>
                  <a:cubicBezTo>
                    <a:pt x="6433" y="8104"/>
                    <a:pt x="6686" y="7526"/>
                    <a:pt x="6962" y="6962"/>
                  </a:cubicBezTo>
                  <a:cubicBezTo>
                    <a:pt x="6990" y="6971"/>
                    <a:pt x="7019" y="6974"/>
                    <a:pt x="7048" y="6974"/>
                  </a:cubicBezTo>
                  <a:cubicBezTo>
                    <a:pt x="7109" y="6974"/>
                    <a:pt x="7172" y="6959"/>
                    <a:pt x="7235" y="6945"/>
                  </a:cubicBezTo>
                  <a:cubicBezTo>
                    <a:pt x="7378" y="6914"/>
                    <a:pt x="7520" y="6873"/>
                    <a:pt x="7659" y="6823"/>
                  </a:cubicBezTo>
                  <a:cubicBezTo>
                    <a:pt x="7929" y="6729"/>
                    <a:pt x="8190" y="6606"/>
                    <a:pt x="8435" y="6457"/>
                  </a:cubicBezTo>
                  <a:cubicBezTo>
                    <a:pt x="8927" y="6156"/>
                    <a:pt x="9344" y="5753"/>
                    <a:pt x="9665" y="5274"/>
                  </a:cubicBezTo>
                  <a:cubicBezTo>
                    <a:pt x="9730" y="5177"/>
                    <a:pt x="9637" y="5048"/>
                    <a:pt x="9531" y="5048"/>
                  </a:cubicBezTo>
                  <a:cubicBezTo>
                    <a:pt x="9529" y="5048"/>
                    <a:pt x="9527" y="5048"/>
                    <a:pt x="9526" y="5048"/>
                  </a:cubicBezTo>
                  <a:cubicBezTo>
                    <a:pt x="8990" y="5066"/>
                    <a:pt x="8466" y="5221"/>
                    <a:pt x="8003" y="5491"/>
                  </a:cubicBezTo>
                  <a:cubicBezTo>
                    <a:pt x="7850" y="5580"/>
                    <a:pt x="7708" y="5686"/>
                    <a:pt x="7571" y="5799"/>
                  </a:cubicBezTo>
                  <a:cubicBezTo>
                    <a:pt x="7698" y="5566"/>
                    <a:pt x="7828" y="5334"/>
                    <a:pt x="7963" y="5105"/>
                  </a:cubicBezTo>
                  <a:cubicBezTo>
                    <a:pt x="8330" y="4486"/>
                    <a:pt x="8753" y="3897"/>
                    <a:pt x="9077" y="3255"/>
                  </a:cubicBezTo>
                  <a:cubicBezTo>
                    <a:pt x="9101" y="3208"/>
                    <a:pt x="9061" y="3158"/>
                    <a:pt x="9017" y="3158"/>
                  </a:cubicBezTo>
                  <a:cubicBezTo>
                    <a:pt x="9002" y="3158"/>
                    <a:pt x="8986" y="3164"/>
                    <a:pt x="8973" y="3178"/>
                  </a:cubicBezTo>
                  <a:cubicBezTo>
                    <a:pt x="8124" y="4094"/>
                    <a:pt x="7489" y="5282"/>
                    <a:pt x="6905" y="6378"/>
                  </a:cubicBezTo>
                  <a:cubicBezTo>
                    <a:pt x="6433" y="7261"/>
                    <a:pt x="6029" y="8183"/>
                    <a:pt x="5689" y="9127"/>
                  </a:cubicBezTo>
                  <a:cubicBezTo>
                    <a:pt x="5590" y="9230"/>
                    <a:pt x="5511" y="9354"/>
                    <a:pt x="5568" y="9467"/>
                  </a:cubicBezTo>
                  <a:cubicBezTo>
                    <a:pt x="5556" y="9502"/>
                    <a:pt x="5542" y="9537"/>
                    <a:pt x="5531" y="9571"/>
                  </a:cubicBezTo>
                  <a:cubicBezTo>
                    <a:pt x="5531" y="9543"/>
                    <a:pt x="5530" y="9513"/>
                    <a:pt x="5530" y="9486"/>
                  </a:cubicBezTo>
                  <a:cubicBezTo>
                    <a:pt x="5527" y="9007"/>
                    <a:pt x="5495" y="8528"/>
                    <a:pt x="5434" y="8054"/>
                  </a:cubicBezTo>
                  <a:cubicBezTo>
                    <a:pt x="5381" y="7619"/>
                    <a:pt x="5304" y="7187"/>
                    <a:pt x="5215" y="6757"/>
                  </a:cubicBezTo>
                  <a:cubicBezTo>
                    <a:pt x="5374" y="6597"/>
                    <a:pt x="5511" y="6406"/>
                    <a:pt x="5646" y="6233"/>
                  </a:cubicBezTo>
                  <a:cubicBezTo>
                    <a:pt x="5828" y="5997"/>
                    <a:pt x="6000" y="5751"/>
                    <a:pt x="6140" y="5487"/>
                  </a:cubicBezTo>
                  <a:cubicBezTo>
                    <a:pt x="6411" y="4977"/>
                    <a:pt x="6548" y="4422"/>
                    <a:pt x="6446" y="3848"/>
                  </a:cubicBezTo>
                  <a:cubicBezTo>
                    <a:pt x="6433" y="3771"/>
                    <a:pt x="6366" y="3734"/>
                    <a:pt x="6297" y="3734"/>
                  </a:cubicBezTo>
                  <a:cubicBezTo>
                    <a:pt x="6251" y="3734"/>
                    <a:pt x="6205" y="3750"/>
                    <a:pt x="6174" y="3781"/>
                  </a:cubicBezTo>
                  <a:cubicBezTo>
                    <a:pt x="5762" y="4179"/>
                    <a:pt x="5424" y="4653"/>
                    <a:pt x="5193" y="5178"/>
                  </a:cubicBezTo>
                  <a:cubicBezTo>
                    <a:pt x="5111" y="5365"/>
                    <a:pt x="5042" y="5560"/>
                    <a:pt x="4983" y="5759"/>
                  </a:cubicBezTo>
                  <a:cubicBezTo>
                    <a:pt x="4932" y="5565"/>
                    <a:pt x="4879" y="5372"/>
                    <a:pt x="4824" y="5179"/>
                  </a:cubicBezTo>
                  <a:cubicBezTo>
                    <a:pt x="4660" y="4612"/>
                    <a:pt x="4478" y="4049"/>
                    <a:pt x="4284" y="3490"/>
                  </a:cubicBezTo>
                  <a:cubicBezTo>
                    <a:pt x="4324" y="3432"/>
                    <a:pt x="4323" y="3347"/>
                    <a:pt x="4291" y="3292"/>
                  </a:cubicBezTo>
                  <a:cubicBezTo>
                    <a:pt x="4292" y="3291"/>
                    <a:pt x="4292" y="3290"/>
                    <a:pt x="4294" y="3288"/>
                  </a:cubicBezTo>
                  <a:cubicBezTo>
                    <a:pt x="4315" y="3241"/>
                    <a:pt x="4348" y="3196"/>
                    <a:pt x="4373" y="3150"/>
                  </a:cubicBezTo>
                  <a:cubicBezTo>
                    <a:pt x="4432" y="3042"/>
                    <a:pt x="4488" y="2932"/>
                    <a:pt x="4542" y="2821"/>
                  </a:cubicBezTo>
                  <a:cubicBezTo>
                    <a:pt x="4651" y="2593"/>
                    <a:pt x="4748" y="2359"/>
                    <a:pt x="4831" y="2123"/>
                  </a:cubicBezTo>
                  <a:cubicBezTo>
                    <a:pt x="4999" y="1648"/>
                    <a:pt x="5110" y="1158"/>
                    <a:pt x="5168" y="658"/>
                  </a:cubicBezTo>
                  <a:cubicBezTo>
                    <a:pt x="5181" y="551"/>
                    <a:pt x="5100" y="445"/>
                    <a:pt x="4999" y="445"/>
                  </a:cubicBezTo>
                  <a:cubicBezTo>
                    <a:pt x="4972" y="445"/>
                    <a:pt x="4942" y="453"/>
                    <a:pt x="4913" y="472"/>
                  </a:cubicBezTo>
                  <a:cubicBezTo>
                    <a:pt x="4463" y="756"/>
                    <a:pt x="4145" y="1199"/>
                    <a:pt x="3987" y="1702"/>
                  </a:cubicBezTo>
                  <a:cubicBezTo>
                    <a:pt x="3916" y="1927"/>
                    <a:pt x="3879" y="2166"/>
                    <a:pt x="3886" y="2403"/>
                  </a:cubicBezTo>
                  <a:cubicBezTo>
                    <a:pt x="3873" y="2369"/>
                    <a:pt x="3862" y="2333"/>
                    <a:pt x="3848" y="2300"/>
                  </a:cubicBezTo>
                  <a:cubicBezTo>
                    <a:pt x="3536" y="1509"/>
                    <a:pt x="3138" y="475"/>
                    <a:pt x="2383" y="5"/>
                  </a:cubicBezTo>
                  <a:cubicBezTo>
                    <a:pt x="2378" y="2"/>
                    <a:pt x="2373" y="0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3969250" y="4166925"/>
              <a:ext cx="54175" cy="50625"/>
            </a:xfrm>
            <a:custGeom>
              <a:rect b="b" l="l" r="r" t="t"/>
              <a:pathLst>
                <a:path extrusionOk="0" h="2025" w="2167">
                  <a:moveTo>
                    <a:pt x="679" y="0"/>
                  </a:moveTo>
                  <a:cubicBezTo>
                    <a:pt x="491" y="0"/>
                    <a:pt x="303" y="117"/>
                    <a:pt x="266" y="314"/>
                  </a:cubicBezTo>
                  <a:cubicBezTo>
                    <a:pt x="194" y="699"/>
                    <a:pt x="123" y="1085"/>
                    <a:pt x="53" y="1470"/>
                  </a:cubicBezTo>
                  <a:cubicBezTo>
                    <a:pt x="0" y="1765"/>
                    <a:pt x="216" y="2024"/>
                    <a:pt x="499" y="2024"/>
                  </a:cubicBezTo>
                  <a:cubicBezTo>
                    <a:pt x="538" y="2024"/>
                    <a:pt x="580" y="2019"/>
                    <a:pt x="622" y="2008"/>
                  </a:cubicBezTo>
                  <a:cubicBezTo>
                    <a:pt x="926" y="1929"/>
                    <a:pt x="1224" y="1804"/>
                    <a:pt x="1493" y="1644"/>
                  </a:cubicBezTo>
                  <a:cubicBezTo>
                    <a:pt x="1642" y="1557"/>
                    <a:pt x="1777" y="1452"/>
                    <a:pt x="1902" y="1332"/>
                  </a:cubicBezTo>
                  <a:cubicBezTo>
                    <a:pt x="1977" y="1259"/>
                    <a:pt x="2055" y="1185"/>
                    <a:pt x="2092" y="1087"/>
                  </a:cubicBezTo>
                  <a:cubicBezTo>
                    <a:pt x="2116" y="1029"/>
                    <a:pt x="2145" y="972"/>
                    <a:pt x="2156" y="909"/>
                  </a:cubicBezTo>
                  <a:cubicBezTo>
                    <a:pt x="2166" y="853"/>
                    <a:pt x="2166" y="794"/>
                    <a:pt x="2165" y="738"/>
                  </a:cubicBezTo>
                  <a:cubicBezTo>
                    <a:pt x="2159" y="557"/>
                    <a:pt x="2005" y="408"/>
                    <a:pt x="1825" y="408"/>
                  </a:cubicBezTo>
                  <a:cubicBezTo>
                    <a:pt x="1822" y="408"/>
                    <a:pt x="1819" y="408"/>
                    <a:pt x="1816" y="408"/>
                  </a:cubicBezTo>
                  <a:cubicBezTo>
                    <a:pt x="1649" y="414"/>
                    <a:pt x="1497" y="455"/>
                    <a:pt x="1361" y="556"/>
                  </a:cubicBezTo>
                  <a:cubicBezTo>
                    <a:pt x="1274" y="623"/>
                    <a:pt x="1182" y="683"/>
                    <a:pt x="1093" y="748"/>
                  </a:cubicBezTo>
                  <a:cubicBezTo>
                    <a:pt x="1074" y="762"/>
                    <a:pt x="1055" y="773"/>
                    <a:pt x="1036" y="787"/>
                  </a:cubicBezTo>
                  <a:cubicBezTo>
                    <a:pt x="1046" y="691"/>
                    <a:pt x="1057" y="597"/>
                    <a:pt x="1067" y="502"/>
                  </a:cubicBezTo>
                  <a:cubicBezTo>
                    <a:pt x="1080" y="392"/>
                    <a:pt x="1079" y="295"/>
                    <a:pt x="1018" y="196"/>
                  </a:cubicBezTo>
                  <a:cubicBezTo>
                    <a:pt x="966" y="109"/>
                    <a:pt x="862" y="27"/>
                    <a:pt x="761" y="8"/>
                  </a:cubicBezTo>
                  <a:cubicBezTo>
                    <a:pt x="734" y="3"/>
                    <a:pt x="706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3758325" y="4337475"/>
              <a:ext cx="48050" cy="55975"/>
            </a:xfrm>
            <a:custGeom>
              <a:rect b="b" l="l" r="r" t="t"/>
              <a:pathLst>
                <a:path extrusionOk="0" h="2239" w="1922">
                  <a:moveTo>
                    <a:pt x="1441" y="1"/>
                  </a:moveTo>
                  <a:cubicBezTo>
                    <a:pt x="1370" y="1"/>
                    <a:pt x="1301" y="18"/>
                    <a:pt x="1253" y="56"/>
                  </a:cubicBezTo>
                  <a:cubicBezTo>
                    <a:pt x="1159" y="125"/>
                    <a:pt x="1078" y="188"/>
                    <a:pt x="1022" y="293"/>
                  </a:cubicBezTo>
                  <a:cubicBezTo>
                    <a:pt x="979" y="376"/>
                    <a:pt x="927" y="478"/>
                    <a:pt x="911" y="567"/>
                  </a:cubicBezTo>
                  <a:cubicBezTo>
                    <a:pt x="886" y="687"/>
                    <a:pt x="876" y="813"/>
                    <a:pt x="856" y="934"/>
                  </a:cubicBezTo>
                  <a:cubicBezTo>
                    <a:pt x="845" y="921"/>
                    <a:pt x="833" y="911"/>
                    <a:pt x="823" y="897"/>
                  </a:cubicBezTo>
                  <a:cubicBezTo>
                    <a:pt x="821" y="896"/>
                    <a:pt x="820" y="895"/>
                    <a:pt x="820" y="893"/>
                  </a:cubicBezTo>
                  <a:cubicBezTo>
                    <a:pt x="810" y="881"/>
                    <a:pt x="799" y="866"/>
                    <a:pt x="790" y="854"/>
                  </a:cubicBezTo>
                  <a:cubicBezTo>
                    <a:pt x="764" y="819"/>
                    <a:pt x="740" y="782"/>
                    <a:pt x="716" y="745"/>
                  </a:cubicBezTo>
                  <a:cubicBezTo>
                    <a:pt x="654" y="647"/>
                    <a:pt x="578" y="568"/>
                    <a:pt x="505" y="479"/>
                  </a:cubicBezTo>
                  <a:cubicBezTo>
                    <a:pt x="459" y="423"/>
                    <a:pt x="381" y="399"/>
                    <a:pt x="306" y="399"/>
                  </a:cubicBezTo>
                  <a:cubicBezTo>
                    <a:pt x="262" y="399"/>
                    <a:pt x="219" y="407"/>
                    <a:pt x="184" y="423"/>
                  </a:cubicBezTo>
                  <a:cubicBezTo>
                    <a:pt x="70" y="473"/>
                    <a:pt x="13" y="577"/>
                    <a:pt x="7" y="698"/>
                  </a:cubicBezTo>
                  <a:cubicBezTo>
                    <a:pt x="0" y="850"/>
                    <a:pt x="22" y="985"/>
                    <a:pt x="80" y="1126"/>
                  </a:cubicBezTo>
                  <a:cubicBezTo>
                    <a:pt x="136" y="1257"/>
                    <a:pt x="194" y="1394"/>
                    <a:pt x="276" y="1511"/>
                  </a:cubicBezTo>
                  <a:cubicBezTo>
                    <a:pt x="437" y="1739"/>
                    <a:pt x="621" y="1924"/>
                    <a:pt x="840" y="2086"/>
                  </a:cubicBezTo>
                  <a:lnTo>
                    <a:pt x="840" y="2086"/>
                  </a:lnTo>
                  <a:lnTo>
                    <a:pt x="870" y="2113"/>
                  </a:lnTo>
                  <a:cubicBezTo>
                    <a:pt x="962" y="2196"/>
                    <a:pt x="1084" y="2239"/>
                    <a:pt x="1205" y="2239"/>
                  </a:cubicBezTo>
                  <a:cubicBezTo>
                    <a:pt x="1366" y="2239"/>
                    <a:pt x="1523" y="2163"/>
                    <a:pt x="1602" y="2002"/>
                  </a:cubicBezTo>
                  <a:cubicBezTo>
                    <a:pt x="1674" y="1856"/>
                    <a:pt x="1721" y="1705"/>
                    <a:pt x="1758" y="1543"/>
                  </a:cubicBezTo>
                  <a:cubicBezTo>
                    <a:pt x="1789" y="1417"/>
                    <a:pt x="1816" y="1288"/>
                    <a:pt x="1841" y="1159"/>
                  </a:cubicBezTo>
                  <a:cubicBezTo>
                    <a:pt x="1853" y="1095"/>
                    <a:pt x="1866" y="1032"/>
                    <a:pt x="1877" y="966"/>
                  </a:cubicBezTo>
                  <a:cubicBezTo>
                    <a:pt x="1894" y="871"/>
                    <a:pt x="1921" y="766"/>
                    <a:pt x="1919" y="669"/>
                  </a:cubicBezTo>
                  <a:cubicBezTo>
                    <a:pt x="1916" y="578"/>
                    <a:pt x="1897" y="478"/>
                    <a:pt x="1876" y="386"/>
                  </a:cubicBezTo>
                  <a:cubicBezTo>
                    <a:pt x="1851" y="271"/>
                    <a:pt x="1781" y="194"/>
                    <a:pt x="1709" y="108"/>
                  </a:cubicBezTo>
                  <a:cubicBezTo>
                    <a:pt x="1653" y="38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3930850" y="4400050"/>
              <a:ext cx="47475" cy="48875"/>
            </a:xfrm>
            <a:custGeom>
              <a:rect b="b" l="l" r="r" t="t"/>
              <a:pathLst>
                <a:path extrusionOk="0" h="1955" w="1899">
                  <a:moveTo>
                    <a:pt x="301" y="1"/>
                  </a:moveTo>
                  <a:cubicBezTo>
                    <a:pt x="274" y="1"/>
                    <a:pt x="247" y="5"/>
                    <a:pt x="219" y="15"/>
                  </a:cubicBezTo>
                  <a:cubicBezTo>
                    <a:pt x="88" y="59"/>
                    <a:pt x="9" y="172"/>
                    <a:pt x="5" y="309"/>
                  </a:cubicBezTo>
                  <a:cubicBezTo>
                    <a:pt x="4" y="361"/>
                    <a:pt x="0" y="415"/>
                    <a:pt x="0" y="468"/>
                  </a:cubicBezTo>
                  <a:cubicBezTo>
                    <a:pt x="2" y="543"/>
                    <a:pt x="23" y="619"/>
                    <a:pt x="39" y="692"/>
                  </a:cubicBezTo>
                  <a:cubicBezTo>
                    <a:pt x="61" y="794"/>
                    <a:pt x="82" y="896"/>
                    <a:pt x="106" y="999"/>
                  </a:cubicBezTo>
                  <a:cubicBezTo>
                    <a:pt x="151" y="1209"/>
                    <a:pt x="201" y="1418"/>
                    <a:pt x="243" y="1627"/>
                  </a:cubicBezTo>
                  <a:cubicBezTo>
                    <a:pt x="273" y="1783"/>
                    <a:pt x="430" y="1909"/>
                    <a:pt x="577" y="1943"/>
                  </a:cubicBezTo>
                  <a:cubicBezTo>
                    <a:pt x="611" y="1951"/>
                    <a:pt x="644" y="1955"/>
                    <a:pt x="677" y="1955"/>
                  </a:cubicBezTo>
                  <a:cubicBezTo>
                    <a:pt x="801" y="1955"/>
                    <a:pt x="914" y="1902"/>
                    <a:pt x="1010" y="1815"/>
                  </a:cubicBezTo>
                  <a:cubicBezTo>
                    <a:pt x="1057" y="1772"/>
                    <a:pt x="1108" y="1732"/>
                    <a:pt x="1146" y="1683"/>
                  </a:cubicBezTo>
                  <a:cubicBezTo>
                    <a:pt x="1182" y="1639"/>
                    <a:pt x="1213" y="1595"/>
                    <a:pt x="1247" y="1550"/>
                  </a:cubicBezTo>
                  <a:cubicBezTo>
                    <a:pt x="1318" y="1455"/>
                    <a:pt x="1391" y="1361"/>
                    <a:pt x="1463" y="1266"/>
                  </a:cubicBezTo>
                  <a:cubicBezTo>
                    <a:pt x="1556" y="1145"/>
                    <a:pt x="1665" y="1023"/>
                    <a:pt x="1745" y="893"/>
                  </a:cubicBezTo>
                  <a:cubicBezTo>
                    <a:pt x="1774" y="848"/>
                    <a:pt x="1800" y="799"/>
                    <a:pt x="1823" y="750"/>
                  </a:cubicBezTo>
                  <a:cubicBezTo>
                    <a:pt x="1898" y="595"/>
                    <a:pt x="1886" y="470"/>
                    <a:pt x="1853" y="309"/>
                  </a:cubicBezTo>
                  <a:cubicBezTo>
                    <a:pt x="1821" y="154"/>
                    <a:pt x="1638" y="12"/>
                    <a:pt x="1475" y="12"/>
                  </a:cubicBezTo>
                  <a:cubicBezTo>
                    <a:pt x="1465" y="12"/>
                    <a:pt x="1455" y="13"/>
                    <a:pt x="1445" y="14"/>
                  </a:cubicBezTo>
                  <a:cubicBezTo>
                    <a:pt x="1290" y="32"/>
                    <a:pt x="1160" y="61"/>
                    <a:pt x="1040" y="175"/>
                  </a:cubicBezTo>
                  <a:cubicBezTo>
                    <a:pt x="1000" y="213"/>
                    <a:pt x="963" y="254"/>
                    <a:pt x="927" y="293"/>
                  </a:cubicBezTo>
                  <a:cubicBezTo>
                    <a:pt x="869" y="364"/>
                    <a:pt x="816" y="441"/>
                    <a:pt x="765" y="520"/>
                  </a:cubicBezTo>
                  <a:cubicBezTo>
                    <a:pt x="759" y="506"/>
                    <a:pt x="754" y="495"/>
                    <a:pt x="749" y="481"/>
                  </a:cubicBezTo>
                  <a:cubicBezTo>
                    <a:pt x="720" y="412"/>
                    <a:pt x="696" y="337"/>
                    <a:pt x="655" y="275"/>
                  </a:cubicBezTo>
                  <a:cubicBezTo>
                    <a:pt x="626" y="230"/>
                    <a:pt x="591" y="188"/>
                    <a:pt x="558" y="146"/>
                  </a:cubicBezTo>
                  <a:cubicBezTo>
                    <a:pt x="498" y="64"/>
                    <a:pt x="404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3791000" y="4087550"/>
              <a:ext cx="48525" cy="53775"/>
            </a:xfrm>
            <a:custGeom>
              <a:rect b="b" l="l" r="r" t="t"/>
              <a:pathLst>
                <a:path extrusionOk="0" h="2151" w="1941">
                  <a:moveTo>
                    <a:pt x="608" y="593"/>
                  </a:moveTo>
                  <a:cubicBezTo>
                    <a:pt x="608" y="594"/>
                    <a:pt x="608" y="595"/>
                    <a:pt x="608" y="596"/>
                  </a:cubicBezTo>
                  <a:lnTo>
                    <a:pt x="608" y="596"/>
                  </a:lnTo>
                  <a:cubicBezTo>
                    <a:pt x="608" y="595"/>
                    <a:pt x="608" y="594"/>
                    <a:pt x="608" y="593"/>
                  </a:cubicBezTo>
                  <a:close/>
                  <a:moveTo>
                    <a:pt x="1054" y="0"/>
                  </a:moveTo>
                  <a:cubicBezTo>
                    <a:pt x="1049" y="0"/>
                    <a:pt x="1043" y="1"/>
                    <a:pt x="1038" y="1"/>
                  </a:cubicBezTo>
                  <a:cubicBezTo>
                    <a:pt x="883" y="10"/>
                    <a:pt x="779" y="95"/>
                    <a:pt x="697" y="219"/>
                  </a:cubicBezTo>
                  <a:cubicBezTo>
                    <a:pt x="685" y="237"/>
                    <a:pt x="674" y="254"/>
                    <a:pt x="662" y="272"/>
                  </a:cubicBezTo>
                  <a:cubicBezTo>
                    <a:pt x="597" y="384"/>
                    <a:pt x="596" y="500"/>
                    <a:pt x="613" y="621"/>
                  </a:cubicBezTo>
                  <a:lnTo>
                    <a:pt x="613" y="621"/>
                  </a:lnTo>
                  <a:cubicBezTo>
                    <a:pt x="611" y="613"/>
                    <a:pt x="610" y="605"/>
                    <a:pt x="608" y="596"/>
                  </a:cubicBezTo>
                  <a:lnTo>
                    <a:pt x="608" y="596"/>
                  </a:lnTo>
                  <a:cubicBezTo>
                    <a:pt x="617" y="644"/>
                    <a:pt x="623" y="691"/>
                    <a:pt x="631" y="740"/>
                  </a:cubicBezTo>
                  <a:cubicBezTo>
                    <a:pt x="641" y="803"/>
                    <a:pt x="662" y="859"/>
                    <a:pt x="684" y="913"/>
                  </a:cubicBezTo>
                  <a:cubicBezTo>
                    <a:pt x="684" y="913"/>
                    <a:pt x="683" y="913"/>
                    <a:pt x="683" y="912"/>
                  </a:cubicBezTo>
                  <a:cubicBezTo>
                    <a:pt x="676" y="898"/>
                    <a:pt x="669" y="882"/>
                    <a:pt x="663" y="868"/>
                  </a:cubicBezTo>
                  <a:lnTo>
                    <a:pt x="663" y="868"/>
                  </a:lnTo>
                  <a:cubicBezTo>
                    <a:pt x="668" y="881"/>
                    <a:pt x="673" y="896"/>
                    <a:pt x="678" y="909"/>
                  </a:cubicBezTo>
                  <a:cubicBezTo>
                    <a:pt x="629" y="886"/>
                    <a:pt x="580" y="864"/>
                    <a:pt x="533" y="838"/>
                  </a:cubicBezTo>
                  <a:cubicBezTo>
                    <a:pt x="480" y="810"/>
                    <a:pt x="422" y="797"/>
                    <a:pt x="365" y="797"/>
                  </a:cubicBezTo>
                  <a:cubicBezTo>
                    <a:pt x="255" y="797"/>
                    <a:pt x="147" y="848"/>
                    <a:pt x="78" y="941"/>
                  </a:cubicBezTo>
                  <a:cubicBezTo>
                    <a:pt x="32" y="1002"/>
                    <a:pt x="1" y="1081"/>
                    <a:pt x="6" y="1160"/>
                  </a:cubicBezTo>
                  <a:cubicBezTo>
                    <a:pt x="12" y="1245"/>
                    <a:pt x="43" y="1352"/>
                    <a:pt x="115" y="1405"/>
                  </a:cubicBezTo>
                  <a:cubicBezTo>
                    <a:pt x="423" y="1632"/>
                    <a:pt x="742" y="1832"/>
                    <a:pt x="1087" y="2002"/>
                  </a:cubicBezTo>
                  <a:lnTo>
                    <a:pt x="1106" y="2018"/>
                  </a:lnTo>
                  <a:cubicBezTo>
                    <a:pt x="1169" y="2077"/>
                    <a:pt x="1242" y="2117"/>
                    <a:pt x="1326" y="2138"/>
                  </a:cubicBezTo>
                  <a:cubicBezTo>
                    <a:pt x="1363" y="2146"/>
                    <a:pt x="1400" y="2150"/>
                    <a:pt x="1436" y="2150"/>
                  </a:cubicBezTo>
                  <a:cubicBezTo>
                    <a:pt x="1480" y="2150"/>
                    <a:pt x="1523" y="2144"/>
                    <a:pt x="1566" y="2132"/>
                  </a:cubicBezTo>
                  <a:cubicBezTo>
                    <a:pt x="1728" y="2082"/>
                    <a:pt x="1853" y="1949"/>
                    <a:pt x="1893" y="1784"/>
                  </a:cubicBezTo>
                  <a:cubicBezTo>
                    <a:pt x="1919" y="1676"/>
                    <a:pt x="1930" y="1565"/>
                    <a:pt x="1936" y="1455"/>
                  </a:cubicBezTo>
                  <a:cubicBezTo>
                    <a:pt x="1941" y="1336"/>
                    <a:pt x="1928" y="1226"/>
                    <a:pt x="1905" y="1110"/>
                  </a:cubicBezTo>
                  <a:cubicBezTo>
                    <a:pt x="1875" y="955"/>
                    <a:pt x="1833" y="804"/>
                    <a:pt x="1781" y="657"/>
                  </a:cubicBezTo>
                  <a:cubicBezTo>
                    <a:pt x="1769" y="620"/>
                    <a:pt x="1755" y="585"/>
                    <a:pt x="1742" y="550"/>
                  </a:cubicBezTo>
                  <a:cubicBezTo>
                    <a:pt x="1727" y="515"/>
                    <a:pt x="1712" y="481"/>
                    <a:pt x="1697" y="445"/>
                  </a:cubicBezTo>
                  <a:cubicBezTo>
                    <a:pt x="1659" y="359"/>
                    <a:pt x="1629" y="323"/>
                    <a:pt x="1560" y="242"/>
                  </a:cubicBezTo>
                  <a:cubicBezTo>
                    <a:pt x="1536" y="215"/>
                    <a:pt x="1513" y="188"/>
                    <a:pt x="1489" y="162"/>
                  </a:cubicBezTo>
                  <a:cubicBezTo>
                    <a:pt x="1379" y="44"/>
                    <a:pt x="1241" y="6"/>
                    <a:pt x="1088" y="1"/>
                  </a:cubicBezTo>
                  <a:cubicBezTo>
                    <a:pt x="1077" y="1"/>
                    <a:pt x="1065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8" name="Google Shape;1628;p39"/>
          <p:cNvSpPr/>
          <p:nvPr/>
        </p:nvSpPr>
        <p:spPr>
          <a:xfrm rot="-1381184">
            <a:off x="372355" y="762199"/>
            <a:ext cx="387337" cy="394567"/>
          </a:xfrm>
          <a:custGeom>
            <a:rect b="b" l="l" r="r" t="t"/>
            <a:pathLst>
              <a:path extrusionOk="0" h="9204" w="9028">
                <a:moveTo>
                  <a:pt x="2697" y="3581"/>
                </a:moveTo>
                <a:cubicBezTo>
                  <a:pt x="2924" y="3581"/>
                  <a:pt x="3141" y="3885"/>
                  <a:pt x="3061" y="4134"/>
                </a:cubicBezTo>
                <a:cubicBezTo>
                  <a:pt x="2955" y="4460"/>
                  <a:pt x="2715" y="4578"/>
                  <a:pt x="2440" y="4578"/>
                </a:cubicBezTo>
                <a:cubicBezTo>
                  <a:pt x="2432" y="4578"/>
                  <a:pt x="2424" y="4578"/>
                  <a:pt x="2415" y="4578"/>
                </a:cubicBezTo>
                <a:cubicBezTo>
                  <a:pt x="2380" y="4317"/>
                  <a:pt x="2325" y="3897"/>
                  <a:pt x="2463" y="3713"/>
                </a:cubicBezTo>
                <a:cubicBezTo>
                  <a:pt x="2534" y="3620"/>
                  <a:pt x="2616" y="3581"/>
                  <a:pt x="2697" y="3581"/>
                </a:cubicBezTo>
                <a:close/>
                <a:moveTo>
                  <a:pt x="6234" y="6509"/>
                </a:moveTo>
                <a:cubicBezTo>
                  <a:pt x="6274" y="6509"/>
                  <a:pt x="6317" y="6515"/>
                  <a:pt x="6363" y="6528"/>
                </a:cubicBezTo>
                <a:cubicBezTo>
                  <a:pt x="6841" y="6664"/>
                  <a:pt x="6583" y="7263"/>
                  <a:pt x="6278" y="7439"/>
                </a:cubicBezTo>
                <a:cubicBezTo>
                  <a:pt x="6136" y="7521"/>
                  <a:pt x="5980" y="7572"/>
                  <a:pt x="5816" y="7602"/>
                </a:cubicBezTo>
                <a:cubicBezTo>
                  <a:pt x="5785" y="7505"/>
                  <a:pt x="5762" y="7406"/>
                  <a:pt x="5752" y="7304"/>
                </a:cubicBezTo>
                <a:cubicBezTo>
                  <a:pt x="5725" y="6994"/>
                  <a:pt x="5874" y="6509"/>
                  <a:pt x="6234" y="6509"/>
                </a:cubicBezTo>
                <a:close/>
                <a:moveTo>
                  <a:pt x="715" y="0"/>
                </a:moveTo>
                <a:cubicBezTo>
                  <a:pt x="693" y="0"/>
                  <a:pt x="671" y="12"/>
                  <a:pt x="663" y="36"/>
                </a:cubicBezTo>
                <a:cubicBezTo>
                  <a:pt x="176" y="1560"/>
                  <a:pt x="1" y="4075"/>
                  <a:pt x="1882" y="4766"/>
                </a:cubicBezTo>
                <a:cubicBezTo>
                  <a:pt x="1966" y="4797"/>
                  <a:pt x="2054" y="4817"/>
                  <a:pt x="2147" y="4829"/>
                </a:cubicBezTo>
                <a:cubicBezTo>
                  <a:pt x="2155" y="4881"/>
                  <a:pt x="2165" y="4932"/>
                  <a:pt x="2174" y="4981"/>
                </a:cubicBezTo>
                <a:cubicBezTo>
                  <a:pt x="2259" y="5437"/>
                  <a:pt x="2419" y="5882"/>
                  <a:pt x="2654" y="6281"/>
                </a:cubicBezTo>
                <a:cubicBezTo>
                  <a:pt x="3102" y="7043"/>
                  <a:pt x="3843" y="7628"/>
                  <a:pt x="4705" y="7842"/>
                </a:cubicBezTo>
                <a:cubicBezTo>
                  <a:pt x="4922" y="7896"/>
                  <a:pt x="5184" y="7932"/>
                  <a:pt x="5450" y="7932"/>
                </a:cubicBezTo>
                <a:cubicBezTo>
                  <a:pt x="5511" y="7932"/>
                  <a:pt x="5571" y="7930"/>
                  <a:pt x="5631" y="7926"/>
                </a:cubicBezTo>
                <a:cubicBezTo>
                  <a:pt x="5751" y="8177"/>
                  <a:pt x="5912" y="8400"/>
                  <a:pt x="6077" y="8555"/>
                </a:cubicBezTo>
                <a:cubicBezTo>
                  <a:pt x="6536" y="8983"/>
                  <a:pt x="7169" y="9204"/>
                  <a:pt x="7799" y="9204"/>
                </a:cubicBezTo>
                <a:cubicBezTo>
                  <a:pt x="8192" y="9204"/>
                  <a:pt x="8585" y="9118"/>
                  <a:pt x="8932" y="8942"/>
                </a:cubicBezTo>
                <a:cubicBezTo>
                  <a:pt x="9027" y="8895"/>
                  <a:pt x="8964" y="8776"/>
                  <a:pt x="8875" y="8776"/>
                </a:cubicBezTo>
                <a:cubicBezTo>
                  <a:pt x="8870" y="8776"/>
                  <a:pt x="8865" y="8777"/>
                  <a:pt x="8860" y="8777"/>
                </a:cubicBezTo>
                <a:cubicBezTo>
                  <a:pt x="8505" y="8830"/>
                  <a:pt x="8146" y="8886"/>
                  <a:pt x="7792" y="8886"/>
                </a:cubicBezTo>
                <a:cubicBezTo>
                  <a:pt x="7448" y="8886"/>
                  <a:pt x="7109" y="8833"/>
                  <a:pt x="6782" y="8674"/>
                </a:cubicBezTo>
                <a:cubicBezTo>
                  <a:pt x="6438" y="8506"/>
                  <a:pt x="6128" y="8229"/>
                  <a:pt x="5937" y="7889"/>
                </a:cubicBezTo>
                <a:cubicBezTo>
                  <a:pt x="6323" y="7812"/>
                  <a:pt x="6669" y="7629"/>
                  <a:pt x="6841" y="7275"/>
                </a:cubicBezTo>
                <a:cubicBezTo>
                  <a:pt x="7092" y="6757"/>
                  <a:pt x="6744" y="6206"/>
                  <a:pt x="6258" y="6206"/>
                </a:cubicBezTo>
                <a:cubicBezTo>
                  <a:pt x="6137" y="6206"/>
                  <a:pt x="6008" y="6240"/>
                  <a:pt x="5878" y="6316"/>
                </a:cubicBezTo>
                <a:cubicBezTo>
                  <a:pt x="5394" y="6601"/>
                  <a:pt x="5356" y="7134"/>
                  <a:pt x="5514" y="7631"/>
                </a:cubicBezTo>
                <a:cubicBezTo>
                  <a:pt x="5490" y="7632"/>
                  <a:pt x="5465" y="7632"/>
                  <a:pt x="5441" y="7632"/>
                </a:cubicBezTo>
                <a:cubicBezTo>
                  <a:pt x="5128" y="7632"/>
                  <a:pt x="4809" y="7571"/>
                  <a:pt x="4536" y="7477"/>
                </a:cubicBezTo>
                <a:cubicBezTo>
                  <a:pt x="3382" y="7081"/>
                  <a:pt x="2648" y="6006"/>
                  <a:pt x="2452" y="4835"/>
                </a:cubicBezTo>
                <a:cubicBezTo>
                  <a:pt x="2983" y="4789"/>
                  <a:pt x="3493" y="4455"/>
                  <a:pt x="3373" y="3834"/>
                </a:cubicBezTo>
                <a:cubicBezTo>
                  <a:pt x="3309" y="3506"/>
                  <a:pt x="2989" y="3305"/>
                  <a:pt x="2687" y="3305"/>
                </a:cubicBezTo>
                <a:cubicBezTo>
                  <a:pt x="2456" y="3305"/>
                  <a:pt x="2236" y="3422"/>
                  <a:pt x="2147" y="3687"/>
                </a:cubicBezTo>
                <a:cubicBezTo>
                  <a:pt x="2062" y="3938"/>
                  <a:pt x="2067" y="4239"/>
                  <a:pt x="2101" y="4525"/>
                </a:cubicBezTo>
                <a:cubicBezTo>
                  <a:pt x="1799" y="4438"/>
                  <a:pt x="1502" y="4256"/>
                  <a:pt x="1326" y="4084"/>
                </a:cubicBezTo>
                <a:cubicBezTo>
                  <a:pt x="231" y="3001"/>
                  <a:pt x="625" y="1399"/>
                  <a:pt x="762" y="48"/>
                </a:cubicBezTo>
                <a:cubicBezTo>
                  <a:pt x="765" y="17"/>
                  <a:pt x="741" y="0"/>
                  <a:pt x="7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39"/>
          <p:cNvSpPr/>
          <p:nvPr/>
        </p:nvSpPr>
        <p:spPr>
          <a:xfrm>
            <a:off x="8783553" y="2305696"/>
            <a:ext cx="331570" cy="478258"/>
          </a:xfrm>
          <a:custGeom>
            <a:rect b="b" l="l" r="r" t="t"/>
            <a:pathLst>
              <a:path extrusionOk="0" h="11156" w="7728">
                <a:moveTo>
                  <a:pt x="5671" y="3846"/>
                </a:moveTo>
                <a:cubicBezTo>
                  <a:pt x="5837" y="3846"/>
                  <a:pt x="6006" y="3884"/>
                  <a:pt x="6139" y="3946"/>
                </a:cubicBezTo>
                <a:cubicBezTo>
                  <a:pt x="6183" y="3966"/>
                  <a:pt x="6220" y="3993"/>
                  <a:pt x="6261" y="4016"/>
                </a:cubicBezTo>
                <a:cubicBezTo>
                  <a:pt x="6230" y="4086"/>
                  <a:pt x="6194" y="4154"/>
                  <a:pt x="6148" y="4220"/>
                </a:cubicBezTo>
                <a:cubicBezTo>
                  <a:pt x="6020" y="4405"/>
                  <a:pt x="5841" y="4557"/>
                  <a:pt x="5625" y="4625"/>
                </a:cubicBezTo>
                <a:cubicBezTo>
                  <a:pt x="5562" y="4645"/>
                  <a:pt x="5487" y="4656"/>
                  <a:pt x="5411" y="4656"/>
                </a:cubicBezTo>
                <a:cubicBezTo>
                  <a:pt x="5182" y="4656"/>
                  <a:pt x="4945" y="4554"/>
                  <a:pt x="5016" y="4275"/>
                </a:cubicBezTo>
                <a:cubicBezTo>
                  <a:pt x="5093" y="3963"/>
                  <a:pt x="5379" y="3846"/>
                  <a:pt x="5671" y="3846"/>
                </a:cubicBezTo>
                <a:close/>
                <a:moveTo>
                  <a:pt x="4488" y="8143"/>
                </a:moveTo>
                <a:cubicBezTo>
                  <a:pt x="4661" y="8143"/>
                  <a:pt x="4812" y="8279"/>
                  <a:pt x="4897" y="8446"/>
                </a:cubicBezTo>
                <a:cubicBezTo>
                  <a:pt x="4957" y="8565"/>
                  <a:pt x="4988" y="8696"/>
                  <a:pt x="5001" y="8829"/>
                </a:cubicBezTo>
                <a:cubicBezTo>
                  <a:pt x="4988" y="8830"/>
                  <a:pt x="4975" y="8830"/>
                  <a:pt x="4962" y="8830"/>
                </a:cubicBezTo>
                <a:cubicBezTo>
                  <a:pt x="4801" y="8830"/>
                  <a:pt x="4639" y="8806"/>
                  <a:pt x="4484" y="8749"/>
                </a:cubicBezTo>
                <a:cubicBezTo>
                  <a:pt x="4386" y="8713"/>
                  <a:pt x="4188" y="8631"/>
                  <a:pt x="4143" y="8526"/>
                </a:cubicBezTo>
                <a:cubicBezTo>
                  <a:pt x="4083" y="8380"/>
                  <a:pt x="4192" y="8259"/>
                  <a:pt x="4304" y="8195"/>
                </a:cubicBezTo>
                <a:cubicBezTo>
                  <a:pt x="4366" y="8159"/>
                  <a:pt x="4428" y="8143"/>
                  <a:pt x="4488" y="8143"/>
                </a:cubicBezTo>
                <a:close/>
                <a:moveTo>
                  <a:pt x="2125" y="0"/>
                </a:moveTo>
                <a:cubicBezTo>
                  <a:pt x="1388" y="0"/>
                  <a:pt x="664" y="182"/>
                  <a:pt x="42" y="585"/>
                </a:cubicBezTo>
                <a:cubicBezTo>
                  <a:pt x="0" y="613"/>
                  <a:pt x="18" y="685"/>
                  <a:pt x="65" y="685"/>
                </a:cubicBezTo>
                <a:cubicBezTo>
                  <a:pt x="70" y="685"/>
                  <a:pt x="76" y="684"/>
                  <a:pt x="83" y="682"/>
                </a:cubicBezTo>
                <a:cubicBezTo>
                  <a:pt x="754" y="420"/>
                  <a:pt x="1452" y="274"/>
                  <a:pt x="2149" y="274"/>
                </a:cubicBezTo>
                <a:cubicBezTo>
                  <a:pt x="2795" y="274"/>
                  <a:pt x="3440" y="400"/>
                  <a:pt x="4061" y="676"/>
                </a:cubicBezTo>
                <a:cubicBezTo>
                  <a:pt x="4688" y="954"/>
                  <a:pt x="5256" y="1369"/>
                  <a:pt x="5692" y="1901"/>
                </a:cubicBezTo>
                <a:cubicBezTo>
                  <a:pt x="6091" y="2387"/>
                  <a:pt x="6462" y="3085"/>
                  <a:pt x="6349" y="3724"/>
                </a:cubicBezTo>
                <a:cubicBezTo>
                  <a:pt x="6124" y="3597"/>
                  <a:pt x="5883" y="3516"/>
                  <a:pt x="5647" y="3516"/>
                </a:cubicBezTo>
                <a:cubicBezTo>
                  <a:pt x="5394" y="3516"/>
                  <a:pt x="5147" y="3608"/>
                  <a:pt x="4933" y="3833"/>
                </a:cubicBezTo>
                <a:cubicBezTo>
                  <a:pt x="4677" y="4102"/>
                  <a:pt x="4590" y="4557"/>
                  <a:pt x="4920" y="4808"/>
                </a:cubicBezTo>
                <a:cubicBezTo>
                  <a:pt x="5055" y="4911"/>
                  <a:pt x="5214" y="4955"/>
                  <a:pt x="5376" y="4955"/>
                </a:cubicBezTo>
                <a:cubicBezTo>
                  <a:pt x="5645" y="4955"/>
                  <a:pt x="5924" y="4835"/>
                  <a:pt x="6121" y="4667"/>
                </a:cubicBezTo>
                <a:cubicBezTo>
                  <a:pt x="6293" y="4521"/>
                  <a:pt x="6415" y="4358"/>
                  <a:pt x="6498" y="4182"/>
                </a:cubicBezTo>
                <a:cubicBezTo>
                  <a:pt x="6972" y="4585"/>
                  <a:pt x="7216" y="5238"/>
                  <a:pt x="7256" y="5849"/>
                </a:cubicBezTo>
                <a:cubicBezTo>
                  <a:pt x="7310" y="6646"/>
                  <a:pt x="7052" y="7483"/>
                  <a:pt x="6508" y="8078"/>
                </a:cubicBezTo>
                <a:cubicBezTo>
                  <a:pt x="6201" y="8415"/>
                  <a:pt x="5764" y="8697"/>
                  <a:pt x="5301" y="8793"/>
                </a:cubicBezTo>
                <a:cubicBezTo>
                  <a:pt x="5295" y="8751"/>
                  <a:pt x="5293" y="8709"/>
                  <a:pt x="5285" y="8668"/>
                </a:cubicBezTo>
                <a:cubicBezTo>
                  <a:pt x="5216" y="8283"/>
                  <a:pt x="4954" y="7838"/>
                  <a:pt x="4516" y="7827"/>
                </a:cubicBezTo>
                <a:cubicBezTo>
                  <a:pt x="4512" y="7827"/>
                  <a:pt x="4507" y="7827"/>
                  <a:pt x="4502" y="7827"/>
                </a:cubicBezTo>
                <a:cubicBezTo>
                  <a:pt x="4172" y="7827"/>
                  <a:pt x="3793" y="8110"/>
                  <a:pt x="3813" y="8464"/>
                </a:cubicBezTo>
                <a:cubicBezTo>
                  <a:pt x="3838" y="8879"/>
                  <a:pt x="4351" y="9060"/>
                  <a:pt x="4695" y="9112"/>
                </a:cubicBezTo>
                <a:cubicBezTo>
                  <a:pt x="4783" y="9126"/>
                  <a:pt x="4870" y="9132"/>
                  <a:pt x="4957" y="9132"/>
                </a:cubicBezTo>
                <a:cubicBezTo>
                  <a:pt x="4971" y="9132"/>
                  <a:pt x="4985" y="9132"/>
                  <a:pt x="4999" y="9132"/>
                </a:cubicBezTo>
                <a:lnTo>
                  <a:pt x="4999" y="9132"/>
                </a:lnTo>
                <a:cubicBezTo>
                  <a:pt x="4974" y="9355"/>
                  <a:pt x="4906" y="9574"/>
                  <a:pt x="4817" y="9761"/>
                </a:cubicBezTo>
                <a:cubicBezTo>
                  <a:pt x="4446" y="10527"/>
                  <a:pt x="3745" y="10826"/>
                  <a:pt x="2983" y="10826"/>
                </a:cubicBezTo>
                <a:cubicBezTo>
                  <a:pt x="2784" y="10826"/>
                  <a:pt x="2581" y="10806"/>
                  <a:pt x="2379" y="10768"/>
                </a:cubicBezTo>
                <a:cubicBezTo>
                  <a:pt x="2373" y="10767"/>
                  <a:pt x="2366" y="10766"/>
                  <a:pt x="2360" y="10766"/>
                </a:cubicBezTo>
                <a:cubicBezTo>
                  <a:pt x="2266" y="10766"/>
                  <a:pt x="2207" y="10896"/>
                  <a:pt x="2304" y="10949"/>
                </a:cubicBezTo>
                <a:cubicBezTo>
                  <a:pt x="2565" y="11092"/>
                  <a:pt x="2846" y="11156"/>
                  <a:pt x="3129" y="11156"/>
                </a:cubicBezTo>
                <a:cubicBezTo>
                  <a:pt x="3864" y="11156"/>
                  <a:pt x="4604" y="10719"/>
                  <a:pt x="4987" y="10090"/>
                </a:cubicBezTo>
                <a:cubicBezTo>
                  <a:pt x="5164" y="9799"/>
                  <a:pt x="5282" y="9454"/>
                  <a:pt x="5307" y="9108"/>
                </a:cubicBezTo>
                <a:cubicBezTo>
                  <a:pt x="6108" y="8970"/>
                  <a:pt x="6812" y="8352"/>
                  <a:pt x="7182" y="7643"/>
                </a:cubicBezTo>
                <a:cubicBezTo>
                  <a:pt x="7661" y="6730"/>
                  <a:pt x="7727" y="5539"/>
                  <a:pt x="7228" y="4614"/>
                </a:cubicBezTo>
                <a:cubicBezTo>
                  <a:pt x="7092" y="4360"/>
                  <a:pt x="6864" y="4096"/>
                  <a:pt x="6594" y="3889"/>
                </a:cubicBezTo>
                <a:cubicBezTo>
                  <a:pt x="6748" y="3205"/>
                  <a:pt x="6415" y="2414"/>
                  <a:pt x="5989" y="1857"/>
                </a:cubicBezTo>
                <a:cubicBezTo>
                  <a:pt x="5125" y="727"/>
                  <a:pt x="3599" y="0"/>
                  <a:pt x="21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39"/>
          <p:cNvSpPr/>
          <p:nvPr/>
        </p:nvSpPr>
        <p:spPr>
          <a:xfrm>
            <a:off x="7446567" y="4703203"/>
            <a:ext cx="290381" cy="355006"/>
          </a:xfrm>
          <a:custGeom>
            <a:rect b="b" l="l" r="r" t="t"/>
            <a:pathLst>
              <a:path extrusionOk="0" h="8281" w="6768">
                <a:moveTo>
                  <a:pt x="3207" y="4069"/>
                </a:moveTo>
                <a:cubicBezTo>
                  <a:pt x="3241" y="4069"/>
                  <a:pt x="3282" y="4090"/>
                  <a:pt x="3330" y="4140"/>
                </a:cubicBezTo>
                <a:cubicBezTo>
                  <a:pt x="3546" y="4370"/>
                  <a:pt x="3330" y="4638"/>
                  <a:pt x="3087" y="4810"/>
                </a:cubicBezTo>
                <a:cubicBezTo>
                  <a:pt x="3069" y="4706"/>
                  <a:pt x="3055" y="4600"/>
                  <a:pt x="3044" y="4496"/>
                </a:cubicBezTo>
                <a:cubicBezTo>
                  <a:pt x="3034" y="4378"/>
                  <a:pt x="3073" y="4069"/>
                  <a:pt x="3207" y="4069"/>
                </a:cubicBezTo>
                <a:close/>
                <a:moveTo>
                  <a:pt x="5391" y="6335"/>
                </a:moveTo>
                <a:cubicBezTo>
                  <a:pt x="5498" y="6400"/>
                  <a:pt x="5526" y="6487"/>
                  <a:pt x="5472" y="6590"/>
                </a:cubicBezTo>
                <a:cubicBezTo>
                  <a:pt x="5446" y="6717"/>
                  <a:pt x="5351" y="6817"/>
                  <a:pt x="5234" y="6890"/>
                </a:cubicBezTo>
                <a:cubicBezTo>
                  <a:pt x="5233" y="6786"/>
                  <a:pt x="5244" y="6684"/>
                  <a:pt x="5272" y="6587"/>
                </a:cubicBezTo>
                <a:cubicBezTo>
                  <a:pt x="5296" y="6496"/>
                  <a:pt x="5335" y="6411"/>
                  <a:pt x="5391" y="6335"/>
                </a:cubicBezTo>
                <a:close/>
                <a:moveTo>
                  <a:pt x="553" y="1"/>
                </a:moveTo>
                <a:cubicBezTo>
                  <a:pt x="534" y="1"/>
                  <a:pt x="515" y="8"/>
                  <a:pt x="502" y="25"/>
                </a:cubicBezTo>
                <a:cubicBezTo>
                  <a:pt x="14" y="630"/>
                  <a:pt x="0" y="1516"/>
                  <a:pt x="95" y="2252"/>
                </a:cubicBezTo>
                <a:cubicBezTo>
                  <a:pt x="194" y="3020"/>
                  <a:pt x="400" y="3849"/>
                  <a:pt x="871" y="4484"/>
                </a:cubicBezTo>
                <a:cubicBezTo>
                  <a:pt x="1239" y="4978"/>
                  <a:pt x="1800" y="5318"/>
                  <a:pt x="2422" y="5318"/>
                </a:cubicBezTo>
                <a:cubicBezTo>
                  <a:pt x="2466" y="5318"/>
                  <a:pt x="2510" y="5316"/>
                  <a:pt x="2554" y="5313"/>
                </a:cubicBezTo>
                <a:cubicBezTo>
                  <a:pt x="2650" y="5304"/>
                  <a:pt x="2754" y="5284"/>
                  <a:pt x="2858" y="5252"/>
                </a:cubicBezTo>
                <a:cubicBezTo>
                  <a:pt x="2868" y="5293"/>
                  <a:pt x="2879" y="5333"/>
                  <a:pt x="2890" y="5371"/>
                </a:cubicBezTo>
                <a:cubicBezTo>
                  <a:pt x="3005" y="5774"/>
                  <a:pt x="3169" y="6183"/>
                  <a:pt x="3405" y="6531"/>
                </a:cubicBezTo>
                <a:cubicBezTo>
                  <a:pt x="3710" y="6982"/>
                  <a:pt x="4177" y="7355"/>
                  <a:pt x="4722" y="7355"/>
                </a:cubicBezTo>
                <a:cubicBezTo>
                  <a:pt x="4809" y="7355"/>
                  <a:pt x="4898" y="7345"/>
                  <a:pt x="4988" y="7325"/>
                </a:cubicBezTo>
                <a:cubicBezTo>
                  <a:pt x="5166" y="7860"/>
                  <a:pt x="5693" y="8280"/>
                  <a:pt x="6251" y="8280"/>
                </a:cubicBezTo>
                <a:cubicBezTo>
                  <a:pt x="6386" y="8280"/>
                  <a:pt x="6523" y="8256"/>
                  <a:pt x="6658" y="8201"/>
                </a:cubicBezTo>
                <a:cubicBezTo>
                  <a:pt x="6765" y="8158"/>
                  <a:pt x="6767" y="7979"/>
                  <a:pt x="6634" y="7979"/>
                </a:cubicBezTo>
                <a:cubicBezTo>
                  <a:pt x="6631" y="7979"/>
                  <a:pt x="6628" y="7979"/>
                  <a:pt x="6626" y="7979"/>
                </a:cubicBezTo>
                <a:cubicBezTo>
                  <a:pt x="6594" y="7981"/>
                  <a:pt x="6562" y="7982"/>
                  <a:pt x="6530" y="7982"/>
                </a:cubicBezTo>
                <a:cubicBezTo>
                  <a:pt x="5981" y="7982"/>
                  <a:pt x="5450" y="7766"/>
                  <a:pt x="5283" y="7208"/>
                </a:cubicBezTo>
                <a:cubicBezTo>
                  <a:pt x="5661" y="6998"/>
                  <a:pt x="5997" y="6572"/>
                  <a:pt x="5726" y="6166"/>
                </a:cubicBezTo>
                <a:cubicBezTo>
                  <a:pt x="5650" y="6051"/>
                  <a:pt x="5546" y="6000"/>
                  <a:pt x="5439" y="6000"/>
                </a:cubicBezTo>
                <a:cubicBezTo>
                  <a:pt x="5321" y="6000"/>
                  <a:pt x="5200" y="6063"/>
                  <a:pt x="5115" y="6175"/>
                </a:cubicBezTo>
                <a:cubicBezTo>
                  <a:pt x="4943" y="6402"/>
                  <a:pt x="4895" y="6725"/>
                  <a:pt x="4923" y="7015"/>
                </a:cubicBezTo>
                <a:cubicBezTo>
                  <a:pt x="4874" y="7025"/>
                  <a:pt x="4823" y="7034"/>
                  <a:pt x="4780" y="7038"/>
                </a:cubicBezTo>
                <a:cubicBezTo>
                  <a:pt x="4754" y="7040"/>
                  <a:pt x="4729" y="7041"/>
                  <a:pt x="4705" y="7041"/>
                </a:cubicBezTo>
                <a:cubicBezTo>
                  <a:pt x="4124" y="7041"/>
                  <a:pt x="3711" y="6499"/>
                  <a:pt x="3473" y="6023"/>
                </a:cubicBezTo>
                <a:cubicBezTo>
                  <a:pt x="3332" y="5738"/>
                  <a:pt x="3228" y="5435"/>
                  <a:pt x="3153" y="5127"/>
                </a:cubicBezTo>
                <a:cubicBezTo>
                  <a:pt x="3499" y="4936"/>
                  <a:pt x="3769" y="4612"/>
                  <a:pt x="3691" y="4203"/>
                </a:cubicBezTo>
                <a:cubicBezTo>
                  <a:pt x="3637" y="3924"/>
                  <a:pt x="3401" y="3773"/>
                  <a:pt x="3175" y="3773"/>
                </a:cubicBezTo>
                <a:cubicBezTo>
                  <a:pt x="2965" y="3773"/>
                  <a:pt x="2763" y="3904"/>
                  <a:pt x="2723" y="4184"/>
                </a:cubicBezTo>
                <a:cubicBezTo>
                  <a:pt x="2690" y="4428"/>
                  <a:pt x="2727" y="4706"/>
                  <a:pt x="2786" y="4968"/>
                </a:cubicBezTo>
                <a:cubicBezTo>
                  <a:pt x="2784" y="4970"/>
                  <a:pt x="2779" y="4971"/>
                  <a:pt x="2777" y="4972"/>
                </a:cubicBezTo>
                <a:cubicBezTo>
                  <a:pt x="2662" y="5006"/>
                  <a:pt x="2542" y="5021"/>
                  <a:pt x="2422" y="5021"/>
                </a:cubicBezTo>
                <a:cubicBezTo>
                  <a:pt x="2264" y="5021"/>
                  <a:pt x="2106" y="4995"/>
                  <a:pt x="1957" y="4949"/>
                </a:cubicBezTo>
                <a:cubicBezTo>
                  <a:pt x="1350" y="4757"/>
                  <a:pt x="963" y="4212"/>
                  <a:pt x="731" y="3645"/>
                </a:cubicBezTo>
                <a:cubicBezTo>
                  <a:pt x="506" y="3092"/>
                  <a:pt x="368" y="2474"/>
                  <a:pt x="323" y="1881"/>
                </a:cubicBezTo>
                <a:cubicBezTo>
                  <a:pt x="275" y="1243"/>
                  <a:pt x="407" y="693"/>
                  <a:pt x="635" y="103"/>
                </a:cubicBezTo>
                <a:cubicBezTo>
                  <a:pt x="656" y="50"/>
                  <a:pt x="603" y="1"/>
                  <a:pt x="5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39"/>
          <p:cNvSpPr/>
          <p:nvPr/>
        </p:nvSpPr>
        <p:spPr>
          <a:xfrm>
            <a:off x="8139932" y="4058604"/>
            <a:ext cx="272146" cy="308107"/>
          </a:xfrm>
          <a:custGeom>
            <a:rect b="b" l="l" r="r" t="t"/>
            <a:pathLst>
              <a:path extrusionOk="0" h="7187" w="6343">
                <a:moveTo>
                  <a:pt x="3312" y="2728"/>
                </a:moveTo>
                <a:lnTo>
                  <a:pt x="3312" y="2728"/>
                </a:lnTo>
                <a:cubicBezTo>
                  <a:pt x="3570" y="2815"/>
                  <a:pt x="3792" y="2987"/>
                  <a:pt x="3921" y="3260"/>
                </a:cubicBezTo>
                <a:cubicBezTo>
                  <a:pt x="3872" y="3294"/>
                  <a:pt x="3823" y="3309"/>
                  <a:pt x="3776" y="3309"/>
                </a:cubicBezTo>
                <a:cubicBezTo>
                  <a:pt x="3570" y="3309"/>
                  <a:pt x="3385" y="3033"/>
                  <a:pt x="3330" y="2829"/>
                </a:cubicBezTo>
                <a:cubicBezTo>
                  <a:pt x="3323" y="2796"/>
                  <a:pt x="3318" y="2762"/>
                  <a:pt x="3312" y="2728"/>
                </a:cubicBezTo>
                <a:close/>
                <a:moveTo>
                  <a:pt x="5613" y="0"/>
                </a:moveTo>
                <a:cubicBezTo>
                  <a:pt x="4633" y="0"/>
                  <a:pt x="3612" y="667"/>
                  <a:pt x="3218" y="1520"/>
                </a:cubicBezTo>
                <a:cubicBezTo>
                  <a:pt x="3100" y="1774"/>
                  <a:pt x="3022" y="2068"/>
                  <a:pt x="3005" y="2361"/>
                </a:cubicBezTo>
                <a:cubicBezTo>
                  <a:pt x="2954" y="2357"/>
                  <a:pt x="2902" y="2354"/>
                  <a:pt x="2850" y="2354"/>
                </a:cubicBezTo>
                <a:cubicBezTo>
                  <a:pt x="2812" y="2354"/>
                  <a:pt x="2774" y="2356"/>
                  <a:pt x="2736" y="2359"/>
                </a:cubicBezTo>
                <a:cubicBezTo>
                  <a:pt x="2026" y="2418"/>
                  <a:pt x="1388" y="2877"/>
                  <a:pt x="968" y="3433"/>
                </a:cubicBezTo>
                <a:cubicBezTo>
                  <a:pt x="207" y="4446"/>
                  <a:pt x="0" y="6090"/>
                  <a:pt x="806" y="7141"/>
                </a:cubicBezTo>
                <a:cubicBezTo>
                  <a:pt x="830" y="7173"/>
                  <a:pt x="862" y="7186"/>
                  <a:pt x="892" y="7186"/>
                </a:cubicBezTo>
                <a:cubicBezTo>
                  <a:pt x="959" y="7186"/>
                  <a:pt x="1019" y="7121"/>
                  <a:pt x="981" y="7039"/>
                </a:cubicBezTo>
                <a:cubicBezTo>
                  <a:pt x="513" y="6038"/>
                  <a:pt x="436" y="4926"/>
                  <a:pt x="989" y="3935"/>
                </a:cubicBezTo>
                <a:cubicBezTo>
                  <a:pt x="1263" y="3445"/>
                  <a:pt x="1682" y="3023"/>
                  <a:pt x="2199" y="2793"/>
                </a:cubicBezTo>
                <a:cubicBezTo>
                  <a:pt x="2403" y="2703"/>
                  <a:pt x="2634" y="2656"/>
                  <a:pt x="2860" y="2656"/>
                </a:cubicBezTo>
                <a:cubicBezTo>
                  <a:pt x="2911" y="2656"/>
                  <a:pt x="2961" y="2658"/>
                  <a:pt x="3011" y="2663"/>
                </a:cubicBezTo>
                <a:cubicBezTo>
                  <a:pt x="3027" y="2818"/>
                  <a:pt x="3062" y="2969"/>
                  <a:pt x="3125" y="3110"/>
                </a:cubicBezTo>
                <a:cubicBezTo>
                  <a:pt x="3245" y="3383"/>
                  <a:pt x="3518" y="3592"/>
                  <a:pt x="3791" y="3592"/>
                </a:cubicBezTo>
                <a:cubicBezTo>
                  <a:pt x="3935" y="3592"/>
                  <a:pt x="4079" y="3534"/>
                  <a:pt x="4200" y="3396"/>
                </a:cubicBezTo>
                <a:cubicBezTo>
                  <a:pt x="4232" y="3359"/>
                  <a:pt x="4257" y="3304"/>
                  <a:pt x="4237" y="3256"/>
                </a:cubicBezTo>
                <a:cubicBezTo>
                  <a:pt x="4069" y="2828"/>
                  <a:pt x="3711" y="2536"/>
                  <a:pt x="3289" y="2417"/>
                </a:cubicBezTo>
                <a:cubicBezTo>
                  <a:pt x="3291" y="2367"/>
                  <a:pt x="3293" y="2318"/>
                  <a:pt x="3298" y="2270"/>
                </a:cubicBezTo>
                <a:cubicBezTo>
                  <a:pt x="3345" y="1821"/>
                  <a:pt x="3558" y="1390"/>
                  <a:pt x="3865" y="1065"/>
                </a:cubicBezTo>
                <a:cubicBezTo>
                  <a:pt x="4160" y="752"/>
                  <a:pt x="4542" y="538"/>
                  <a:pt x="4954" y="418"/>
                </a:cubicBezTo>
                <a:cubicBezTo>
                  <a:pt x="5378" y="294"/>
                  <a:pt x="5797" y="312"/>
                  <a:pt x="6229" y="265"/>
                </a:cubicBezTo>
                <a:cubicBezTo>
                  <a:pt x="6321" y="257"/>
                  <a:pt x="6342" y="136"/>
                  <a:pt x="6251" y="103"/>
                </a:cubicBezTo>
                <a:cubicBezTo>
                  <a:pt x="6045" y="33"/>
                  <a:pt x="5830" y="0"/>
                  <a:pt x="5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39"/>
          <p:cNvSpPr/>
          <p:nvPr/>
        </p:nvSpPr>
        <p:spPr>
          <a:xfrm>
            <a:off x="435456" y="2426820"/>
            <a:ext cx="203970" cy="301333"/>
          </a:xfrm>
          <a:custGeom>
            <a:rect b="b" l="l" r="r" t="t"/>
            <a:pathLst>
              <a:path extrusionOk="0" h="7029" w="4754">
                <a:moveTo>
                  <a:pt x="2599" y="3387"/>
                </a:moveTo>
                <a:cubicBezTo>
                  <a:pt x="2781" y="3387"/>
                  <a:pt x="2858" y="3639"/>
                  <a:pt x="2782" y="3819"/>
                </a:cubicBezTo>
                <a:cubicBezTo>
                  <a:pt x="2736" y="3928"/>
                  <a:pt x="2668" y="4016"/>
                  <a:pt x="2580" y="4094"/>
                </a:cubicBezTo>
                <a:cubicBezTo>
                  <a:pt x="2453" y="4203"/>
                  <a:pt x="2326" y="4271"/>
                  <a:pt x="2199" y="4313"/>
                </a:cubicBezTo>
                <a:cubicBezTo>
                  <a:pt x="2198" y="4274"/>
                  <a:pt x="2192" y="4238"/>
                  <a:pt x="2193" y="4200"/>
                </a:cubicBezTo>
                <a:cubicBezTo>
                  <a:pt x="2194" y="3961"/>
                  <a:pt x="2218" y="3564"/>
                  <a:pt x="2463" y="3427"/>
                </a:cubicBezTo>
                <a:cubicBezTo>
                  <a:pt x="2513" y="3399"/>
                  <a:pt x="2558" y="3387"/>
                  <a:pt x="2599" y="3387"/>
                </a:cubicBezTo>
                <a:close/>
                <a:moveTo>
                  <a:pt x="1052" y="0"/>
                </a:moveTo>
                <a:cubicBezTo>
                  <a:pt x="1045" y="0"/>
                  <a:pt x="1037" y="2"/>
                  <a:pt x="1031" y="7"/>
                </a:cubicBezTo>
                <a:cubicBezTo>
                  <a:pt x="197" y="653"/>
                  <a:pt x="0" y="1961"/>
                  <a:pt x="230" y="2939"/>
                </a:cubicBezTo>
                <a:cubicBezTo>
                  <a:pt x="417" y="3740"/>
                  <a:pt x="1021" y="4608"/>
                  <a:pt x="1900" y="4608"/>
                </a:cubicBezTo>
                <a:cubicBezTo>
                  <a:pt x="1918" y="4608"/>
                  <a:pt x="1936" y="4607"/>
                  <a:pt x="1954" y="4607"/>
                </a:cubicBezTo>
                <a:cubicBezTo>
                  <a:pt x="2000" y="4888"/>
                  <a:pt x="2073" y="5144"/>
                  <a:pt x="2145" y="5304"/>
                </a:cubicBezTo>
                <a:cubicBezTo>
                  <a:pt x="2370" y="5809"/>
                  <a:pt x="2738" y="6248"/>
                  <a:pt x="3192" y="6563"/>
                </a:cubicBezTo>
                <a:cubicBezTo>
                  <a:pt x="3503" y="6781"/>
                  <a:pt x="3967" y="7028"/>
                  <a:pt x="4386" y="7028"/>
                </a:cubicBezTo>
                <a:cubicBezTo>
                  <a:pt x="4483" y="7028"/>
                  <a:pt x="4578" y="7015"/>
                  <a:pt x="4669" y="6985"/>
                </a:cubicBezTo>
                <a:cubicBezTo>
                  <a:pt x="4725" y="6967"/>
                  <a:pt x="4753" y="6871"/>
                  <a:pt x="4684" y="6840"/>
                </a:cubicBezTo>
                <a:cubicBezTo>
                  <a:pt x="4287" y="6671"/>
                  <a:pt x="3871" y="6647"/>
                  <a:pt x="3489" y="6416"/>
                </a:cubicBezTo>
                <a:cubicBezTo>
                  <a:pt x="3110" y="6188"/>
                  <a:pt x="2791" y="5865"/>
                  <a:pt x="2562" y="5488"/>
                </a:cubicBezTo>
                <a:cubicBezTo>
                  <a:pt x="2390" y="5206"/>
                  <a:pt x="2271" y="4893"/>
                  <a:pt x="2219" y="4568"/>
                </a:cubicBezTo>
                <a:cubicBezTo>
                  <a:pt x="2574" y="4483"/>
                  <a:pt x="2906" y="4255"/>
                  <a:pt x="3047" y="3911"/>
                </a:cubicBezTo>
                <a:cubicBezTo>
                  <a:pt x="3190" y="3560"/>
                  <a:pt x="3082" y="3120"/>
                  <a:pt x="2649" y="3100"/>
                </a:cubicBezTo>
                <a:cubicBezTo>
                  <a:pt x="2636" y="3099"/>
                  <a:pt x="2622" y="3099"/>
                  <a:pt x="2609" y="3099"/>
                </a:cubicBezTo>
                <a:cubicBezTo>
                  <a:pt x="1990" y="3099"/>
                  <a:pt x="1866" y="3739"/>
                  <a:pt x="1921" y="4354"/>
                </a:cubicBezTo>
                <a:cubicBezTo>
                  <a:pt x="1250" y="4346"/>
                  <a:pt x="660" y="3553"/>
                  <a:pt x="497" y="2918"/>
                </a:cubicBezTo>
                <a:cubicBezTo>
                  <a:pt x="227" y="1865"/>
                  <a:pt x="609" y="963"/>
                  <a:pt x="1077" y="43"/>
                </a:cubicBezTo>
                <a:cubicBezTo>
                  <a:pt x="1089" y="20"/>
                  <a:pt x="1072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3" name="Google Shape;1633;p39"/>
          <p:cNvGrpSpPr/>
          <p:nvPr/>
        </p:nvGrpSpPr>
        <p:grpSpPr>
          <a:xfrm>
            <a:off x="1175630" y="169929"/>
            <a:ext cx="841539" cy="740151"/>
            <a:chOff x="3559000" y="2930025"/>
            <a:chExt cx="490350" cy="431625"/>
          </a:xfrm>
        </p:grpSpPr>
        <p:sp>
          <p:nvSpPr>
            <p:cNvPr id="1634" name="Google Shape;1634;p39"/>
            <p:cNvSpPr/>
            <p:nvPr/>
          </p:nvSpPr>
          <p:spPr>
            <a:xfrm>
              <a:off x="3669250" y="2930025"/>
              <a:ext cx="99575" cy="185725"/>
            </a:xfrm>
            <a:custGeom>
              <a:rect b="b" l="l" r="r" t="t"/>
              <a:pathLst>
                <a:path extrusionOk="0" h="7429" w="3983">
                  <a:moveTo>
                    <a:pt x="1237" y="0"/>
                  </a:moveTo>
                  <a:cubicBezTo>
                    <a:pt x="1185" y="0"/>
                    <a:pt x="1139" y="34"/>
                    <a:pt x="1114" y="86"/>
                  </a:cubicBezTo>
                  <a:cubicBezTo>
                    <a:pt x="905" y="539"/>
                    <a:pt x="700" y="998"/>
                    <a:pt x="574" y="1482"/>
                  </a:cubicBezTo>
                  <a:cubicBezTo>
                    <a:pt x="514" y="1712"/>
                    <a:pt x="475" y="1948"/>
                    <a:pt x="465" y="2186"/>
                  </a:cubicBezTo>
                  <a:cubicBezTo>
                    <a:pt x="459" y="2296"/>
                    <a:pt x="455" y="2421"/>
                    <a:pt x="466" y="2543"/>
                  </a:cubicBezTo>
                  <a:cubicBezTo>
                    <a:pt x="458" y="2540"/>
                    <a:pt x="450" y="2535"/>
                    <a:pt x="443" y="2531"/>
                  </a:cubicBezTo>
                  <a:cubicBezTo>
                    <a:pt x="356" y="2482"/>
                    <a:pt x="266" y="2439"/>
                    <a:pt x="173" y="2407"/>
                  </a:cubicBezTo>
                  <a:cubicBezTo>
                    <a:pt x="161" y="2402"/>
                    <a:pt x="149" y="2401"/>
                    <a:pt x="137" y="2401"/>
                  </a:cubicBezTo>
                  <a:cubicBezTo>
                    <a:pt x="66" y="2401"/>
                    <a:pt x="1" y="2470"/>
                    <a:pt x="19" y="2543"/>
                  </a:cubicBezTo>
                  <a:cubicBezTo>
                    <a:pt x="90" y="2822"/>
                    <a:pt x="175" y="3093"/>
                    <a:pt x="273" y="3361"/>
                  </a:cubicBezTo>
                  <a:cubicBezTo>
                    <a:pt x="320" y="3490"/>
                    <a:pt x="367" y="3621"/>
                    <a:pt x="423" y="3746"/>
                  </a:cubicBezTo>
                  <a:cubicBezTo>
                    <a:pt x="430" y="3762"/>
                    <a:pt x="440" y="3780"/>
                    <a:pt x="447" y="3797"/>
                  </a:cubicBezTo>
                  <a:cubicBezTo>
                    <a:pt x="363" y="3741"/>
                    <a:pt x="279" y="3688"/>
                    <a:pt x="197" y="3634"/>
                  </a:cubicBezTo>
                  <a:cubicBezTo>
                    <a:pt x="178" y="3621"/>
                    <a:pt x="157" y="3615"/>
                    <a:pt x="136" y="3615"/>
                  </a:cubicBezTo>
                  <a:cubicBezTo>
                    <a:pt x="67" y="3615"/>
                    <a:pt x="2" y="3678"/>
                    <a:pt x="19" y="3754"/>
                  </a:cubicBezTo>
                  <a:cubicBezTo>
                    <a:pt x="106" y="4124"/>
                    <a:pt x="238" y="4480"/>
                    <a:pt x="414" y="4818"/>
                  </a:cubicBezTo>
                  <a:cubicBezTo>
                    <a:pt x="498" y="4981"/>
                    <a:pt x="591" y="5143"/>
                    <a:pt x="697" y="5293"/>
                  </a:cubicBezTo>
                  <a:cubicBezTo>
                    <a:pt x="736" y="5346"/>
                    <a:pt x="774" y="5397"/>
                    <a:pt x="815" y="5447"/>
                  </a:cubicBezTo>
                  <a:cubicBezTo>
                    <a:pt x="701" y="5402"/>
                    <a:pt x="595" y="5346"/>
                    <a:pt x="491" y="5280"/>
                  </a:cubicBezTo>
                  <a:cubicBezTo>
                    <a:pt x="470" y="5267"/>
                    <a:pt x="448" y="5261"/>
                    <a:pt x="427" y="5261"/>
                  </a:cubicBezTo>
                  <a:cubicBezTo>
                    <a:pt x="369" y="5261"/>
                    <a:pt x="318" y="5307"/>
                    <a:pt x="309" y="5372"/>
                  </a:cubicBezTo>
                  <a:cubicBezTo>
                    <a:pt x="280" y="5588"/>
                    <a:pt x="454" y="5799"/>
                    <a:pt x="576" y="5962"/>
                  </a:cubicBezTo>
                  <a:cubicBezTo>
                    <a:pt x="723" y="6156"/>
                    <a:pt x="898" y="6328"/>
                    <a:pt x="1086" y="6484"/>
                  </a:cubicBezTo>
                  <a:cubicBezTo>
                    <a:pt x="1273" y="6641"/>
                    <a:pt x="1473" y="6780"/>
                    <a:pt x="1683" y="6904"/>
                  </a:cubicBezTo>
                  <a:cubicBezTo>
                    <a:pt x="1761" y="6951"/>
                    <a:pt x="1843" y="6993"/>
                    <a:pt x="1926" y="7034"/>
                  </a:cubicBezTo>
                  <a:cubicBezTo>
                    <a:pt x="2147" y="7185"/>
                    <a:pt x="2385" y="7314"/>
                    <a:pt x="2631" y="7421"/>
                  </a:cubicBezTo>
                  <a:cubicBezTo>
                    <a:pt x="2643" y="7426"/>
                    <a:pt x="2657" y="7429"/>
                    <a:pt x="2672" y="7429"/>
                  </a:cubicBezTo>
                  <a:cubicBezTo>
                    <a:pt x="2705" y="7429"/>
                    <a:pt x="2740" y="7416"/>
                    <a:pt x="2762" y="7394"/>
                  </a:cubicBezTo>
                  <a:cubicBezTo>
                    <a:pt x="3494" y="6672"/>
                    <a:pt x="3705" y="5579"/>
                    <a:pt x="3955" y="4623"/>
                  </a:cubicBezTo>
                  <a:cubicBezTo>
                    <a:pt x="3982" y="4517"/>
                    <a:pt x="3981" y="4424"/>
                    <a:pt x="3914" y="4335"/>
                  </a:cubicBezTo>
                  <a:cubicBezTo>
                    <a:pt x="3893" y="4308"/>
                    <a:pt x="3861" y="4296"/>
                    <a:pt x="3828" y="4296"/>
                  </a:cubicBezTo>
                  <a:cubicBezTo>
                    <a:pt x="3809" y="4296"/>
                    <a:pt x="3790" y="4301"/>
                    <a:pt x="3773" y="4308"/>
                  </a:cubicBezTo>
                  <a:cubicBezTo>
                    <a:pt x="3715" y="4333"/>
                    <a:pt x="3658" y="4357"/>
                    <a:pt x="3602" y="4383"/>
                  </a:cubicBezTo>
                  <a:cubicBezTo>
                    <a:pt x="3628" y="4267"/>
                    <a:pt x="3649" y="4150"/>
                    <a:pt x="3663" y="4033"/>
                  </a:cubicBezTo>
                  <a:cubicBezTo>
                    <a:pt x="3700" y="3731"/>
                    <a:pt x="3696" y="3427"/>
                    <a:pt x="3657" y="3126"/>
                  </a:cubicBezTo>
                  <a:cubicBezTo>
                    <a:pt x="3637" y="2979"/>
                    <a:pt x="3611" y="2830"/>
                    <a:pt x="3569" y="2688"/>
                  </a:cubicBezTo>
                  <a:cubicBezTo>
                    <a:pt x="3536" y="2572"/>
                    <a:pt x="3505" y="2404"/>
                    <a:pt x="3407" y="2321"/>
                  </a:cubicBezTo>
                  <a:cubicBezTo>
                    <a:pt x="3370" y="2291"/>
                    <a:pt x="3335" y="2278"/>
                    <a:pt x="3300" y="2278"/>
                  </a:cubicBezTo>
                  <a:cubicBezTo>
                    <a:pt x="3242" y="2278"/>
                    <a:pt x="3189" y="2313"/>
                    <a:pt x="3143" y="2360"/>
                  </a:cubicBezTo>
                  <a:cubicBezTo>
                    <a:pt x="3150" y="2297"/>
                    <a:pt x="3148" y="2232"/>
                    <a:pt x="3146" y="2170"/>
                  </a:cubicBezTo>
                  <a:cubicBezTo>
                    <a:pt x="3137" y="1987"/>
                    <a:pt x="3099" y="1813"/>
                    <a:pt x="3032" y="1644"/>
                  </a:cubicBezTo>
                  <a:cubicBezTo>
                    <a:pt x="2983" y="1517"/>
                    <a:pt x="2893" y="1292"/>
                    <a:pt x="2728" y="1292"/>
                  </a:cubicBezTo>
                  <a:cubicBezTo>
                    <a:pt x="2715" y="1292"/>
                    <a:pt x="2702" y="1293"/>
                    <a:pt x="2689" y="1296"/>
                  </a:cubicBezTo>
                  <a:cubicBezTo>
                    <a:pt x="2619" y="1311"/>
                    <a:pt x="2582" y="1368"/>
                    <a:pt x="2554" y="1432"/>
                  </a:cubicBezTo>
                  <a:cubicBezTo>
                    <a:pt x="2554" y="1430"/>
                    <a:pt x="2553" y="1429"/>
                    <a:pt x="2553" y="1427"/>
                  </a:cubicBezTo>
                  <a:cubicBezTo>
                    <a:pt x="2465" y="1232"/>
                    <a:pt x="2353" y="1050"/>
                    <a:pt x="2228" y="877"/>
                  </a:cubicBezTo>
                  <a:cubicBezTo>
                    <a:pt x="1980" y="535"/>
                    <a:pt x="1664" y="243"/>
                    <a:pt x="1305" y="19"/>
                  </a:cubicBezTo>
                  <a:cubicBezTo>
                    <a:pt x="1282" y="6"/>
                    <a:pt x="1259" y="0"/>
                    <a:pt x="1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3674100" y="2930025"/>
              <a:ext cx="87500" cy="185700"/>
            </a:xfrm>
            <a:custGeom>
              <a:rect b="b" l="l" r="r" t="t"/>
              <a:pathLst>
                <a:path extrusionOk="0" h="7428" w="3500">
                  <a:moveTo>
                    <a:pt x="1044" y="1"/>
                  </a:moveTo>
                  <a:cubicBezTo>
                    <a:pt x="1024" y="1"/>
                    <a:pt x="1005" y="6"/>
                    <a:pt x="987" y="16"/>
                  </a:cubicBezTo>
                  <a:cubicBezTo>
                    <a:pt x="957" y="486"/>
                    <a:pt x="996" y="964"/>
                    <a:pt x="1040" y="1428"/>
                  </a:cubicBezTo>
                  <a:cubicBezTo>
                    <a:pt x="1055" y="1574"/>
                    <a:pt x="1071" y="1720"/>
                    <a:pt x="1089" y="1866"/>
                  </a:cubicBezTo>
                  <a:cubicBezTo>
                    <a:pt x="1034" y="1794"/>
                    <a:pt x="982" y="1721"/>
                    <a:pt x="926" y="1651"/>
                  </a:cubicBezTo>
                  <a:cubicBezTo>
                    <a:pt x="806" y="1497"/>
                    <a:pt x="691" y="1338"/>
                    <a:pt x="585" y="1175"/>
                  </a:cubicBezTo>
                  <a:cubicBezTo>
                    <a:pt x="560" y="1137"/>
                    <a:pt x="537" y="1100"/>
                    <a:pt x="512" y="1061"/>
                  </a:cubicBezTo>
                  <a:cubicBezTo>
                    <a:pt x="484" y="1138"/>
                    <a:pt x="458" y="1217"/>
                    <a:pt x="434" y="1295"/>
                  </a:cubicBezTo>
                  <a:cubicBezTo>
                    <a:pt x="543" y="1455"/>
                    <a:pt x="659" y="1611"/>
                    <a:pt x="779" y="1761"/>
                  </a:cubicBezTo>
                  <a:cubicBezTo>
                    <a:pt x="844" y="1843"/>
                    <a:pt x="915" y="1920"/>
                    <a:pt x="988" y="1995"/>
                  </a:cubicBezTo>
                  <a:cubicBezTo>
                    <a:pt x="1029" y="2036"/>
                    <a:pt x="1071" y="2078"/>
                    <a:pt x="1122" y="2103"/>
                  </a:cubicBezTo>
                  <a:cubicBezTo>
                    <a:pt x="1171" y="2457"/>
                    <a:pt x="1230" y="2809"/>
                    <a:pt x="1298" y="3159"/>
                  </a:cubicBezTo>
                  <a:cubicBezTo>
                    <a:pt x="1308" y="3211"/>
                    <a:pt x="1320" y="3263"/>
                    <a:pt x="1330" y="3315"/>
                  </a:cubicBezTo>
                  <a:cubicBezTo>
                    <a:pt x="1330" y="3317"/>
                    <a:pt x="1329" y="3319"/>
                    <a:pt x="1327" y="3320"/>
                  </a:cubicBezTo>
                  <a:cubicBezTo>
                    <a:pt x="1325" y="3330"/>
                    <a:pt x="1329" y="3340"/>
                    <a:pt x="1335" y="3345"/>
                  </a:cubicBezTo>
                  <a:cubicBezTo>
                    <a:pt x="1404" y="3687"/>
                    <a:pt x="1480" y="4027"/>
                    <a:pt x="1560" y="4366"/>
                  </a:cubicBezTo>
                  <a:cubicBezTo>
                    <a:pt x="1511" y="4332"/>
                    <a:pt x="1454" y="4304"/>
                    <a:pt x="1409" y="4277"/>
                  </a:cubicBezTo>
                  <a:cubicBezTo>
                    <a:pt x="1284" y="4199"/>
                    <a:pt x="1162" y="4117"/>
                    <a:pt x="1042" y="4033"/>
                  </a:cubicBezTo>
                  <a:cubicBezTo>
                    <a:pt x="785" y="3850"/>
                    <a:pt x="539" y="3649"/>
                    <a:pt x="307" y="3435"/>
                  </a:cubicBezTo>
                  <a:cubicBezTo>
                    <a:pt x="200" y="3338"/>
                    <a:pt x="100" y="3235"/>
                    <a:pt x="1" y="3130"/>
                  </a:cubicBezTo>
                  <a:lnTo>
                    <a:pt x="1" y="3130"/>
                  </a:lnTo>
                  <a:cubicBezTo>
                    <a:pt x="27" y="3208"/>
                    <a:pt x="52" y="3286"/>
                    <a:pt x="79" y="3362"/>
                  </a:cubicBezTo>
                  <a:cubicBezTo>
                    <a:pt x="101" y="3423"/>
                    <a:pt x="125" y="3486"/>
                    <a:pt x="148" y="3548"/>
                  </a:cubicBezTo>
                  <a:cubicBezTo>
                    <a:pt x="152" y="3550"/>
                    <a:pt x="154" y="3554"/>
                    <a:pt x="158" y="3557"/>
                  </a:cubicBezTo>
                  <a:cubicBezTo>
                    <a:pt x="396" y="3777"/>
                    <a:pt x="647" y="3980"/>
                    <a:pt x="913" y="4165"/>
                  </a:cubicBezTo>
                  <a:cubicBezTo>
                    <a:pt x="1046" y="4258"/>
                    <a:pt x="1181" y="4345"/>
                    <a:pt x="1321" y="4428"/>
                  </a:cubicBezTo>
                  <a:cubicBezTo>
                    <a:pt x="1399" y="4475"/>
                    <a:pt x="1504" y="4550"/>
                    <a:pt x="1603" y="4550"/>
                  </a:cubicBezTo>
                  <a:cubicBezTo>
                    <a:pt x="1753" y="5168"/>
                    <a:pt x="1915" y="5784"/>
                    <a:pt x="2083" y="6396"/>
                  </a:cubicBezTo>
                  <a:cubicBezTo>
                    <a:pt x="1977" y="6328"/>
                    <a:pt x="1858" y="6277"/>
                    <a:pt x="1746" y="6217"/>
                  </a:cubicBezTo>
                  <a:cubicBezTo>
                    <a:pt x="1588" y="6133"/>
                    <a:pt x="1431" y="6046"/>
                    <a:pt x="1279" y="5953"/>
                  </a:cubicBezTo>
                  <a:cubicBezTo>
                    <a:pt x="1022" y="5793"/>
                    <a:pt x="777" y="5610"/>
                    <a:pt x="547" y="5413"/>
                  </a:cubicBezTo>
                  <a:cubicBezTo>
                    <a:pt x="460" y="5374"/>
                    <a:pt x="377" y="5331"/>
                    <a:pt x="298" y="5280"/>
                  </a:cubicBezTo>
                  <a:cubicBezTo>
                    <a:pt x="277" y="5267"/>
                    <a:pt x="255" y="5261"/>
                    <a:pt x="234" y="5261"/>
                  </a:cubicBezTo>
                  <a:cubicBezTo>
                    <a:pt x="189" y="5261"/>
                    <a:pt x="148" y="5289"/>
                    <a:pt x="128" y="5332"/>
                  </a:cubicBezTo>
                  <a:cubicBezTo>
                    <a:pt x="180" y="5381"/>
                    <a:pt x="232" y="5429"/>
                    <a:pt x="284" y="5474"/>
                  </a:cubicBezTo>
                  <a:cubicBezTo>
                    <a:pt x="560" y="5718"/>
                    <a:pt x="861" y="5932"/>
                    <a:pt x="1179" y="6117"/>
                  </a:cubicBezTo>
                  <a:cubicBezTo>
                    <a:pt x="1330" y="6204"/>
                    <a:pt x="1484" y="6289"/>
                    <a:pt x="1644" y="6357"/>
                  </a:cubicBezTo>
                  <a:cubicBezTo>
                    <a:pt x="1795" y="6421"/>
                    <a:pt x="1951" y="6491"/>
                    <a:pt x="2113" y="6505"/>
                  </a:cubicBezTo>
                  <a:cubicBezTo>
                    <a:pt x="2119" y="6522"/>
                    <a:pt x="2123" y="6540"/>
                    <a:pt x="2128" y="6556"/>
                  </a:cubicBezTo>
                  <a:cubicBezTo>
                    <a:pt x="2206" y="6843"/>
                    <a:pt x="2294" y="7127"/>
                    <a:pt x="2404" y="7403"/>
                  </a:cubicBezTo>
                  <a:lnTo>
                    <a:pt x="2440" y="7419"/>
                  </a:lnTo>
                  <a:cubicBezTo>
                    <a:pt x="2452" y="7425"/>
                    <a:pt x="2466" y="7427"/>
                    <a:pt x="2481" y="7427"/>
                  </a:cubicBezTo>
                  <a:cubicBezTo>
                    <a:pt x="2514" y="7427"/>
                    <a:pt x="2550" y="7414"/>
                    <a:pt x="2571" y="7392"/>
                  </a:cubicBezTo>
                  <a:cubicBezTo>
                    <a:pt x="2585" y="7379"/>
                    <a:pt x="2597" y="7365"/>
                    <a:pt x="2611" y="7350"/>
                  </a:cubicBezTo>
                  <a:cubicBezTo>
                    <a:pt x="2518" y="7116"/>
                    <a:pt x="2442" y="6877"/>
                    <a:pt x="2372" y="6636"/>
                  </a:cubicBezTo>
                  <a:cubicBezTo>
                    <a:pt x="2274" y="6297"/>
                    <a:pt x="2183" y="5956"/>
                    <a:pt x="2093" y="5615"/>
                  </a:cubicBezTo>
                  <a:cubicBezTo>
                    <a:pt x="2154" y="5608"/>
                    <a:pt x="2204" y="5559"/>
                    <a:pt x="2251" y="5518"/>
                  </a:cubicBezTo>
                  <a:cubicBezTo>
                    <a:pt x="2320" y="5455"/>
                    <a:pt x="2388" y="5390"/>
                    <a:pt x="2454" y="5326"/>
                  </a:cubicBezTo>
                  <a:cubicBezTo>
                    <a:pt x="2593" y="5187"/>
                    <a:pt x="2721" y="5041"/>
                    <a:pt x="2842" y="4888"/>
                  </a:cubicBezTo>
                  <a:cubicBezTo>
                    <a:pt x="3082" y="4581"/>
                    <a:pt x="3291" y="4248"/>
                    <a:pt x="3466" y="3901"/>
                  </a:cubicBezTo>
                  <a:cubicBezTo>
                    <a:pt x="3473" y="3885"/>
                    <a:pt x="3480" y="3870"/>
                    <a:pt x="3488" y="3854"/>
                  </a:cubicBezTo>
                  <a:cubicBezTo>
                    <a:pt x="3499" y="3674"/>
                    <a:pt x="3498" y="3494"/>
                    <a:pt x="3484" y="3315"/>
                  </a:cubicBezTo>
                  <a:cubicBezTo>
                    <a:pt x="3421" y="3486"/>
                    <a:pt x="3351" y="3656"/>
                    <a:pt x="3269" y="3823"/>
                  </a:cubicBezTo>
                  <a:cubicBezTo>
                    <a:pt x="3102" y="4162"/>
                    <a:pt x="2901" y="4483"/>
                    <a:pt x="2670" y="4782"/>
                  </a:cubicBezTo>
                  <a:cubicBezTo>
                    <a:pt x="2557" y="4929"/>
                    <a:pt x="2435" y="5071"/>
                    <a:pt x="2311" y="5210"/>
                  </a:cubicBezTo>
                  <a:cubicBezTo>
                    <a:pt x="2247" y="5281"/>
                    <a:pt x="2180" y="5351"/>
                    <a:pt x="2112" y="5419"/>
                  </a:cubicBezTo>
                  <a:cubicBezTo>
                    <a:pt x="2093" y="5437"/>
                    <a:pt x="2075" y="5456"/>
                    <a:pt x="2059" y="5476"/>
                  </a:cubicBezTo>
                  <a:cubicBezTo>
                    <a:pt x="2014" y="5306"/>
                    <a:pt x="1971" y="5137"/>
                    <a:pt x="1928" y="4967"/>
                  </a:cubicBezTo>
                  <a:cubicBezTo>
                    <a:pt x="1778" y="4382"/>
                    <a:pt x="1637" y="3793"/>
                    <a:pt x="1517" y="3199"/>
                  </a:cubicBezTo>
                  <a:cubicBezTo>
                    <a:pt x="1673" y="3028"/>
                    <a:pt x="1790" y="2820"/>
                    <a:pt x="1905" y="2620"/>
                  </a:cubicBezTo>
                  <a:cubicBezTo>
                    <a:pt x="2064" y="2342"/>
                    <a:pt x="2206" y="2053"/>
                    <a:pt x="2325" y="1755"/>
                  </a:cubicBezTo>
                  <a:cubicBezTo>
                    <a:pt x="2385" y="1605"/>
                    <a:pt x="2440" y="1453"/>
                    <a:pt x="2491" y="1300"/>
                  </a:cubicBezTo>
                  <a:lnTo>
                    <a:pt x="2491" y="1300"/>
                  </a:lnTo>
                  <a:cubicBezTo>
                    <a:pt x="2421" y="1320"/>
                    <a:pt x="2385" y="1373"/>
                    <a:pt x="2359" y="1434"/>
                  </a:cubicBezTo>
                  <a:cubicBezTo>
                    <a:pt x="2359" y="1432"/>
                    <a:pt x="2357" y="1430"/>
                    <a:pt x="2357" y="1429"/>
                  </a:cubicBezTo>
                  <a:cubicBezTo>
                    <a:pt x="2330" y="1369"/>
                    <a:pt x="2301" y="1312"/>
                    <a:pt x="2270" y="1254"/>
                  </a:cubicBezTo>
                  <a:cubicBezTo>
                    <a:pt x="2223" y="1397"/>
                    <a:pt x="2174" y="1536"/>
                    <a:pt x="2120" y="1675"/>
                  </a:cubicBezTo>
                  <a:cubicBezTo>
                    <a:pt x="2011" y="1952"/>
                    <a:pt x="1889" y="2227"/>
                    <a:pt x="1753" y="2492"/>
                  </a:cubicBezTo>
                  <a:cubicBezTo>
                    <a:pt x="1665" y="2661"/>
                    <a:pt x="1562" y="2824"/>
                    <a:pt x="1472" y="2993"/>
                  </a:cubicBezTo>
                  <a:cubicBezTo>
                    <a:pt x="1383" y="2534"/>
                    <a:pt x="1308" y="2072"/>
                    <a:pt x="1254" y="1608"/>
                  </a:cubicBezTo>
                  <a:cubicBezTo>
                    <a:pt x="1195" y="1089"/>
                    <a:pt x="1181" y="569"/>
                    <a:pt x="1153" y="49"/>
                  </a:cubicBezTo>
                  <a:cubicBezTo>
                    <a:pt x="1138" y="39"/>
                    <a:pt x="1126" y="31"/>
                    <a:pt x="1111" y="21"/>
                  </a:cubicBezTo>
                  <a:cubicBezTo>
                    <a:pt x="1089" y="7"/>
                    <a:pt x="1066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3822825" y="3134375"/>
              <a:ext cx="226525" cy="112825"/>
            </a:xfrm>
            <a:custGeom>
              <a:rect b="b" l="l" r="r" t="t"/>
              <a:pathLst>
                <a:path extrusionOk="0" h="4513" w="9061">
                  <a:moveTo>
                    <a:pt x="2818" y="1"/>
                  </a:moveTo>
                  <a:cubicBezTo>
                    <a:pt x="2612" y="1"/>
                    <a:pt x="2395" y="114"/>
                    <a:pt x="2222" y="198"/>
                  </a:cubicBezTo>
                  <a:cubicBezTo>
                    <a:pt x="1959" y="325"/>
                    <a:pt x="1717" y="488"/>
                    <a:pt x="1490" y="670"/>
                  </a:cubicBezTo>
                  <a:cubicBezTo>
                    <a:pt x="1263" y="850"/>
                    <a:pt x="1054" y="1052"/>
                    <a:pt x="860" y="1266"/>
                  </a:cubicBezTo>
                  <a:cubicBezTo>
                    <a:pt x="786" y="1347"/>
                    <a:pt x="717" y="1432"/>
                    <a:pt x="649" y="1517"/>
                  </a:cubicBezTo>
                  <a:cubicBezTo>
                    <a:pt x="420" y="1741"/>
                    <a:pt x="214" y="1987"/>
                    <a:pt x="29" y="2248"/>
                  </a:cubicBezTo>
                  <a:cubicBezTo>
                    <a:pt x="0" y="2292"/>
                    <a:pt x="1" y="2365"/>
                    <a:pt x="29" y="2409"/>
                  </a:cubicBezTo>
                  <a:cubicBezTo>
                    <a:pt x="699" y="3435"/>
                    <a:pt x="1926" y="3941"/>
                    <a:pt x="2983" y="4458"/>
                  </a:cubicBezTo>
                  <a:cubicBezTo>
                    <a:pt x="3051" y="4492"/>
                    <a:pt x="3117" y="4513"/>
                    <a:pt x="3183" y="4513"/>
                  </a:cubicBezTo>
                  <a:cubicBezTo>
                    <a:pt x="3231" y="4513"/>
                    <a:pt x="3279" y="4502"/>
                    <a:pt x="3329" y="4478"/>
                  </a:cubicBezTo>
                  <a:cubicBezTo>
                    <a:pt x="3387" y="4451"/>
                    <a:pt x="3406" y="4379"/>
                    <a:pt x="3395" y="4321"/>
                  </a:cubicBezTo>
                  <a:cubicBezTo>
                    <a:pt x="3380" y="4248"/>
                    <a:pt x="3365" y="4175"/>
                    <a:pt x="3346" y="4103"/>
                  </a:cubicBezTo>
                  <a:lnTo>
                    <a:pt x="3346" y="4103"/>
                  </a:lnTo>
                  <a:cubicBezTo>
                    <a:pt x="3475" y="4160"/>
                    <a:pt x="3607" y="4213"/>
                    <a:pt x="3741" y="4258"/>
                  </a:cubicBezTo>
                  <a:cubicBezTo>
                    <a:pt x="4084" y="4371"/>
                    <a:pt x="4441" y="4439"/>
                    <a:pt x="4801" y="4465"/>
                  </a:cubicBezTo>
                  <a:cubicBezTo>
                    <a:pt x="4899" y="4472"/>
                    <a:pt x="4997" y="4477"/>
                    <a:pt x="5096" y="4477"/>
                  </a:cubicBezTo>
                  <a:cubicBezTo>
                    <a:pt x="5176" y="4477"/>
                    <a:pt x="5255" y="4474"/>
                    <a:pt x="5335" y="4467"/>
                  </a:cubicBezTo>
                  <a:cubicBezTo>
                    <a:pt x="5478" y="4454"/>
                    <a:pt x="5684" y="4457"/>
                    <a:pt x="5801" y="4364"/>
                  </a:cubicBezTo>
                  <a:cubicBezTo>
                    <a:pt x="5919" y="4270"/>
                    <a:pt x="5888" y="4150"/>
                    <a:pt x="5818" y="4046"/>
                  </a:cubicBezTo>
                  <a:lnTo>
                    <a:pt x="5818" y="4046"/>
                  </a:lnTo>
                  <a:cubicBezTo>
                    <a:pt x="5890" y="4070"/>
                    <a:pt x="5966" y="4083"/>
                    <a:pt x="6040" y="4094"/>
                  </a:cubicBezTo>
                  <a:cubicBezTo>
                    <a:pt x="6139" y="4110"/>
                    <a:pt x="6238" y="4118"/>
                    <a:pt x="6337" y="4118"/>
                  </a:cubicBezTo>
                  <a:cubicBezTo>
                    <a:pt x="6451" y="4118"/>
                    <a:pt x="6565" y="4107"/>
                    <a:pt x="6680" y="4087"/>
                  </a:cubicBezTo>
                  <a:cubicBezTo>
                    <a:pt x="6852" y="4057"/>
                    <a:pt x="7167" y="4000"/>
                    <a:pt x="7167" y="3769"/>
                  </a:cubicBezTo>
                  <a:cubicBezTo>
                    <a:pt x="7167" y="3685"/>
                    <a:pt x="7110" y="3625"/>
                    <a:pt x="7042" y="3578"/>
                  </a:cubicBezTo>
                  <a:cubicBezTo>
                    <a:pt x="7043" y="3578"/>
                    <a:pt x="7045" y="3577"/>
                    <a:pt x="7046" y="3577"/>
                  </a:cubicBezTo>
                  <a:cubicBezTo>
                    <a:pt x="7295" y="3521"/>
                    <a:pt x="7535" y="3435"/>
                    <a:pt x="7767" y="3330"/>
                  </a:cubicBezTo>
                  <a:cubicBezTo>
                    <a:pt x="8225" y="3121"/>
                    <a:pt x="8641" y="2821"/>
                    <a:pt x="8986" y="2455"/>
                  </a:cubicBezTo>
                  <a:cubicBezTo>
                    <a:pt x="9060" y="2381"/>
                    <a:pt x="9036" y="2281"/>
                    <a:pt x="8956" y="2221"/>
                  </a:cubicBezTo>
                  <a:cubicBezTo>
                    <a:pt x="8477" y="1870"/>
                    <a:pt x="7990" y="1522"/>
                    <a:pt x="7454" y="1260"/>
                  </a:cubicBezTo>
                  <a:cubicBezTo>
                    <a:pt x="7200" y="1135"/>
                    <a:pt x="6933" y="1032"/>
                    <a:pt x="6657" y="965"/>
                  </a:cubicBezTo>
                  <a:cubicBezTo>
                    <a:pt x="6530" y="933"/>
                    <a:pt x="6384" y="899"/>
                    <a:pt x="6238" y="881"/>
                  </a:cubicBezTo>
                  <a:cubicBezTo>
                    <a:pt x="6244" y="874"/>
                    <a:pt x="6253" y="866"/>
                    <a:pt x="6259" y="858"/>
                  </a:cubicBezTo>
                  <a:cubicBezTo>
                    <a:pt x="6337" y="770"/>
                    <a:pt x="6406" y="675"/>
                    <a:pt x="6467" y="573"/>
                  </a:cubicBezTo>
                  <a:cubicBezTo>
                    <a:pt x="6520" y="485"/>
                    <a:pt x="6453" y="362"/>
                    <a:pt x="6348" y="362"/>
                  </a:cubicBezTo>
                  <a:cubicBezTo>
                    <a:pt x="6347" y="362"/>
                    <a:pt x="6345" y="362"/>
                    <a:pt x="6343" y="362"/>
                  </a:cubicBezTo>
                  <a:cubicBezTo>
                    <a:pt x="6003" y="379"/>
                    <a:pt x="5665" y="412"/>
                    <a:pt x="5327" y="463"/>
                  </a:cubicBezTo>
                  <a:cubicBezTo>
                    <a:pt x="5166" y="488"/>
                    <a:pt x="5002" y="511"/>
                    <a:pt x="4843" y="546"/>
                  </a:cubicBezTo>
                  <a:cubicBezTo>
                    <a:pt x="4821" y="552"/>
                    <a:pt x="4799" y="557"/>
                    <a:pt x="4778" y="563"/>
                  </a:cubicBezTo>
                  <a:cubicBezTo>
                    <a:pt x="4862" y="480"/>
                    <a:pt x="4945" y="392"/>
                    <a:pt x="5028" y="310"/>
                  </a:cubicBezTo>
                  <a:cubicBezTo>
                    <a:pt x="5112" y="227"/>
                    <a:pt x="5051" y="73"/>
                    <a:pt x="4933" y="73"/>
                  </a:cubicBezTo>
                  <a:cubicBezTo>
                    <a:pt x="4932" y="73"/>
                    <a:pt x="4931" y="73"/>
                    <a:pt x="4930" y="73"/>
                  </a:cubicBezTo>
                  <a:cubicBezTo>
                    <a:pt x="4478" y="87"/>
                    <a:pt x="4031" y="155"/>
                    <a:pt x="3595" y="279"/>
                  </a:cubicBezTo>
                  <a:cubicBezTo>
                    <a:pt x="3385" y="339"/>
                    <a:pt x="3173" y="410"/>
                    <a:pt x="2973" y="498"/>
                  </a:cubicBezTo>
                  <a:cubicBezTo>
                    <a:pt x="2902" y="530"/>
                    <a:pt x="2834" y="564"/>
                    <a:pt x="2765" y="599"/>
                  </a:cubicBezTo>
                  <a:cubicBezTo>
                    <a:pt x="2844" y="476"/>
                    <a:pt x="2937" y="365"/>
                    <a:pt x="3037" y="260"/>
                  </a:cubicBezTo>
                  <a:cubicBezTo>
                    <a:pt x="3114" y="178"/>
                    <a:pt x="3074" y="61"/>
                    <a:pt x="2974" y="26"/>
                  </a:cubicBezTo>
                  <a:cubicBezTo>
                    <a:pt x="2923" y="9"/>
                    <a:pt x="2871" y="1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3822950" y="3135650"/>
              <a:ext cx="225825" cy="109925"/>
            </a:xfrm>
            <a:custGeom>
              <a:rect b="b" l="l" r="r" t="t"/>
              <a:pathLst>
                <a:path extrusionOk="0" h="4397" w="9033">
                  <a:moveTo>
                    <a:pt x="3017" y="0"/>
                  </a:moveTo>
                  <a:cubicBezTo>
                    <a:pt x="2948" y="49"/>
                    <a:pt x="2880" y="99"/>
                    <a:pt x="2813" y="148"/>
                  </a:cubicBezTo>
                  <a:cubicBezTo>
                    <a:pt x="2463" y="412"/>
                    <a:pt x="2142" y="713"/>
                    <a:pt x="1852" y="1040"/>
                  </a:cubicBezTo>
                  <a:cubicBezTo>
                    <a:pt x="1713" y="1195"/>
                    <a:pt x="1577" y="1355"/>
                    <a:pt x="1461" y="1527"/>
                  </a:cubicBezTo>
                  <a:cubicBezTo>
                    <a:pt x="1351" y="1686"/>
                    <a:pt x="1231" y="1852"/>
                    <a:pt x="1176" y="2039"/>
                  </a:cubicBezTo>
                  <a:lnTo>
                    <a:pt x="1113" y="2043"/>
                  </a:lnTo>
                  <a:cubicBezTo>
                    <a:pt x="760" y="2066"/>
                    <a:pt x="407" y="2101"/>
                    <a:pt x="58" y="2164"/>
                  </a:cubicBezTo>
                  <a:cubicBezTo>
                    <a:pt x="48" y="2177"/>
                    <a:pt x="39" y="2189"/>
                    <a:pt x="30" y="2201"/>
                  </a:cubicBezTo>
                  <a:cubicBezTo>
                    <a:pt x="0" y="2243"/>
                    <a:pt x="2" y="2316"/>
                    <a:pt x="30" y="2361"/>
                  </a:cubicBezTo>
                  <a:cubicBezTo>
                    <a:pt x="43" y="2380"/>
                    <a:pt x="56" y="2398"/>
                    <a:pt x="69" y="2417"/>
                  </a:cubicBezTo>
                  <a:cubicBezTo>
                    <a:pt x="363" y="2364"/>
                    <a:pt x="663" y="2332"/>
                    <a:pt x="961" y="2309"/>
                  </a:cubicBezTo>
                  <a:cubicBezTo>
                    <a:pt x="1379" y="2275"/>
                    <a:pt x="1800" y="2249"/>
                    <a:pt x="2220" y="2227"/>
                  </a:cubicBezTo>
                  <a:lnTo>
                    <a:pt x="2220" y="2227"/>
                  </a:lnTo>
                  <a:cubicBezTo>
                    <a:pt x="2213" y="2300"/>
                    <a:pt x="2259" y="2369"/>
                    <a:pt x="2297" y="2434"/>
                  </a:cubicBezTo>
                  <a:cubicBezTo>
                    <a:pt x="2353" y="2529"/>
                    <a:pt x="2412" y="2624"/>
                    <a:pt x="2473" y="2717"/>
                  </a:cubicBezTo>
                  <a:cubicBezTo>
                    <a:pt x="2600" y="2912"/>
                    <a:pt x="2741" y="3096"/>
                    <a:pt x="2892" y="3275"/>
                  </a:cubicBezTo>
                  <a:cubicBezTo>
                    <a:pt x="3194" y="3628"/>
                    <a:pt x="3533" y="3950"/>
                    <a:pt x="3898" y="4235"/>
                  </a:cubicBezTo>
                  <a:cubicBezTo>
                    <a:pt x="3914" y="4249"/>
                    <a:pt x="3932" y="4260"/>
                    <a:pt x="3948" y="4273"/>
                  </a:cubicBezTo>
                  <a:cubicBezTo>
                    <a:pt x="4154" y="4330"/>
                    <a:pt x="4365" y="4371"/>
                    <a:pt x="4577" y="4397"/>
                  </a:cubicBezTo>
                  <a:cubicBezTo>
                    <a:pt x="4392" y="4283"/>
                    <a:pt x="4211" y="4161"/>
                    <a:pt x="4037" y="4026"/>
                  </a:cubicBezTo>
                  <a:cubicBezTo>
                    <a:pt x="3680" y="3750"/>
                    <a:pt x="3351" y="3439"/>
                    <a:pt x="3058" y="3099"/>
                  </a:cubicBezTo>
                  <a:cubicBezTo>
                    <a:pt x="2913" y="2931"/>
                    <a:pt x="2776" y="2754"/>
                    <a:pt x="2644" y="2576"/>
                  </a:cubicBezTo>
                  <a:cubicBezTo>
                    <a:pt x="2576" y="2483"/>
                    <a:pt x="2511" y="2389"/>
                    <a:pt x="2447" y="2294"/>
                  </a:cubicBezTo>
                  <a:cubicBezTo>
                    <a:pt x="2428" y="2267"/>
                    <a:pt x="2412" y="2241"/>
                    <a:pt x="2392" y="2217"/>
                  </a:cubicBezTo>
                  <a:cubicBezTo>
                    <a:pt x="2600" y="2206"/>
                    <a:pt x="2809" y="2194"/>
                    <a:pt x="3017" y="2184"/>
                  </a:cubicBezTo>
                  <a:cubicBezTo>
                    <a:pt x="3722" y="2148"/>
                    <a:pt x="4428" y="2123"/>
                    <a:pt x="5135" y="2123"/>
                  </a:cubicBezTo>
                  <a:cubicBezTo>
                    <a:pt x="5150" y="2123"/>
                    <a:pt x="5164" y="2123"/>
                    <a:pt x="5179" y="2123"/>
                  </a:cubicBezTo>
                  <a:cubicBezTo>
                    <a:pt x="5340" y="2347"/>
                    <a:pt x="5556" y="2533"/>
                    <a:pt x="5763" y="2714"/>
                  </a:cubicBezTo>
                  <a:cubicBezTo>
                    <a:pt x="6050" y="2967"/>
                    <a:pt x="6353" y="3201"/>
                    <a:pt x="6673" y="3410"/>
                  </a:cubicBezTo>
                  <a:cubicBezTo>
                    <a:pt x="6835" y="3516"/>
                    <a:pt x="6998" y="3616"/>
                    <a:pt x="7165" y="3712"/>
                  </a:cubicBezTo>
                  <a:cubicBezTo>
                    <a:pt x="7156" y="3630"/>
                    <a:pt x="7103" y="3574"/>
                    <a:pt x="7037" y="3530"/>
                  </a:cubicBezTo>
                  <a:cubicBezTo>
                    <a:pt x="7039" y="3530"/>
                    <a:pt x="7040" y="3529"/>
                    <a:pt x="7041" y="3529"/>
                  </a:cubicBezTo>
                  <a:cubicBezTo>
                    <a:pt x="7116" y="3513"/>
                    <a:pt x="7192" y="3492"/>
                    <a:pt x="7266" y="3469"/>
                  </a:cubicBezTo>
                  <a:cubicBezTo>
                    <a:pt x="7113" y="3381"/>
                    <a:pt x="6960" y="3290"/>
                    <a:pt x="6812" y="3193"/>
                  </a:cubicBezTo>
                  <a:cubicBezTo>
                    <a:pt x="6513" y="3001"/>
                    <a:pt x="6221" y="2792"/>
                    <a:pt x="5943" y="2570"/>
                  </a:cubicBezTo>
                  <a:cubicBezTo>
                    <a:pt x="5768" y="2427"/>
                    <a:pt x="5601" y="2268"/>
                    <a:pt x="5425" y="2123"/>
                  </a:cubicBezTo>
                  <a:lnTo>
                    <a:pt x="5425" y="2123"/>
                  </a:lnTo>
                  <a:cubicBezTo>
                    <a:pt x="5982" y="2129"/>
                    <a:pt x="6539" y="2151"/>
                    <a:pt x="7093" y="2197"/>
                  </a:cubicBezTo>
                  <a:cubicBezTo>
                    <a:pt x="7714" y="2250"/>
                    <a:pt x="8324" y="2359"/>
                    <a:pt x="8938" y="2450"/>
                  </a:cubicBezTo>
                  <a:lnTo>
                    <a:pt x="8981" y="2406"/>
                  </a:lnTo>
                  <a:cubicBezTo>
                    <a:pt x="9023" y="2362"/>
                    <a:pt x="9032" y="2310"/>
                    <a:pt x="9018" y="2263"/>
                  </a:cubicBezTo>
                  <a:cubicBezTo>
                    <a:pt x="8476" y="2117"/>
                    <a:pt x="7909" y="2049"/>
                    <a:pt x="7356" y="1991"/>
                  </a:cubicBezTo>
                  <a:cubicBezTo>
                    <a:pt x="7183" y="1972"/>
                    <a:pt x="7009" y="1957"/>
                    <a:pt x="6834" y="1944"/>
                  </a:cubicBezTo>
                  <a:cubicBezTo>
                    <a:pt x="6931" y="1897"/>
                    <a:pt x="7028" y="1852"/>
                    <a:pt x="7125" y="1805"/>
                  </a:cubicBezTo>
                  <a:cubicBezTo>
                    <a:pt x="7333" y="1701"/>
                    <a:pt x="7546" y="1606"/>
                    <a:pt x="7761" y="1519"/>
                  </a:cubicBezTo>
                  <a:cubicBezTo>
                    <a:pt x="7810" y="1499"/>
                    <a:pt x="7861" y="1480"/>
                    <a:pt x="7911" y="1460"/>
                  </a:cubicBezTo>
                  <a:cubicBezTo>
                    <a:pt x="7828" y="1410"/>
                    <a:pt x="7742" y="1361"/>
                    <a:pt x="7657" y="1314"/>
                  </a:cubicBezTo>
                  <a:cubicBezTo>
                    <a:pt x="7444" y="1403"/>
                    <a:pt x="7234" y="1501"/>
                    <a:pt x="7030" y="1606"/>
                  </a:cubicBezTo>
                  <a:cubicBezTo>
                    <a:pt x="6918" y="1664"/>
                    <a:pt x="6813" y="1728"/>
                    <a:pt x="6707" y="1795"/>
                  </a:cubicBezTo>
                  <a:cubicBezTo>
                    <a:pt x="6649" y="1832"/>
                    <a:pt x="6592" y="1872"/>
                    <a:pt x="6550" y="1925"/>
                  </a:cubicBezTo>
                  <a:cubicBezTo>
                    <a:pt x="6124" y="1899"/>
                    <a:pt x="5700" y="1884"/>
                    <a:pt x="5275" y="1879"/>
                  </a:cubicBezTo>
                  <a:cubicBezTo>
                    <a:pt x="5211" y="1879"/>
                    <a:pt x="5148" y="1881"/>
                    <a:pt x="5085" y="1881"/>
                  </a:cubicBezTo>
                  <a:cubicBezTo>
                    <a:pt x="5082" y="1879"/>
                    <a:pt x="5081" y="1878"/>
                    <a:pt x="5079" y="1877"/>
                  </a:cubicBezTo>
                  <a:cubicBezTo>
                    <a:pt x="5075" y="1875"/>
                    <a:pt x="5071" y="1874"/>
                    <a:pt x="5067" y="1874"/>
                  </a:cubicBezTo>
                  <a:cubicBezTo>
                    <a:pt x="5060" y="1874"/>
                    <a:pt x="5054" y="1876"/>
                    <a:pt x="5049" y="1881"/>
                  </a:cubicBezTo>
                  <a:cubicBezTo>
                    <a:pt x="4634" y="1881"/>
                    <a:pt x="4219" y="1888"/>
                    <a:pt x="3804" y="1900"/>
                  </a:cubicBezTo>
                  <a:cubicBezTo>
                    <a:pt x="3856" y="1850"/>
                    <a:pt x="3903" y="1791"/>
                    <a:pt x="3945" y="1747"/>
                  </a:cubicBezTo>
                  <a:cubicBezTo>
                    <a:pt x="4065" y="1619"/>
                    <a:pt x="4189" y="1496"/>
                    <a:pt x="4316" y="1377"/>
                  </a:cubicBezTo>
                  <a:cubicBezTo>
                    <a:pt x="4591" y="1120"/>
                    <a:pt x="4883" y="880"/>
                    <a:pt x="5189" y="659"/>
                  </a:cubicBezTo>
                  <a:cubicBezTo>
                    <a:pt x="5328" y="559"/>
                    <a:pt x="5472" y="464"/>
                    <a:pt x="5618" y="374"/>
                  </a:cubicBezTo>
                  <a:lnTo>
                    <a:pt x="5618" y="374"/>
                  </a:lnTo>
                  <a:cubicBezTo>
                    <a:pt x="5521" y="386"/>
                    <a:pt x="5425" y="396"/>
                    <a:pt x="5328" y="411"/>
                  </a:cubicBezTo>
                  <a:cubicBezTo>
                    <a:pt x="5252" y="422"/>
                    <a:pt x="5173" y="434"/>
                    <a:pt x="5096" y="447"/>
                  </a:cubicBezTo>
                  <a:cubicBezTo>
                    <a:pt x="5092" y="450"/>
                    <a:pt x="5087" y="454"/>
                    <a:pt x="5083" y="456"/>
                  </a:cubicBezTo>
                  <a:cubicBezTo>
                    <a:pt x="4769" y="680"/>
                    <a:pt x="4471" y="925"/>
                    <a:pt x="4194" y="1193"/>
                  </a:cubicBezTo>
                  <a:cubicBezTo>
                    <a:pt x="4054" y="1326"/>
                    <a:pt x="3920" y="1464"/>
                    <a:pt x="3791" y="1607"/>
                  </a:cubicBezTo>
                  <a:cubicBezTo>
                    <a:pt x="3718" y="1689"/>
                    <a:pt x="3605" y="1794"/>
                    <a:pt x="3580" y="1909"/>
                  </a:cubicBezTo>
                  <a:cubicBezTo>
                    <a:pt x="2823" y="1936"/>
                    <a:pt x="2067" y="1978"/>
                    <a:pt x="1310" y="2030"/>
                  </a:cubicBezTo>
                  <a:cubicBezTo>
                    <a:pt x="1416" y="1921"/>
                    <a:pt x="1502" y="1795"/>
                    <a:pt x="1599" y="1679"/>
                  </a:cubicBezTo>
                  <a:cubicBezTo>
                    <a:pt x="1737" y="1516"/>
                    <a:pt x="1874" y="1352"/>
                    <a:pt x="2020" y="1196"/>
                  </a:cubicBezTo>
                  <a:cubicBezTo>
                    <a:pt x="2267" y="933"/>
                    <a:pt x="2538" y="693"/>
                    <a:pt x="2823" y="469"/>
                  </a:cubicBezTo>
                  <a:cubicBezTo>
                    <a:pt x="2889" y="378"/>
                    <a:pt x="2959" y="291"/>
                    <a:pt x="3037" y="210"/>
                  </a:cubicBezTo>
                  <a:cubicBezTo>
                    <a:pt x="3103" y="142"/>
                    <a:pt x="3083" y="48"/>
                    <a:pt x="3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840575" y="2988000"/>
              <a:ext cx="130100" cy="152575"/>
            </a:xfrm>
            <a:custGeom>
              <a:rect b="b" l="l" r="r" t="t"/>
              <a:pathLst>
                <a:path extrusionOk="0" h="6103" w="5204">
                  <a:moveTo>
                    <a:pt x="4989" y="1"/>
                  </a:moveTo>
                  <a:cubicBezTo>
                    <a:pt x="4973" y="1"/>
                    <a:pt x="4958" y="3"/>
                    <a:pt x="4942" y="7"/>
                  </a:cubicBezTo>
                  <a:cubicBezTo>
                    <a:pt x="4455" y="144"/>
                    <a:pt x="3968" y="290"/>
                    <a:pt x="3511" y="512"/>
                  </a:cubicBezTo>
                  <a:cubicBezTo>
                    <a:pt x="3295" y="617"/>
                    <a:pt x="3088" y="743"/>
                    <a:pt x="2897" y="893"/>
                  </a:cubicBezTo>
                  <a:cubicBezTo>
                    <a:pt x="2809" y="962"/>
                    <a:pt x="2709" y="1041"/>
                    <a:pt x="2622" y="1131"/>
                  </a:cubicBezTo>
                  <a:cubicBezTo>
                    <a:pt x="2620" y="1122"/>
                    <a:pt x="2618" y="1113"/>
                    <a:pt x="2617" y="1103"/>
                  </a:cubicBezTo>
                  <a:cubicBezTo>
                    <a:pt x="2598" y="1004"/>
                    <a:pt x="2570" y="908"/>
                    <a:pt x="2535" y="815"/>
                  </a:cubicBezTo>
                  <a:cubicBezTo>
                    <a:pt x="2517" y="767"/>
                    <a:pt x="2469" y="741"/>
                    <a:pt x="2422" y="741"/>
                  </a:cubicBezTo>
                  <a:cubicBezTo>
                    <a:pt x="2387" y="741"/>
                    <a:pt x="2352" y="755"/>
                    <a:pt x="2329" y="786"/>
                  </a:cubicBezTo>
                  <a:cubicBezTo>
                    <a:pt x="2162" y="1024"/>
                    <a:pt x="2009" y="1269"/>
                    <a:pt x="1867" y="1521"/>
                  </a:cubicBezTo>
                  <a:cubicBezTo>
                    <a:pt x="1800" y="1642"/>
                    <a:pt x="1731" y="1765"/>
                    <a:pt x="1670" y="1890"/>
                  </a:cubicBezTo>
                  <a:cubicBezTo>
                    <a:pt x="1663" y="1906"/>
                    <a:pt x="1655" y="1924"/>
                    <a:pt x="1647" y="1943"/>
                  </a:cubicBezTo>
                  <a:cubicBezTo>
                    <a:pt x="1636" y="1843"/>
                    <a:pt x="1620" y="1742"/>
                    <a:pt x="1608" y="1643"/>
                  </a:cubicBezTo>
                  <a:cubicBezTo>
                    <a:pt x="1600" y="1580"/>
                    <a:pt x="1544" y="1541"/>
                    <a:pt x="1488" y="1541"/>
                  </a:cubicBezTo>
                  <a:cubicBezTo>
                    <a:pt x="1454" y="1541"/>
                    <a:pt x="1421" y="1555"/>
                    <a:pt x="1398" y="1585"/>
                  </a:cubicBezTo>
                  <a:cubicBezTo>
                    <a:pt x="1170" y="1896"/>
                    <a:pt x="984" y="2232"/>
                    <a:pt x="840" y="2590"/>
                  </a:cubicBezTo>
                  <a:cubicBezTo>
                    <a:pt x="770" y="2763"/>
                    <a:pt x="708" y="2940"/>
                    <a:pt x="663" y="3121"/>
                  </a:cubicBezTo>
                  <a:cubicBezTo>
                    <a:pt x="647" y="3185"/>
                    <a:pt x="635" y="3249"/>
                    <a:pt x="621" y="3313"/>
                  </a:cubicBezTo>
                  <a:cubicBezTo>
                    <a:pt x="580" y="3196"/>
                    <a:pt x="554" y="3076"/>
                    <a:pt x="537" y="2954"/>
                  </a:cubicBezTo>
                  <a:cubicBezTo>
                    <a:pt x="526" y="2888"/>
                    <a:pt x="475" y="2852"/>
                    <a:pt x="419" y="2852"/>
                  </a:cubicBezTo>
                  <a:cubicBezTo>
                    <a:pt x="395" y="2852"/>
                    <a:pt x="370" y="2859"/>
                    <a:pt x="348" y="2873"/>
                  </a:cubicBezTo>
                  <a:cubicBezTo>
                    <a:pt x="162" y="2993"/>
                    <a:pt x="114" y="3267"/>
                    <a:pt x="69" y="3468"/>
                  </a:cubicBezTo>
                  <a:cubicBezTo>
                    <a:pt x="17" y="3711"/>
                    <a:pt x="1" y="3957"/>
                    <a:pt x="4" y="4205"/>
                  </a:cubicBezTo>
                  <a:cubicBezTo>
                    <a:pt x="6" y="4451"/>
                    <a:pt x="32" y="4697"/>
                    <a:pt x="75" y="4940"/>
                  </a:cubicBezTo>
                  <a:cubicBezTo>
                    <a:pt x="90" y="5031"/>
                    <a:pt x="111" y="5123"/>
                    <a:pt x="134" y="5213"/>
                  </a:cubicBezTo>
                  <a:cubicBezTo>
                    <a:pt x="163" y="5483"/>
                    <a:pt x="221" y="5750"/>
                    <a:pt x="301" y="6010"/>
                  </a:cubicBezTo>
                  <a:cubicBezTo>
                    <a:pt x="313" y="6053"/>
                    <a:pt x="364" y="6090"/>
                    <a:pt x="408" y="6094"/>
                  </a:cubicBezTo>
                  <a:cubicBezTo>
                    <a:pt x="480" y="6100"/>
                    <a:pt x="552" y="6103"/>
                    <a:pt x="623" y="6103"/>
                  </a:cubicBezTo>
                  <a:cubicBezTo>
                    <a:pt x="1581" y="6103"/>
                    <a:pt x="2488" y="5591"/>
                    <a:pt x="3326" y="5182"/>
                  </a:cubicBezTo>
                  <a:cubicBezTo>
                    <a:pt x="3425" y="5134"/>
                    <a:pt x="3495" y="5072"/>
                    <a:pt x="3520" y="4959"/>
                  </a:cubicBezTo>
                  <a:cubicBezTo>
                    <a:pt x="3532" y="4906"/>
                    <a:pt x="3494" y="4857"/>
                    <a:pt x="3448" y="4834"/>
                  </a:cubicBezTo>
                  <a:cubicBezTo>
                    <a:pt x="3391" y="4806"/>
                    <a:pt x="3335" y="4779"/>
                    <a:pt x="3277" y="4754"/>
                  </a:cubicBezTo>
                  <a:cubicBezTo>
                    <a:pt x="3384" y="4696"/>
                    <a:pt x="3488" y="4636"/>
                    <a:pt x="3588" y="4570"/>
                  </a:cubicBezTo>
                  <a:cubicBezTo>
                    <a:pt x="3844" y="4399"/>
                    <a:pt x="4075" y="4195"/>
                    <a:pt x="4281" y="3966"/>
                  </a:cubicBezTo>
                  <a:cubicBezTo>
                    <a:pt x="4381" y="3854"/>
                    <a:pt x="4477" y="3736"/>
                    <a:pt x="4559" y="3609"/>
                  </a:cubicBezTo>
                  <a:cubicBezTo>
                    <a:pt x="4626" y="3507"/>
                    <a:pt x="4735" y="3371"/>
                    <a:pt x="4734" y="3241"/>
                  </a:cubicBezTo>
                  <a:cubicBezTo>
                    <a:pt x="4732" y="3113"/>
                    <a:pt x="4635" y="3071"/>
                    <a:pt x="4529" y="3064"/>
                  </a:cubicBezTo>
                  <a:cubicBezTo>
                    <a:pt x="4583" y="3028"/>
                    <a:pt x="4631" y="2985"/>
                    <a:pt x="4677" y="2940"/>
                  </a:cubicBezTo>
                  <a:cubicBezTo>
                    <a:pt x="4810" y="2813"/>
                    <a:pt x="4919" y="2670"/>
                    <a:pt x="5006" y="2506"/>
                  </a:cubicBezTo>
                  <a:cubicBezTo>
                    <a:pt x="5076" y="2375"/>
                    <a:pt x="5204" y="2133"/>
                    <a:pt x="5048" y="2013"/>
                  </a:cubicBezTo>
                  <a:cubicBezTo>
                    <a:pt x="5018" y="1990"/>
                    <a:pt x="4984" y="1981"/>
                    <a:pt x="4949" y="1981"/>
                  </a:cubicBezTo>
                  <a:cubicBezTo>
                    <a:pt x="4918" y="1981"/>
                    <a:pt x="4886" y="1987"/>
                    <a:pt x="4855" y="1997"/>
                  </a:cubicBezTo>
                  <a:cubicBezTo>
                    <a:pt x="4855" y="1996"/>
                    <a:pt x="4856" y="1995"/>
                    <a:pt x="4856" y="1994"/>
                  </a:cubicBezTo>
                  <a:cubicBezTo>
                    <a:pt x="4949" y="1797"/>
                    <a:pt x="5017" y="1590"/>
                    <a:pt x="5066" y="1380"/>
                  </a:cubicBezTo>
                  <a:cubicBezTo>
                    <a:pt x="5165" y="964"/>
                    <a:pt x="5181" y="529"/>
                    <a:pt x="5116" y="104"/>
                  </a:cubicBezTo>
                  <a:cubicBezTo>
                    <a:pt x="5106" y="36"/>
                    <a:pt x="5051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847900" y="2988275"/>
              <a:ext cx="120750" cy="152200"/>
            </a:xfrm>
            <a:custGeom>
              <a:rect b="b" l="l" r="r" t="t"/>
              <a:pathLst>
                <a:path extrusionOk="0" h="6088" w="4830">
                  <a:moveTo>
                    <a:pt x="4746" y="1"/>
                  </a:moveTo>
                  <a:cubicBezTo>
                    <a:pt x="4365" y="287"/>
                    <a:pt x="4024" y="633"/>
                    <a:pt x="3697" y="972"/>
                  </a:cubicBezTo>
                  <a:cubicBezTo>
                    <a:pt x="3593" y="1080"/>
                    <a:pt x="3492" y="1189"/>
                    <a:pt x="3393" y="1299"/>
                  </a:cubicBezTo>
                  <a:cubicBezTo>
                    <a:pt x="3413" y="1210"/>
                    <a:pt x="3434" y="1122"/>
                    <a:pt x="3452" y="1031"/>
                  </a:cubicBezTo>
                  <a:cubicBezTo>
                    <a:pt x="3491" y="837"/>
                    <a:pt x="3538" y="645"/>
                    <a:pt x="3591" y="455"/>
                  </a:cubicBezTo>
                  <a:cubicBezTo>
                    <a:pt x="3604" y="410"/>
                    <a:pt x="3617" y="368"/>
                    <a:pt x="3630" y="324"/>
                  </a:cubicBezTo>
                  <a:lnTo>
                    <a:pt x="3630" y="324"/>
                  </a:lnTo>
                  <a:cubicBezTo>
                    <a:pt x="3554" y="353"/>
                    <a:pt x="3477" y="384"/>
                    <a:pt x="3399" y="418"/>
                  </a:cubicBezTo>
                  <a:cubicBezTo>
                    <a:pt x="3348" y="606"/>
                    <a:pt x="3305" y="798"/>
                    <a:pt x="3268" y="991"/>
                  </a:cubicBezTo>
                  <a:cubicBezTo>
                    <a:pt x="3248" y="1096"/>
                    <a:pt x="3237" y="1200"/>
                    <a:pt x="3227" y="1305"/>
                  </a:cubicBezTo>
                  <a:cubicBezTo>
                    <a:pt x="3222" y="1364"/>
                    <a:pt x="3218" y="1424"/>
                    <a:pt x="3232" y="1479"/>
                  </a:cubicBezTo>
                  <a:cubicBezTo>
                    <a:pt x="2992" y="1751"/>
                    <a:pt x="2759" y="2029"/>
                    <a:pt x="2535" y="2312"/>
                  </a:cubicBezTo>
                  <a:cubicBezTo>
                    <a:pt x="2501" y="2353"/>
                    <a:pt x="2470" y="2397"/>
                    <a:pt x="2436" y="2439"/>
                  </a:cubicBezTo>
                  <a:cubicBezTo>
                    <a:pt x="2435" y="2441"/>
                    <a:pt x="2433" y="2441"/>
                    <a:pt x="2431" y="2442"/>
                  </a:cubicBezTo>
                  <a:cubicBezTo>
                    <a:pt x="2421" y="2446"/>
                    <a:pt x="2416" y="2454"/>
                    <a:pt x="2418" y="2464"/>
                  </a:cubicBezTo>
                  <a:cubicBezTo>
                    <a:pt x="2201" y="2741"/>
                    <a:pt x="1989" y="3025"/>
                    <a:pt x="1782" y="3310"/>
                  </a:cubicBezTo>
                  <a:cubicBezTo>
                    <a:pt x="1776" y="3249"/>
                    <a:pt x="1760" y="3188"/>
                    <a:pt x="1752" y="3136"/>
                  </a:cubicBezTo>
                  <a:cubicBezTo>
                    <a:pt x="1729" y="2988"/>
                    <a:pt x="1710" y="2840"/>
                    <a:pt x="1697" y="2692"/>
                  </a:cubicBezTo>
                  <a:cubicBezTo>
                    <a:pt x="1668" y="2374"/>
                    <a:pt x="1659" y="2052"/>
                    <a:pt x="1671" y="1733"/>
                  </a:cubicBezTo>
                  <a:cubicBezTo>
                    <a:pt x="1677" y="1587"/>
                    <a:pt x="1688" y="1441"/>
                    <a:pt x="1704" y="1296"/>
                  </a:cubicBezTo>
                  <a:lnTo>
                    <a:pt x="1704" y="1296"/>
                  </a:lnTo>
                  <a:cubicBezTo>
                    <a:pt x="1661" y="1367"/>
                    <a:pt x="1617" y="1437"/>
                    <a:pt x="1577" y="1510"/>
                  </a:cubicBezTo>
                  <a:cubicBezTo>
                    <a:pt x="1544" y="1567"/>
                    <a:pt x="1512" y="1625"/>
                    <a:pt x="1479" y="1685"/>
                  </a:cubicBezTo>
                  <a:cubicBezTo>
                    <a:pt x="1479" y="1690"/>
                    <a:pt x="1479" y="1693"/>
                    <a:pt x="1477" y="1698"/>
                  </a:cubicBezTo>
                  <a:cubicBezTo>
                    <a:pt x="1465" y="2026"/>
                    <a:pt x="1474" y="2354"/>
                    <a:pt x="1508" y="2681"/>
                  </a:cubicBezTo>
                  <a:cubicBezTo>
                    <a:pt x="1524" y="2843"/>
                    <a:pt x="1547" y="3006"/>
                    <a:pt x="1575" y="3167"/>
                  </a:cubicBezTo>
                  <a:cubicBezTo>
                    <a:pt x="1591" y="3258"/>
                    <a:pt x="1604" y="3390"/>
                    <a:pt x="1668" y="3465"/>
                  </a:cubicBezTo>
                  <a:cubicBezTo>
                    <a:pt x="1292" y="3988"/>
                    <a:pt x="926" y="4518"/>
                    <a:pt x="565" y="5051"/>
                  </a:cubicBezTo>
                  <a:cubicBezTo>
                    <a:pt x="547" y="4925"/>
                    <a:pt x="508" y="4800"/>
                    <a:pt x="480" y="4675"/>
                  </a:cubicBezTo>
                  <a:cubicBezTo>
                    <a:pt x="443" y="4498"/>
                    <a:pt x="404" y="4320"/>
                    <a:pt x="376" y="4142"/>
                  </a:cubicBezTo>
                  <a:cubicBezTo>
                    <a:pt x="329" y="3838"/>
                    <a:pt x="308" y="3531"/>
                    <a:pt x="308" y="3223"/>
                  </a:cubicBezTo>
                  <a:cubicBezTo>
                    <a:pt x="282" y="3131"/>
                    <a:pt x="260" y="3037"/>
                    <a:pt x="246" y="2944"/>
                  </a:cubicBezTo>
                  <a:cubicBezTo>
                    <a:pt x="236" y="2879"/>
                    <a:pt x="186" y="2843"/>
                    <a:pt x="131" y="2843"/>
                  </a:cubicBezTo>
                  <a:cubicBezTo>
                    <a:pt x="118" y="2843"/>
                    <a:pt x="106" y="2845"/>
                    <a:pt x="93" y="2849"/>
                  </a:cubicBezTo>
                  <a:cubicBezTo>
                    <a:pt x="90" y="2921"/>
                    <a:pt x="88" y="2992"/>
                    <a:pt x="87" y="3063"/>
                  </a:cubicBezTo>
                  <a:cubicBezTo>
                    <a:pt x="80" y="3435"/>
                    <a:pt x="115" y="3807"/>
                    <a:pt x="182" y="4173"/>
                  </a:cubicBezTo>
                  <a:cubicBezTo>
                    <a:pt x="214" y="4346"/>
                    <a:pt x="251" y="4522"/>
                    <a:pt x="304" y="4689"/>
                  </a:cubicBezTo>
                  <a:cubicBezTo>
                    <a:pt x="355" y="4847"/>
                    <a:pt x="403" y="5013"/>
                    <a:pt x="500" y="5148"/>
                  </a:cubicBezTo>
                  <a:cubicBezTo>
                    <a:pt x="490" y="5163"/>
                    <a:pt x="480" y="5179"/>
                    <a:pt x="470" y="5192"/>
                  </a:cubicBezTo>
                  <a:cubicBezTo>
                    <a:pt x="302" y="5442"/>
                    <a:pt x="140" y="5697"/>
                    <a:pt x="1" y="5964"/>
                  </a:cubicBezTo>
                  <a:cubicBezTo>
                    <a:pt x="5" y="5977"/>
                    <a:pt x="7" y="5989"/>
                    <a:pt x="11" y="6002"/>
                  </a:cubicBezTo>
                  <a:cubicBezTo>
                    <a:pt x="25" y="6045"/>
                    <a:pt x="75" y="6082"/>
                    <a:pt x="119" y="6086"/>
                  </a:cubicBezTo>
                  <a:cubicBezTo>
                    <a:pt x="139" y="6087"/>
                    <a:pt x="158" y="6087"/>
                    <a:pt x="177" y="6088"/>
                  </a:cubicBezTo>
                  <a:cubicBezTo>
                    <a:pt x="296" y="5863"/>
                    <a:pt x="429" y="5646"/>
                    <a:pt x="569" y="5434"/>
                  </a:cubicBezTo>
                  <a:cubicBezTo>
                    <a:pt x="765" y="5135"/>
                    <a:pt x="966" y="4840"/>
                    <a:pt x="1170" y="4546"/>
                  </a:cubicBezTo>
                  <a:cubicBezTo>
                    <a:pt x="1216" y="4589"/>
                    <a:pt x="1286" y="4595"/>
                    <a:pt x="1349" y="4602"/>
                  </a:cubicBezTo>
                  <a:cubicBezTo>
                    <a:pt x="1443" y="4613"/>
                    <a:pt x="1537" y="4624"/>
                    <a:pt x="1631" y="4632"/>
                  </a:cubicBezTo>
                  <a:cubicBezTo>
                    <a:pt x="1754" y="4642"/>
                    <a:pt x="1876" y="4646"/>
                    <a:pt x="1999" y="4646"/>
                  </a:cubicBezTo>
                  <a:cubicBezTo>
                    <a:pt x="2073" y="4646"/>
                    <a:pt x="2148" y="4645"/>
                    <a:pt x="2223" y="4641"/>
                  </a:cubicBezTo>
                  <a:cubicBezTo>
                    <a:pt x="2617" y="4623"/>
                    <a:pt x="3009" y="4564"/>
                    <a:pt x="3393" y="4469"/>
                  </a:cubicBezTo>
                  <a:cubicBezTo>
                    <a:pt x="3410" y="4465"/>
                    <a:pt x="3427" y="4460"/>
                    <a:pt x="3443" y="4455"/>
                  </a:cubicBezTo>
                  <a:cubicBezTo>
                    <a:pt x="3589" y="4345"/>
                    <a:pt x="3728" y="4225"/>
                    <a:pt x="3855" y="4096"/>
                  </a:cubicBezTo>
                  <a:lnTo>
                    <a:pt x="3855" y="4096"/>
                  </a:lnTo>
                  <a:cubicBezTo>
                    <a:pt x="3682" y="4162"/>
                    <a:pt x="3507" y="4219"/>
                    <a:pt x="3325" y="4266"/>
                  </a:cubicBezTo>
                  <a:cubicBezTo>
                    <a:pt x="2955" y="4361"/>
                    <a:pt x="2574" y="4418"/>
                    <a:pt x="2192" y="4438"/>
                  </a:cubicBezTo>
                  <a:cubicBezTo>
                    <a:pt x="2072" y="4443"/>
                    <a:pt x="1953" y="4446"/>
                    <a:pt x="1833" y="4446"/>
                  </a:cubicBezTo>
                  <a:cubicBezTo>
                    <a:pt x="1764" y="4446"/>
                    <a:pt x="1695" y="4445"/>
                    <a:pt x="1625" y="4443"/>
                  </a:cubicBezTo>
                  <a:cubicBezTo>
                    <a:pt x="1527" y="4440"/>
                    <a:pt x="1430" y="4435"/>
                    <a:pt x="1334" y="4428"/>
                  </a:cubicBezTo>
                  <a:cubicBezTo>
                    <a:pt x="1314" y="4425"/>
                    <a:pt x="1293" y="4424"/>
                    <a:pt x="1274" y="4424"/>
                  </a:cubicBezTo>
                  <a:cubicBezTo>
                    <a:pt x="1267" y="4424"/>
                    <a:pt x="1261" y="4424"/>
                    <a:pt x="1255" y="4425"/>
                  </a:cubicBezTo>
                  <a:cubicBezTo>
                    <a:pt x="1356" y="4279"/>
                    <a:pt x="1456" y="4133"/>
                    <a:pt x="1559" y="3988"/>
                  </a:cubicBezTo>
                  <a:cubicBezTo>
                    <a:pt x="1909" y="3486"/>
                    <a:pt x="2269" y="2990"/>
                    <a:pt x="2645" y="2506"/>
                  </a:cubicBezTo>
                  <a:cubicBezTo>
                    <a:pt x="2661" y="2506"/>
                    <a:pt x="2678" y="2506"/>
                    <a:pt x="2694" y="2506"/>
                  </a:cubicBezTo>
                  <a:cubicBezTo>
                    <a:pt x="2913" y="2506"/>
                    <a:pt x="3134" y="2462"/>
                    <a:pt x="3347" y="2422"/>
                  </a:cubicBezTo>
                  <a:cubicBezTo>
                    <a:pt x="3666" y="2361"/>
                    <a:pt x="3982" y="2278"/>
                    <a:pt x="4290" y="2173"/>
                  </a:cubicBezTo>
                  <a:cubicBezTo>
                    <a:pt x="4444" y="2120"/>
                    <a:pt x="4598" y="2062"/>
                    <a:pt x="4749" y="2001"/>
                  </a:cubicBezTo>
                  <a:cubicBezTo>
                    <a:pt x="4719" y="1981"/>
                    <a:pt x="4687" y="1974"/>
                    <a:pt x="4655" y="1974"/>
                  </a:cubicBezTo>
                  <a:cubicBezTo>
                    <a:pt x="4624" y="1974"/>
                    <a:pt x="4593" y="1980"/>
                    <a:pt x="4562" y="1990"/>
                  </a:cubicBezTo>
                  <a:cubicBezTo>
                    <a:pt x="4562" y="1989"/>
                    <a:pt x="4563" y="1988"/>
                    <a:pt x="4563" y="1987"/>
                  </a:cubicBezTo>
                  <a:cubicBezTo>
                    <a:pt x="4593" y="1927"/>
                    <a:pt x="4618" y="1865"/>
                    <a:pt x="4640" y="1805"/>
                  </a:cubicBezTo>
                  <a:lnTo>
                    <a:pt x="4640" y="1805"/>
                  </a:lnTo>
                  <a:cubicBezTo>
                    <a:pt x="4501" y="1862"/>
                    <a:pt x="4360" y="1916"/>
                    <a:pt x="4218" y="1966"/>
                  </a:cubicBezTo>
                  <a:cubicBezTo>
                    <a:pt x="3932" y="2065"/>
                    <a:pt x="3640" y="2152"/>
                    <a:pt x="3346" y="2223"/>
                  </a:cubicBezTo>
                  <a:cubicBezTo>
                    <a:pt x="3159" y="2267"/>
                    <a:pt x="2966" y="2296"/>
                    <a:pt x="2777" y="2338"/>
                  </a:cubicBezTo>
                  <a:cubicBezTo>
                    <a:pt x="3071" y="1967"/>
                    <a:pt x="3376" y="1605"/>
                    <a:pt x="3698" y="1257"/>
                  </a:cubicBezTo>
                  <a:cubicBezTo>
                    <a:pt x="4057" y="868"/>
                    <a:pt x="4449" y="515"/>
                    <a:pt x="4829" y="150"/>
                  </a:cubicBezTo>
                  <a:cubicBezTo>
                    <a:pt x="4827" y="133"/>
                    <a:pt x="4826" y="116"/>
                    <a:pt x="4823" y="100"/>
                  </a:cubicBezTo>
                  <a:cubicBezTo>
                    <a:pt x="4815" y="48"/>
                    <a:pt x="4785" y="14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3559000" y="3190525"/>
              <a:ext cx="165275" cy="115025"/>
            </a:xfrm>
            <a:custGeom>
              <a:rect b="b" l="l" r="r" t="t"/>
              <a:pathLst>
                <a:path extrusionOk="0" h="4601" w="6611">
                  <a:moveTo>
                    <a:pt x="5031" y="0"/>
                  </a:moveTo>
                  <a:cubicBezTo>
                    <a:pt x="4510" y="0"/>
                    <a:pt x="3982" y="68"/>
                    <a:pt x="3484" y="114"/>
                  </a:cubicBezTo>
                  <a:cubicBezTo>
                    <a:pt x="3374" y="125"/>
                    <a:pt x="3286" y="158"/>
                    <a:pt x="3226" y="253"/>
                  </a:cubicBezTo>
                  <a:cubicBezTo>
                    <a:pt x="3196" y="299"/>
                    <a:pt x="3213" y="359"/>
                    <a:pt x="3248" y="397"/>
                  </a:cubicBezTo>
                  <a:cubicBezTo>
                    <a:pt x="3290" y="444"/>
                    <a:pt x="3335" y="490"/>
                    <a:pt x="3379" y="533"/>
                  </a:cubicBezTo>
                  <a:cubicBezTo>
                    <a:pt x="3259" y="549"/>
                    <a:pt x="3140" y="569"/>
                    <a:pt x="3023" y="596"/>
                  </a:cubicBezTo>
                  <a:cubicBezTo>
                    <a:pt x="2725" y="665"/>
                    <a:pt x="2435" y="774"/>
                    <a:pt x="2163" y="915"/>
                  </a:cubicBezTo>
                  <a:cubicBezTo>
                    <a:pt x="2029" y="985"/>
                    <a:pt x="1897" y="1061"/>
                    <a:pt x="1776" y="1150"/>
                  </a:cubicBezTo>
                  <a:cubicBezTo>
                    <a:pt x="1677" y="1222"/>
                    <a:pt x="1526" y="1311"/>
                    <a:pt x="1482" y="1431"/>
                  </a:cubicBezTo>
                  <a:cubicBezTo>
                    <a:pt x="1439" y="1551"/>
                    <a:pt x="1515" y="1624"/>
                    <a:pt x="1610" y="1669"/>
                  </a:cubicBezTo>
                  <a:cubicBezTo>
                    <a:pt x="1548" y="1685"/>
                    <a:pt x="1487" y="1708"/>
                    <a:pt x="1429" y="1732"/>
                  </a:cubicBezTo>
                  <a:cubicBezTo>
                    <a:pt x="1258" y="1804"/>
                    <a:pt x="1107" y="1899"/>
                    <a:pt x="968" y="2021"/>
                  </a:cubicBezTo>
                  <a:cubicBezTo>
                    <a:pt x="855" y="2119"/>
                    <a:pt x="652" y="2300"/>
                    <a:pt x="755" y="2468"/>
                  </a:cubicBezTo>
                  <a:cubicBezTo>
                    <a:pt x="793" y="2529"/>
                    <a:pt x="860" y="2547"/>
                    <a:pt x="931" y="2550"/>
                  </a:cubicBezTo>
                  <a:lnTo>
                    <a:pt x="928" y="2552"/>
                  </a:lnTo>
                  <a:cubicBezTo>
                    <a:pt x="773" y="2704"/>
                    <a:pt x="636" y="2874"/>
                    <a:pt x="515" y="3053"/>
                  </a:cubicBezTo>
                  <a:cubicBezTo>
                    <a:pt x="275" y="3408"/>
                    <a:pt x="107" y="3809"/>
                    <a:pt x="19" y="4228"/>
                  </a:cubicBezTo>
                  <a:cubicBezTo>
                    <a:pt x="0" y="4319"/>
                    <a:pt x="63" y="4382"/>
                    <a:pt x="146" y="4389"/>
                  </a:cubicBezTo>
                  <a:cubicBezTo>
                    <a:pt x="482" y="4418"/>
                    <a:pt x="821" y="4443"/>
                    <a:pt x="1158" y="4443"/>
                  </a:cubicBezTo>
                  <a:cubicBezTo>
                    <a:pt x="1327" y="4443"/>
                    <a:pt x="1495" y="4437"/>
                    <a:pt x="1662" y="4421"/>
                  </a:cubicBezTo>
                  <a:cubicBezTo>
                    <a:pt x="1902" y="4399"/>
                    <a:pt x="2141" y="4355"/>
                    <a:pt x="2372" y="4282"/>
                  </a:cubicBezTo>
                  <a:cubicBezTo>
                    <a:pt x="2478" y="4247"/>
                    <a:pt x="2600" y="4209"/>
                    <a:pt x="2713" y="4156"/>
                  </a:cubicBezTo>
                  <a:lnTo>
                    <a:pt x="2713" y="4156"/>
                  </a:lnTo>
                  <a:cubicBezTo>
                    <a:pt x="2712" y="4166"/>
                    <a:pt x="2711" y="4174"/>
                    <a:pt x="2707" y="4184"/>
                  </a:cubicBezTo>
                  <a:cubicBezTo>
                    <a:pt x="2691" y="4283"/>
                    <a:pt x="2681" y="4383"/>
                    <a:pt x="2683" y="4484"/>
                  </a:cubicBezTo>
                  <a:cubicBezTo>
                    <a:pt x="2683" y="4550"/>
                    <a:pt x="2744" y="4600"/>
                    <a:pt x="2805" y="4600"/>
                  </a:cubicBezTo>
                  <a:cubicBezTo>
                    <a:pt x="2826" y="4600"/>
                    <a:pt x="2847" y="4595"/>
                    <a:pt x="2866" y="4582"/>
                  </a:cubicBezTo>
                  <a:cubicBezTo>
                    <a:pt x="3106" y="4418"/>
                    <a:pt x="3335" y="4244"/>
                    <a:pt x="3556" y="4057"/>
                  </a:cubicBezTo>
                  <a:cubicBezTo>
                    <a:pt x="3664" y="3968"/>
                    <a:pt x="3771" y="3878"/>
                    <a:pt x="3870" y="3781"/>
                  </a:cubicBezTo>
                  <a:cubicBezTo>
                    <a:pt x="3885" y="3767"/>
                    <a:pt x="3898" y="3754"/>
                    <a:pt x="3911" y="3739"/>
                  </a:cubicBezTo>
                  <a:lnTo>
                    <a:pt x="3911" y="3739"/>
                  </a:lnTo>
                  <a:cubicBezTo>
                    <a:pt x="3886" y="3838"/>
                    <a:pt x="3865" y="3937"/>
                    <a:pt x="3842" y="4033"/>
                  </a:cubicBezTo>
                  <a:cubicBezTo>
                    <a:pt x="3823" y="4110"/>
                    <a:pt x="3889" y="4179"/>
                    <a:pt x="3960" y="4179"/>
                  </a:cubicBezTo>
                  <a:cubicBezTo>
                    <a:pt x="3980" y="4179"/>
                    <a:pt x="4000" y="4173"/>
                    <a:pt x="4018" y="4162"/>
                  </a:cubicBezTo>
                  <a:cubicBezTo>
                    <a:pt x="4340" y="3952"/>
                    <a:pt x="4634" y="3703"/>
                    <a:pt x="4895" y="3420"/>
                  </a:cubicBezTo>
                  <a:cubicBezTo>
                    <a:pt x="5022" y="3282"/>
                    <a:pt x="5145" y="3139"/>
                    <a:pt x="5250" y="2984"/>
                  </a:cubicBezTo>
                  <a:cubicBezTo>
                    <a:pt x="5287" y="2931"/>
                    <a:pt x="5322" y="2875"/>
                    <a:pt x="5355" y="2820"/>
                  </a:cubicBezTo>
                  <a:lnTo>
                    <a:pt x="5355" y="2820"/>
                  </a:lnTo>
                  <a:cubicBezTo>
                    <a:pt x="5351" y="2944"/>
                    <a:pt x="5335" y="3066"/>
                    <a:pt x="5308" y="3187"/>
                  </a:cubicBezTo>
                  <a:cubicBezTo>
                    <a:pt x="5291" y="3268"/>
                    <a:pt x="5352" y="3331"/>
                    <a:pt x="5427" y="3331"/>
                  </a:cubicBezTo>
                  <a:cubicBezTo>
                    <a:pt x="5437" y="3331"/>
                    <a:pt x="5447" y="3330"/>
                    <a:pt x="5458" y="3327"/>
                  </a:cubicBezTo>
                  <a:cubicBezTo>
                    <a:pt x="5673" y="3280"/>
                    <a:pt x="5814" y="3042"/>
                    <a:pt x="5927" y="2868"/>
                  </a:cubicBezTo>
                  <a:cubicBezTo>
                    <a:pt x="6060" y="2660"/>
                    <a:pt x="6164" y="2436"/>
                    <a:pt x="6248" y="2202"/>
                  </a:cubicBezTo>
                  <a:cubicBezTo>
                    <a:pt x="6332" y="1970"/>
                    <a:pt x="6396" y="1732"/>
                    <a:pt x="6441" y="1489"/>
                  </a:cubicBezTo>
                  <a:cubicBezTo>
                    <a:pt x="6459" y="1398"/>
                    <a:pt x="6471" y="1305"/>
                    <a:pt x="6482" y="1212"/>
                  </a:cubicBezTo>
                  <a:cubicBezTo>
                    <a:pt x="6548" y="949"/>
                    <a:pt x="6590" y="679"/>
                    <a:pt x="6607" y="407"/>
                  </a:cubicBezTo>
                  <a:cubicBezTo>
                    <a:pt x="6610" y="362"/>
                    <a:pt x="6576" y="310"/>
                    <a:pt x="6535" y="291"/>
                  </a:cubicBezTo>
                  <a:cubicBezTo>
                    <a:pt x="6065" y="68"/>
                    <a:pt x="5551" y="0"/>
                    <a:pt x="5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3559200" y="3197175"/>
              <a:ext cx="165000" cy="104400"/>
            </a:xfrm>
            <a:custGeom>
              <a:rect b="b" l="l" r="r" t="t"/>
              <a:pathLst>
                <a:path extrusionOk="0" h="4176" w="6600">
                  <a:moveTo>
                    <a:pt x="6473" y="0"/>
                  </a:moveTo>
                  <a:cubicBezTo>
                    <a:pt x="6282" y="170"/>
                    <a:pt x="6080" y="325"/>
                    <a:pt x="5874" y="475"/>
                  </a:cubicBezTo>
                  <a:cubicBezTo>
                    <a:pt x="5584" y="685"/>
                    <a:pt x="5292" y="889"/>
                    <a:pt x="4998" y="1092"/>
                  </a:cubicBezTo>
                  <a:cubicBezTo>
                    <a:pt x="4971" y="1037"/>
                    <a:pt x="4906" y="1007"/>
                    <a:pt x="4851" y="977"/>
                  </a:cubicBezTo>
                  <a:cubicBezTo>
                    <a:pt x="4768" y="933"/>
                    <a:pt x="4684" y="891"/>
                    <a:pt x="4598" y="850"/>
                  </a:cubicBezTo>
                  <a:cubicBezTo>
                    <a:pt x="4418" y="766"/>
                    <a:pt x="4236" y="694"/>
                    <a:pt x="4047" y="632"/>
                  </a:cubicBezTo>
                  <a:cubicBezTo>
                    <a:pt x="3671" y="510"/>
                    <a:pt x="3283" y="427"/>
                    <a:pt x="2891" y="381"/>
                  </a:cubicBezTo>
                  <a:cubicBezTo>
                    <a:pt x="2875" y="378"/>
                    <a:pt x="2856" y="378"/>
                    <a:pt x="2838" y="376"/>
                  </a:cubicBezTo>
                  <a:cubicBezTo>
                    <a:pt x="2663" y="427"/>
                    <a:pt x="2491" y="489"/>
                    <a:pt x="2326" y="566"/>
                  </a:cubicBezTo>
                  <a:cubicBezTo>
                    <a:pt x="2511" y="566"/>
                    <a:pt x="2696" y="575"/>
                    <a:pt x="2882" y="595"/>
                  </a:cubicBezTo>
                  <a:cubicBezTo>
                    <a:pt x="3263" y="637"/>
                    <a:pt x="3638" y="716"/>
                    <a:pt x="4003" y="834"/>
                  </a:cubicBezTo>
                  <a:cubicBezTo>
                    <a:pt x="4184" y="891"/>
                    <a:pt x="4361" y="957"/>
                    <a:pt x="4535" y="1029"/>
                  </a:cubicBezTo>
                  <a:cubicBezTo>
                    <a:pt x="4626" y="1065"/>
                    <a:pt x="4714" y="1105"/>
                    <a:pt x="4803" y="1147"/>
                  </a:cubicBezTo>
                  <a:cubicBezTo>
                    <a:pt x="4827" y="1158"/>
                    <a:pt x="4852" y="1169"/>
                    <a:pt x="4877" y="1178"/>
                  </a:cubicBezTo>
                  <a:lnTo>
                    <a:pt x="4439" y="1478"/>
                  </a:lnTo>
                  <a:cubicBezTo>
                    <a:pt x="3933" y="1824"/>
                    <a:pt x="3421" y="2161"/>
                    <a:pt x="2898" y="2481"/>
                  </a:cubicBezTo>
                  <a:cubicBezTo>
                    <a:pt x="2682" y="2391"/>
                    <a:pt x="2443" y="2352"/>
                    <a:pt x="2212" y="2311"/>
                  </a:cubicBezTo>
                  <a:cubicBezTo>
                    <a:pt x="1891" y="2257"/>
                    <a:pt x="1568" y="2222"/>
                    <a:pt x="1242" y="2211"/>
                  </a:cubicBezTo>
                  <a:cubicBezTo>
                    <a:pt x="1160" y="2209"/>
                    <a:pt x="1078" y="2207"/>
                    <a:pt x="997" y="2207"/>
                  </a:cubicBezTo>
                  <a:cubicBezTo>
                    <a:pt x="915" y="2207"/>
                    <a:pt x="834" y="2209"/>
                    <a:pt x="752" y="2211"/>
                  </a:cubicBezTo>
                  <a:cubicBezTo>
                    <a:pt x="794" y="2268"/>
                    <a:pt x="857" y="2284"/>
                    <a:pt x="923" y="2286"/>
                  </a:cubicBezTo>
                  <a:lnTo>
                    <a:pt x="920" y="2290"/>
                  </a:lnTo>
                  <a:cubicBezTo>
                    <a:pt x="873" y="2335"/>
                    <a:pt x="827" y="2383"/>
                    <a:pt x="784" y="2433"/>
                  </a:cubicBezTo>
                  <a:cubicBezTo>
                    <a:pt x="879" y="2430"/>
                    <a:pt x="975" y="2428"/>
                    <a:pt x="1070" y="2428"/>
                  </a:cubicBezTo>
                  <a:cubicBezTo>
                    <a:pt x="1125" y="2428"/>
                    <a:pt x="1181" y="2429"/>
                    <a:pt x="1236" y="2430"/>
                  </a:cubicBezTo>
                  <a:cubicBezTo>
                    <a:pt x="1539" y="2439"/>
                    <a:pt x="1842" y="2460"/>
                    <a:pt x="2141" y="2498"/>
                  </a:cubicBezTo>
                  <a:cubicBezTo>
                    <a:pt x="2333" y="2523"/>
                    <a:pt x="2523" y="2565"/>
                    <a:pt x="2715" y="2592"/>
                  </a:cubicBezTo>
                  <a:cubicBezTo>
                    <a:pt x="2308" y="2835"/>
                    <a:pt x="1895" y="3067"/>
                    <a:pt x="1472" y="3278"/>
                  </a:cubicBezTo>
                  <a:cubicBezTo>
                    <a:pt x="998" y="3515"/>
                    <a:pt x="507" y="3707"/>
                    <a:pt x="22" y="3914"/>
                  </a:cubicBezTo>
                  <a:cubicBezTo>
                    <a:pt x="18" y="3931"/>
                    <a:pt x="14" y="3947"/>
                    <a:pt x="11" y="3963"/>
                  </a:cubicBezTo>
                  <a:cubicBezTo>
                    <a:pt x="0" y="4015"/>
                    <a:pt x="17" y="4056"/>
                    <a:pt x="48" y="4083"/>
                  </a:cubicBezTo>
                  <a:cubicBezTo>
                    <a:pt x="506" y="3949"/>
                    <a:pt x="947" y="3748"/>
                    <a:pt x="1374" y="3544"/>
                  </a:cubicBezTo>
                  <a:cubicBezTo>
                    <a:pt x="1508" y="3480"/>
                    <a:pt x="1641" y="3414"/>
                    <a:pt x="1774" y="3346"/>
                  </a:cubicBezTo>
                  <a:lnTo>
                    <a:pt x="1774" y="3346"/>
                  </a:lnTo>
                  <a:cubicBezTo>
                    <a:pt x="1724" y="3422"/>
                    <a:pt x="1674" y="3498"/>
                    <a:pt x="1624" y="3575"/>
                  </a:cubicBezTo>
                  <a:cubicBezTo>
                    <a:pt x="1519" y="3743"/>
                    <a:pt x="1408" y="3906"/>
                    <a:pt x="1289" y="4066"/>
                  </a:cubicBezTo>
                  <a:lnTo>
                    <a:pt x="1207" y="4175"/>
                  </a:lnTo>
                  <a:cubicBezTo>
                    <a:pt x="1290" y="4173"/>
                    <a:pt x="1373" y="4172"/>
                    <a:pt x="1456" y="4168"/>
                  </a:cubicBezTo>
                  <a:cubicBezTo>
                    <a:pt x="1571" y="4009"/>
                    <a:pt x="1679" y="3847"/>
                    <a:pt x="1782" y="3678"/>
                  </a:cubicBezTo>
                  <a:cubicBezTo>
                    <a:pt x="1837" y="3588"/>
                    <a:pt x="1885" y="3493"/>
                    <a:pt x="1932" y="3398"/>
                  </a:cubicBezTo>
                  <a:cubicBezTo>
                    <a:pt x="1958" y="3346"/>
                    <a:pt x="1983" y="3291"/>
                    <a:pt x="1989" y="3233"/>
                  </a:cubicBezTo>
                  <a:cubicBezTo>
                    <a:pt x="2308" y="3064"/>
                    <a:pt x="2624" y="2886"/>
                    <a:pt x="2934" y="2700"/>
                  </a:cubicBezTo>
                  <a:cubicBezTo>
                    <a:pt x="2981" y="2673"/>
                    <a:pt x="3026" y="2643"/>
                    <a:pt x="3073" y="2616"/>
                  </a:cubicBezTo>
                  <a:lnTo>
                    <a:pt x="3078" y="2616"/>
                  </a:lnTo>
                  <a:cubicBezTo>
                    <a:pt x="3088" y="2616"/>
                    <a:pt x="3096" y="2608"/>
                    <a:pt x="3099" y="2599"/>
                  </a:cubicBezTo>
                  <a:cubicBezTo>
                    <a:pt x="3400" y="2416"/>
                    <a:pt x="3698" y="2227"/>
                    <a:pt x="3993" y="2033"/>
                  </a:cubicBezTo>
                  <a:lnTo>
                    <a:pt x="3993" y="2033"/>
                  </a:lnTo>
                  <a:cubicBezTo>
                    <a:pt x="3977" y="2092"/>
                    <a:pt x="3970" y="2155"/>
                    <a:pt x="3959" y="2206"/>
                  </a:cubicBezTo>
                  <a:cubicBezTo>
                    <a:pt x="3929" y="2352"/>
                    <a:pt x="3894" y="2497"/>
                    <a:pt x="3854" y="2640"/>
                  </a:cubicBezTo>
                  <a:cubicBezTo>
                    <a:pt x="3768" y="2949"/>
                    <a:pt x="3663" y="3251"/>
                    <a:pt x="3539" y="3547"/>
                  </a:cubicBezTo>
                  <a:cubicBezTo>
                    <a:pt x="3484" y="3683"/>
                    <a:pt x="3421" y="3814"/>
                    <a:pt x="3354" y="3944"/>
                  </a:cubicBezTo>
                  <a:cubicBezTo>
                    <a:pt x="3419" y="3893"/>
                    <a:pt x="3485" y="3842"/>
                    <a:pt x="3548" y="3788"/>
                  </a:cubicBezTo>
                  <a:lnTo>
                    <a:pt x="3701" y="3660"/>
                  </a:lnTo>
                  <a:cubicBezTo>
                    <a:pt x="3703" y="3656"/>
                    <a:pt x="3705" y="3651"/>
                    <a:pt x="3706" y="3646"/>
                  </a:cubicBezTo>
                  <a:cubicBezTo>
                    <a:pt x="3835" y="3345"/>
                    <a:pt x="3941" y="3035"/>
                    <a:pt x="4024" y="2718"/>
                  </a:cubicBezTo>
                  <a:cubicBezTo>
                    <a:pt x="4066" y="2560"/>
                    <a:pt x="4102" y="2400"/>
                    <a:pt x="4133" y="2238"/>
                  </a:cubicBezTo>
                  <a:cubicBezTo>
                    <a:pt x="4150" y="2148"/>
                    <a:pt x="4187" y="2020"/>
                    <a:pt x="4153" y="1927"/>
                  </a:cubicBezTo>
                  <a:cubicBezTo>
                    <a:pt x="4690" y="1571"/>
                    <a:pt x="5219" y="1204"/>
                    <a:pt x="5745" y="832"/>
                  </a:cubicBezTo>
                  <a:lnTo>
                    <a:pt x="5745" y="832"/>
                  </a:lnTo>
                  <a:cubicBezTo>
                    <a:pt x="5717" y="957"/>
                    <a:pt x="5709" y="1087"/>
                    <a:pt x="5692" y="1215"/>
                  </a:cubicBezTo>
                  <a:cubicBezTo>
                    <a:pt x="5665" y="1394"/>
                    <a:pt x="5638" y="1574"/>
                    <a:pt x="5600" y="1751"/>
                  </a:cubicBezTo>
                  <a:cubicBezTo>
                    <a:pt x="5536" y="2052"/>
                    <a:pt x="5448" y="2347"/>
                    <a:pt x="5339" y="2635"/>
                  </a:cubicBezTo>
                  <a:cubicBezTo>
                    <a:pt x="5332" y="2730"/>
                    <a:pt x="5320" y="2824"/>
                    <a:pt x="5299" y="2917"/>
                  </a:cubicBezTo>
                  <a:cubicBezTo>
                    <a:pt x="5282" y="2996"/>
                    <a:pt x="5338" y="3055"/>
                    <a:pt x="5407" y="3061"/>
                  </a:cubicBezTo>
                  <a:cubicBezTo>
                    <a:pt x="5436" y="2995"/>
                    <a:pt x="5463" y="2930"/>
                    <a:pt x="5489" y="2863"/>
                  </a:cubicBezTo>
                  <a:cubicBezTo>
                    <a:pt x="5628" y="2516"/>
                    <a:pt x="5727" y="2156"/>
                    <a:pt x="5792" y="1790"/>
                  </a:cubicBezTo>
                  <a:cubicBezTo>
                    <a:pt x="5823" y="1617"/>
                    <a:pt x="5850" y="1441"/>
                    <a:pt x="5859" y="1263"/>
                  </a:cubicBezTo>
                  <a:cubicBezTo>
                    <a:pt x="5868" y="1097"/>
                    <a:pt x="5881" y="926"/>
                    <a:pt x="5839" y="766"/>
                  </a:cubicBezTo>
                  <a:cubicBezTo>
                    <a:pt x="5853" y="755"/>
                    <a:pt x="5868" y="745"/>
                    <a:pt x="5883" y="735"/>
                  </a:cubicBezTo>
                  <a:cubicBezTo>
                    <a:pt x="6129" y="559"/>
                    <a:pt x="6369" y="379"/>
                    <a:pt x="6595" y="179"/>
                  </a:cubicBezTo>
                  <a:cubicBezTo>
                    <a:pt x="6596" y="166"/>
                    <a:pt x="6598" y="153"/>
                    <a:pt x="6598" y="140"/>
                  </a:cubicBezTo>
                  <a:cubicBezTo>
                    <a:pt x="6600" y="95"/>
                    <a:pt x="6567" y="43"/>
                    <a:pt x="6526" y="23"/>
                  </a:cubicBezTo>
                  <a:cubicBezTo>
                    <a:pt x="6509" y="16"/>
                    <a:pt x="6490" y="1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3723600" y="3207475"/>
              <a:ext cx="80125" cy="154175"/>
            </a:xfrm>
            <a:custGeom>
              <a:rect b="b" l="l" r="r" t="t"/>
              <a:pathLst>
                <a:path extrusionOk="0" h="6167" w="3205">
                  <a:moveTo>
                    <a:pt x="1674" y="0"/>
                  </a:moveTo>
                  <a:cubicBezTo>
                    <a:pt x="1657" y="0"/>
                    <a:pt x="1639" y="4"/>
                    <a:pt x="1625" y="12"/>
                  </a:cubicBezTo>
                  <a:cubicBezTo>
                    <a:pt x="898" y="428"/>
                    <a:pt x="503" y="1247"/>
                    <a:pt x="106" y="1950"/>
                  </a:cubicBezTo>
                  <a:cubicBezTo>
                    <a:pt x="63" y="2028"/>
                    <a:pt x="45" y="2101"/>
                    <a:pt x="79" y="2185"/>
                  </a:cubicBezTo>
                  <a:cubicBezTo>
                    <a:pt x="94" y="2221"/>
                    <a:pt x="133" y="2237"/>
                    <a:pt x="169" y="2237"/>
                  </a:cubicBezTo>
                  <a:cubicBezTo>
                    <a:pt x="174" y="2237"/>
                    <a:pt x="180" y="2237"/>
                    <a:pt x="185" y="2236"/>
                  </a:cubicBezTo>
                  <a:cubicBezTo>
                    <a:pt x="236" y="2228"/>
                    <a:pt x="287" y="2222"/>
                    <a:pt x="336" y="2211"/>
                  </a:cubicBezTo>
                  <a:lnTo>
                    <a:pt x="336" y="2211"/>
                  </a:lnTo>
                  <a:cubicBezTo>
                    <a:pt x="292" y="2298"/>
                    <a:pt x="250" y="2384"/>
                    <a:pt x="215" y="2475"/>
                  </a:cubicBezTo>
                  <a:cubicBezTo>
                    <a:pt x="123" y="2705"/>
                    <a:pt x="63" y="2945"/>
                    <a:pt x="31" y="3192"/>
                  </a:cubicBezTo>
                  <a:cubicBezTo>
                    <a:pt x="16" y="3312"/>
                    <a:pt x="6" y="3435"/>
                    <a:pt x="8" y="3556"/>
                  </a:cubicBezTo>
                  <a:cubicBezTo>
                    <a:pt x="11" y="3654"/>
                    <a:pt x="1" y="3795"/>
                    <a:pt x="60" y="3879"/>
                  </a:cubicBezTo>
                  <a:cubicBezTo>
                    <a:pt x="91" y="3922"/>
                    <a:pt x="129" y="3939"/>
                    <a:pt x="168" y="3939"/>
                  </a:cubicBezTo>
                  <a:cubicBezTo>
                    <a:pt x="204" y="3939"/>
                    <a:pt x="242" y="3925"/>
                    <a:pt x="277" y="3904"/>
                  </a:cubicBezTo>
                  <a:lnTo>
                    <a:pt x="277" y="3904"/>
                  </a:lnTo>
                  <a:cubicBezTo>
                    <a:pt x="259" y="3952"/>
                    <a:pt x="246" y="4003"/>
                    <a:pt x="236" y="4053"/>
                  </a:cubicBezTo>
                  <a:cubicBezTo>
                    <a:pt x="204" y="4199"/>
                    <a:pt x="198" y="4343"/>
                    <a:pt x="215" y="4491"/>
                  </a:cubicBezTo>
                  <a:cubicBezTo>
                    <a:pt x="229" y="4610"/>
                    <a:pt x="255" y="4829"/>
                    <a:pt x="413" y="4837"/>
                  </a:cubicBezTo>
                  <a:cubicBezTo>
                    <a:pt x="415" y="4837"/>
                    <a:pt x="417" y="4838"/>
                    <a:pt x="420" y="4838"/>
                  </a:cubicBezTo>
                  <a:cubicBezTo>
                    <a:pt x="475" y="4838"/>
                    <a:pt x="514" y="4801"/>
                    <a:pt x="549" y="4759"/>
                  </a:cubicBezTo>
                  <a:lnTo>
                    <a:pt x="549" y="4761"/>
                  </a:lnTo>
                  <a:cubicBezTo>
                    <a:pt x="577" y="4933"/>
                    <a:pt x="627" y="5101"/>
                    <a:pt x="689" y="5265"/>
                  </a:cubicBezTo>
                  <a:cubicBezTo>
                    <a:pt x="813" y="5586"/>
                    <a:pt x="1002" y="5882"/>
                    <a:pt x="1238" y="6133"/>
                  </a:cubicBezTo>
                  <a:cubicBezTo>
                    <a:pt x="1261" y="6156"/>
                    <a:pt x="1288" y="6166"/>
                    <a:pt x="1314" y="6166"/>
                  </a:cubicBezTo>
                  <a:cubicBezTo>
                    <a:pt x="1347" y="6166"/>
                    <a:pt x="1380" y="6149"/>
                    <a:pt x="1404" y="6120"/>
                  </a:cubicBezTo>
                  <a:cubicBezTo>
                    <a:pt x="1663" y="5807"/>
                    <a:pt x="1921" y="5487"/>
                    <a:pt x="2122" y="5131"/>
                  </a:cubicBezTo>
                  <a:cubicBezTo>
                    <a:pt x="2217" y="4962"/>
                    <a:pt x="2297" y="4785"/>
                    <a:pt x="2355" y="4599"/>
                  </a:cubicBezTo>
                  <a:cubicBezTo>
                    <a:pt x="2383" y="4512"/>
                    <a:pt x="2411" y="4415"/>
                    <a:pt x="2428" y="4316"/>
                  </a:cubicBezTo>
                  <a:lnTo>
                    <a:pt x="2444" y="4332"/>
                  </a:lnTo>
                  <a:cubicBezTo>
                    <a:pt x="2501" y="4389"/>
                    <a:pt x="2563" y="4439"/>
                    <a:pt x="2630" y="4485"/>
                  </a:cubicBezTo>
                  <a:cubicBezTo>
                    <a:pt x="2645" y="4495"/>
                    <a:pt x="2663" y="4500"/>
                    <a:pt x="2680" y="4500"/>
                  </a:cubicBezTo>
                  <a:cubicBezTo>
                    <a:pt x="2730" y="4500"/>
                    <a:pt x="2779" y="4462"/>
                    <a:pt x="2779" y="4410"/>
                  </a:cubicBezTo>
                  <a:cubicBezTo>
                    <a:pt x="2781" y="4176"/>
                    <a:pt x="2771" y="3944"/>
                    <a:pt x="2749" y="3712"/>
                  </a:cubicBezTo>
                  <a:cubicBezTo>
                    <a:pt x="2739" y="3599"/>
                    <a:pt x="2729" y="3488"/>
                    <a:pt x="2712" y="3377"/>
                  </a:cubicBezTo>
                  <a:cubicBezTo>
                    <a:pt x="2708" y="3361"/>
                    <a:pt x="2706" y="3347"/>
                    <a:pt x="2702" y="3331"/>
                  </a:cubicBezTo>
                  <a:lnTo>
                    <a:pt x="2702" y="3331"/>
                  </a:lnTo>
                  <a:cubicBezTo>
                    <a:pt x="2755" y="3393"/>
                    <a:pt x="2813" y="3452"/>
                    <a:pt x="2865" y="3513"/>
                  </a:cubicBezTo>
                  <a:cubicBezTo>
                    <a:pt x="2883" y="3534"/>
                    <a:pt x="2908" y="3543"/>
                    <a:pt x="2933" y="3543"/>
                  </a:cubicBezTo>
                  <a:cubicBezTo>
                    <a:pt x="2981" y="3543"/>
                    <a:pt x="3028" y="3509"/>
                    <a:pt x="3030" y="3455"/>
                  </a:cubicBezTo>
                  <a:cubicBezTo>
                    <a:pt x="3038" y="3145"/>
                    <a:pt x="3009" y="2837"/>
                    <a:pt x="2941" y="2535"/>
                  </a:cubicBezTo>
                  <a:cubicBezTo>
                    <a:pt x="2908" y="2388"/>
                    <a:pt x="2869" y="2242"/>
                    <a:pt x="2816" y="2101"/>
                  </a:cubicBezTo>
                  <a:cubicBezTo>
                    <a:pt x="2797" y="2051"/>
                    <a:pt x="2776" y="2003"/>
                    <a:pt x="2755" y="1955"/>
                  </a:cubicBezTo>
                  <a:lnTo>
                    <a:pt x="2755" y="1955"/>
                  </a:lnTo>
                  <a:cubicBezTo>
                    <a:pt x="2837" y="2013"/>
                    <a:pt x="2908" y="2081"/>
                    <a:pt x="2975" y="2154"/>
                  </a:cubicBezTo>
                  <a:cubicBezTo>
                    <a:pt x="2995" y="2176"/>
                    <a:pt x="3020" y="2185"/>
                    <a:pt x="3044" y="2185"/>
                  </a:cubicBezTo>
                  <a:cubicBezTo>
                    <a:pt x="3083" y="2185"/>
                    <a:pt x="3120" y="2161"/>
                    <a:pt x="3137" y="2120"/>
                  </a:cubicBezTo>
                  <a:cubicBezTo>
                    <a:pt x="3205" y="1956"/>
                    <a:pt x="3113" y="1752"/>
                    <a:pt x="3050" y="1598"/>
                  </a:cubicBezTo>
                  <a:cubicBezTo>
                    <a:pt x="2974" y="1414"/>
                    <a:pt x="2873" y="1242"/>
                    <a:pt x="2758" y="1080"/>
                  </a:cubicBezTo>
                  <a:cubicBezTo>
                    <a:pt x="2644" y="918"/>
                    <a:pt x="2514" y="766"/>
                    <a:pt x="2375" y="625"/>
                  </a:cubicBezTo>
                  <a:cubicBezTo>
                    <a:pt x="2323" y="571"/>
                    <a:pt x="2266" y="521"/>
                    <a:pt x="2211" y="471"/>
                  </a:cubicBezTo>
                  <a:cubicBezTo>
                    <a:pt x="2067" y="306"/>
                    <a:pt x="1908" y="155"/>
                    <a:pt x="1734" y="19"/>
                  </a:cubicBezTo>
                  <a:cubicBezTo>
                    <a:pt x="1719" y="6"/>
                    <a:pt x="1696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3725175" y="3207425"/>
              <a:ext cx="76575" cy="154200"/>
            </a:xfrm>
            <a:custGeom>
              <a:rect b="b" l="l" r="r" t="t"/>
              <a:pathLst>
                <a:path extrusionOk="0" h="6168" w="3063">
                  <a:moveTo>
                    <a:pt x="1620" y="0"/>
                  </a:moveTo>
                  <a:cubicBezTo>
                    <a:pt x="1602" y="0"/>
                    <a:pt x="1584" y="4"/>
                    <a:pt x="1570" y="12"/>
                  </a:cubicBezTo>
                  <a:cubicBezTo>
                    <a:pt x="1557" y="19"/>
                    <a:pt x="1544" y="28"/>
                    <a:pt x="1531" y="37"/>
                  </a:cubicBezTo>
                  <a:cubicBezTo>
                    <a:pt x="1556" y="240"/>
                    <a:pt x="1565" y="446"/>
                    <a:pt x="1570" y="650"/>
                  </a:cubicBezTo>
                  <a:cubicBezTo>
                    <a:pt x="1576" y="939"/>
                    <a:pt x="1577" y="1227"/>
                    <a:pt x="1576" y="1515"/>
                  </a:cubicBezTo>
                  <a:cubicBezTo>
                    <a:pt x="1571" y="1514"/>
                    <a:pt x="1566" y="1513"/>
                    <a:pt x="1560" y="1513"/>
                  </a:cubicBezTo>
                  <a:cubicBezTo>
                    <a:pt x="1516" y="1513"/>
                    <a:pt x="1472" y="1538"/>
                    <a:pt x="1431" y="1559"/>
                  </a:cubicBezTo>
                  <a:cubicBezTo>
                    <a:pt x="1364" y="1594"/>
                    <a:pt x="1298" y="1629"/>
                    <a:pt x="1232" y="1667"/>
                  </a:cubicBezTo>
                  <a:cubicBezTo>
                    <a:pt x="1095" y="1746"/>
                    <a:pt x="962" y="1835"/>
                    <a:pt x="835" y="1932"/>
                  </a:cubicBezTo>
                  <a:cubicBezTo>
                    <a:pt x="581" y="2124"/>
                    <a:pt x="349" y="2343"/>
                    <a:pt x="137" y="2580"/>
                  </a:cubicBezTo>
                  <a:cubicBezTo>
                    <a:pt x="128" y="2591"/>
                    <a:pt x="119" y="2603"/>
                    <a:pt x="110" y="2614"/>
                  </a:cubicBezTo>
                  <a:cubicBezTo>
                    <a:pt x="63" y="2752"/>
                    <a:pt x="27" y="2895"/>
                    <a:pt x="1" y="3039"/>
                  </a:cubicBezTo>
                  <a:cubicBezTo>
                    <a:pt x="85" y="2917"/>
                    <a:pt x="177" y="2798"/>
                    <a:pt x="276" y="2685"/>
                  </a:cubicBezTo>
                  <a:cubicBezTo>
                    <a:pt x="477" y="2452"/>
                    <a:pt x="703" y="2240"/>
                    <a:pt x="949" y="2053"/>
                  </a:cubicBezTo>
                  <a:cubicBezTo>
                    <a:pt x="1070" y="1960"/>
                    <a:pt x="1195" y="1873"/>
                    <a:pt x="1322" y="1791"/>
                  </a:cubicBezTo>
                  <a:cubicBezTo>
                    <a:pt x="1388" y="1748"/>
                    <a:pt x="1455" y="1707"/>
                    <a:pt x="1523" y="1668"/>
                  </a:cubicBezTo>
                  <a:cubicBezTo>
                    <a:pt x="1543" y="1657"/>
                    <a:pt x="1561" y="1646"/>
                    <a:pt x="1577" y="1634"/>
                  </a:cubicBezTo>
                  <a:lnTo>
                    <a:pt x="1577" y="1634"/>
                  </a:lnTo>
                  <a:cubicBezTo>
                    <a:pt x="1577" y="1777"/>
                    <a:pt x="1576" y="1920"/>
                    <a:pt x="1575" y="2063"/>
                  </a:cubicBezTo>
                  <a:cubicBezTo>
                    <a:pt x="1571" y="2556"/>
                    <a:pt x="1560" y="3050"/>
                    <a:pt x="1531" y="3543"/>
                  </a:cubicBezTo>
                  <a:cubicBezTo>
                    <a:pt x="1372" y="3644"/>
                    <a:pt x="1236" y="3785"/>
                    <a:pt x="1105" y="3918"/>
                  </a:cubicBezTo>
                  <a:cubicBezTo>
                    <a:pt x="920" y="4105"/>
                    <a:pt x="748" y="4303"/>
                    <a:pt x="592" y="4514"/>
                  </a:cubicBezTo>
                  <a:cubicBezTo>
                    <a:pt x="514" y="4619"/>
                    <a:pt x="439" y="4728"/>
                    <a:pt x="367" y="4837"/>
                  </a:cubicBezTo>
                  <a:cubicBezTo>
                    <a:pt x="414" y="4836"/>
                    <a:pt x="454" y="4803"/>
                    <a:pt x="487" y="4759"/>
                  </a:cubicBezTo>
                  <a:lnTo>
                    <a:pt x="487" y="4762"/>
                  </a:lnTo>
                  <a:cubicBezTo>
                    <a:pt x="496" y="4814"/>
                    <a:pt x="506" y="4866"/>
                    <a:pt x="519" y="4919"/>
                  </a:cubicBezTo>
                  <a:cubicBezTo>
                    <a:pt x="586" y="4816"/>
                    <a:pt x="653" y="4716"/>
                    <a:pt x="725" y="4618"/>
                  </a:cubicBezTo>
                  <a:cubicBezTo>
                    <a:pt x="868" y="4422"/>
                    <a:pt x="1023" y="4231"/>
                    <a:pt x="1186" y="4050"/>
                  </a:cubicBezTo>
                  <a:cubicBezTo>
                    <a:pt x="1291" y="3935"/>
                    <a:pt x="1406" y="3829"/>
                    <a:pt x="1513" y="3714"/>
                  </a:cubicBezTo>
                  <a:lnTo>
                    <a:pt x="1513" y="3714"/>
                  </a:lnTo>
                  <a:cubicBezTo>
                    <a:pt x="1487" y="4095"/>
                    <a:pt x="1450" y="4474"/>
                    <a:pt x="1395" y="4852"/>
                  </a:cubicBezTo>
                  <a:cubicBezTo>
                    <a:pt x="1333" y="5274"/>
                    <a:pt x="1236" y="5687"/>
                    <a:pt x="1150" y="6103"/>
                  </a:cubicBezTo>
                  <a:lnTo>
                    <a:pt x="1178" y="6135"/>
                  </a:lnTo>
                  <a:cubicBezTo>
                    <a:pt x="1200" y="6158"/>
                    <a:pt x="1225" y="6168"/>
                    <a:pt x="1251" y="6168"/>
                  </a:cubicBezTo>
                  <a:cubicBezTo>
                    <a:pt x="1259" y="6168"/>
                    <a:pt x="1266" y="6167"/>
                    <a:pt x="1274" y="6165"/>
                  </a:cubicBezTo>
                  <a:cubicBezTo>
                    <a:pt x="1395" y="5801"/>
                    <a:pt x="1465" y="5415"/>
                    <a:pt x="1525" y="5040"/>
                  </a:cubicBezTo>
                  <a:cubicBezTo>
                    <a:pt x="1545" y="4921"/>
                    <a:pt x="1562" y="4804"/>
                    <a:pt x="1580" y="4685"/>
                  </a:cubicBezTo>
                  <a:cubicBezTo>
                    <a:pt x="1607" y="4753"/>
                    <a:pt x="1634" y="4822"/>
                    <a:pt x="1663" y="4889"/>
                  </a:cubicBezTo>
                  <a:cubicBezTo>
                    <a:pt x="1725" y="5035"/>
                    <a:pt x="1783" y="5186"/>
                    <a:pt x="1833" y="5336"/>
                  </a:cubicBezTo>
                  <a:cubicBezTo>
                    <a:pt x="1845" y="5371"/>
                    <a:pt x="1856" y="5406"/>
                    <a:pt x="1867" y="5440"/>
                  </a:cubicBezTo>
                  <a:cubicBezTo>
                    <a:pt x="1905" y="5385"/>
                    <a:pt x="1941" y="5330"/>
                    <a:pt x="1977" y="5272"/>
                  </a:cubicBezTo>
                  <a:cubicBezTo>
                    <a:pt x="1925" y="5123"/>
                    <a:pt x="1866" y="4976"/>
                    <a:pt x="1802" y="4831"/>
                  </a:cubicBezTo>
                  <a:cubicBezTo>
                    <a:pt x="1768" y="4753"/>
                    <a:pt x="1728" y="4679"/>
                    <a:pt x="1686" y="4605"/>
                  </a:cubicBezTo>
                  <a:cubicBezTo>
                    <a:pt x="1663" y="4563"/>
                    <a:pt x="1638" y="4522"/>
                    <a:pt x="1604" y="4491"/>
                  </a:cubicBezTo>
                  <a:cubicBezTo>
                    <a:pt x="1639" y="4201"/>
                    <a:pt x="1666" y="3912"/>
                    <a:pt x="1686" y="3621"/>
                  </a:cubicBezTo>
                  <a:cubicBezTo>
                    <a:pt x="1689" y="3578"/>
                    <a:pt x="1690" y="3534"/>
                    <a:pt x="1692" y="3491"/>
                  </a:cubicBezTo>
                  <a:cubicBezTo>
                    <a:pt x="1694" y="3490"/>
                    <a:pt x="1694" y="3489"/>
                    <a:pt x="1695" y="3487"/>
                  </a:cubicBezTo>
                  <a:cubicBezTo>
                    <a:pt x="1701" y="3480"/>
                    <a:pt x="1697" y="3471"/>
                    <a:pt x="1694" y="3466"/>
                  </a:cubicBezTo>
                  <a:cubicBezTo>
                    <a:pt x="1711" y="3182"/>
                    <a:pt x="1722" y="2900"/>
                    <a:pt x="1731" y="2615"/>
                  </a:cubicBezTo>
                  <a:cubicBezTo>
                    <a:pt x="1763" y="2652"/>
                    <a:pt x="1801" y="2687"/>
                    <a:pt x="1830" y="2717"/>
                  </a:cubicBezTo>
                  <a:cubicBezTo>
                    <a:pt x="1911" y="2804"/>
                    <a:pt x="1991" y="2894"/>
                    <a:pt x="2068" y="2985"/>
                  </a:cubicBezTo>
                  <a:cubicBezTo>
                    <a:pt x="2232" y="3183"/>
                    <a:pt x="2385" y="3392"/>
                    <a:pt x="2524" y="3610"/>
                  </a:cubicBezTo>
                  <a:cubicBezTo>
                    <a:pt x="2588" y="3709"/>
                    <a:pt x="2646" y="3810"/>
                    <a:pt x="2702" y="3913"/>
                  </a:cubicBezTo>
                  <a:cubicBezTo>
                    <a:pt x="2698" y="3846"/>
                    <a:pt x="2693" y="3780"/>
                    <a:pt x="2688" y="3714"/>
                  </a:cubicBezTo>
                  <a:cubicBezTo>
                    <a:pt x="2683" y="3661"/>
                    <a:pt x="2680" y="3607"/>
                    <a:pt x="2673" y="3553"/>
                  </a:cubicBezTo>
                  <a:cubicBezTo>
                    <a:pt x="2670" y="3551"/>
                    <a:pt x="2669" y="3547"/>
                    <a:pt x="2667" y="3544"/>
                  </a:cubicBezTo>
                  <a:cubicBezTo>
                    <a:pt x="2527" y="3322"/>
                    <a:pt x="2370" y="3108"/>
                    <a:pt x="2200" y="2907"/>
                  </a:cubicBezTo>
                  <a:cubicBezTo>
                    <a:pt x="2114" y="2807"/>
                    <a:pt x="2025" y="2709"/>
                    <a:pt x="1932" y="2615"/>
                  </a:cubicBezTo>
                  <a:cubicBezTo>
                    <a:pt x="1880" y="2562"/>
                    <a:pt x="1812" y="2479"/>
                    <a:pt x="1736" y="2458"/>
                  </a:cubicBezTo>
                  <a:cubicBezTo>
                    <a:pt x="1747" y="1940"/>
                    <a:pt x="1747" y="1421"/>
                    <a:pt x="1742" y="902"/>
                  </a:cubicBezTo>
                  <a:lnTo>
                    <a:pt x="1742" y="902"/>
                  </a:lnTo>
                  <a:cubicBezTo>
                    <a:pt x="1812" y="977"/>
                    <a:pt x="1895" y="1043"/>
                    <a:pt x="1971" y="1113"/>
                  </a:cubicBezTo>
                  <a:cubicBezTo>
                    <a:pt x="2077" y="1213"/>
                    <a:pt x="2182" y="1312"/>
                    <a:pt x="2284" y="1420"/>
                  </a:cubicBezTo>
                  <a:cubicBezTo>
                    <a:pt x="2452" y="1599"/>
                    <a:pt x="2608" y="1794"/>
                    <a:pt x="2749" y="1997"/>
                  </a:cubicBezTo>
                  <a:cubicBezTo>
                    <a:pt x="2808" y="2045"/>
                    <a:pt x="2864" y="2098"/>
                    <a:pt x="2918" y="2154"/>
                  </a:cubicBezTo>
                  <a:cubicBezTo>
                    <a:pt x="2938" y="2175"/>
                    <a:pt x="2962" y="2185"/>
                    <a:pt x="2986" y="2185"/>
                  </a:cubicBezTo>
                  <a:cubicBezTo>
                    <a:pt x="3015" y="2185"/>
                    <a:pt x="3043" y="2171"/>
                    <a:pt x="3063" y="2147"/>
                  </a:cubicBezTo>
                  <a:cubicBezTo>
                    <a:pt x="3031" y="2098"/>
                    <a:pt x="3001" y="2050"/>
                    <a:pt x="2970" y="2003"/>
                  </a:cubicBezTo>
                  <a:cubicBezTo>
                    <a:pt x="2805" y="1752"/>
                    <a:pt x="2612" y="1521"/>
                    <a:pt x="2399" y="1309"/>
                  </a:cubicBezTo>
                  <a:cubicBezTo>
                    <a:pt x="2299" y="1208"/>
                    <a:pt x="2195" y="1109"/>
                    <a:pt x="2082" y="1022"/>
                  </a:cubicBezTo>
                  <a:cubicBezTo>
                    <a:pt x="1977" y="941"/>
                    <a:pt x="1868" y="852"/>
                    <a:pt x="1743" y="806"/>
                  </a:cubicBezTo>
                  <a:lnTo>
                    <a:pt x="1743" y="764"/>
                  </a:lnTo>
                  <a:cubicBezTo>
                    <a:pt x="1741" y="522"/>
                    <a:pt x="1732" y="279"/>
                    <a:pt x="1703" y="38"/>
                  </a:cubicBezTo>
                  <a:lnTo>
                    <a:pt x="1680" y="18"/>
                  </a:lnTo>
                  <a:cubicBezTo>
                    <a:pt x="1664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571900" y="3098275"/>
              <a:ext cx="155100" cy="77275"/>
            </a:xfrm>
            <a:custGeom>
              <a:rect b="b" l="l" r="r" t="t"/>
              <a:pathLst>
                <a:path extrusionOk="0" h="3091" w="6204">
                  <a:moveTo>
                    <a:pt x="4037" y="0"/>
                  </a:moveTo>
                  <a:cubicBezTo>
                    <a:pt x="4005" y="0"/>
                    <a:pt x="3972" y="7"/>
                    <a:pt x="3938" y="24"/>
                  </a:cubicBezTo>
                  <a:cubicBezTo>
                    <a:pt x="3899" y="41"/>
                    <a:pt x="3885" y="91"/>
                    <a:pt x="3893" y="130"/>
                  </a:cubicBezTo>
                  <a:cubicBezTo>
                    <a:pt x="3902" y="181"/>
                    <a:pt x="3912" y="230"/>
                    <a:pt x="3925" y="280"/>
                  </a:cubicBezTo>
                  <a:cubicBezTo>
                    <a:pt x="3836" y="239"/>
                    <a:pt x="3747" y="203"/>
                    <a:pt x="3655" y="172"/>
                  </a:cubicBezTo>
                  <a:cubicBezTo>
                    <a:pt x="3421" y="91"/>
                    <a:pt x="3176" y="42"/>
                    <a:pt x="2930" y="24"/>
                  </a:cubicBezTo>
                  <a:cubicBezTo>
                    <a:pt x="2854" y="18"/>
                    <a:pt x="2778" y="14"/>
                    <a:pt x="2701" y="14"/>
                  </a:cubicBezTo>
                  <a:cubicBezTo>
                    <a:pt x="2656" y="14"/>
                    <a:pt x="2610" y="15"/>
                    <a:pt x="2565" y="18"/>
                  </a:cubicBezTo>
                  <a:cubicBezTo>
                    <a:pt x="2467" y="26"/>
                    <a:pt x="2325" y="21"/>
                    <a:pt x="2244" y="85"/>
                  </a:cubicBezTo>
                  <a:cubicBezTo>
                    <a:pt x="2163" y="147"/>
                    <a:pt x="2184" y="231"/>
                    <a:pt x="2229" y="302"/>
                  </a:cubicBezTo>
                  <a:cubicBezTo>
                    <a:pt x="2180" y="285"/>
                    <a:pt x="2129" y="276"/>
                    <a:pt x="2078" y="269"/>
                  </a:cubicBezTo>
                  <a:cubicBezTo>
                    <a:pt x="2004" y="257"/>
                    <a:pt x="1931" y="251"/>
                    <a:pt x="1858" y="251"/>
                  </a:cubicBezTo>
                  <a:cubicBezTo>
                    <a:pt x="1785" y="251"/>
                    <a:pt x="1712" y="257"/>
                    <a:pt x="1639" y="269"/>
                  </a:cubicBezTo>
                  <a:cubicBezTo>
                    <a:pt x="1520" y="288"/>
                    <a:pt x="1304" y="324"/>
                    <a:pt x="1303" y="482"/>
                  </a:cubicBezTo>
                  <a:cubicBezTo>
                    <a:pt x="1303" y="541"/>
                    <a:pt x="1340" y="581"/>
                    <a:pt x="1387" y="614"/>
                  </a:cubicBezTo>
                  <a:cubicBezTo>
                    <a:pt x="1386" y="614"/>
                    <a:pt x="1384" y="614"/>
                    <a:pt x="1384" y="615"/>
                  </a:cubicBezTo>
                  <a:cubicBezTo>
                    <a:pt x="1214" y="651"/>
                    <a:pt x="1048" y="709"/>
                    <a:pt x="889" y="781"/>
                  </a:cubicBezTo>
                  <a:cubicBezTo>
                    <a:pt x="574" y="920"/>
                    <a:pt x="287" y="1123"/>
                    <a:pt x="48" y="1371"/>
                  </a:cubicBezTo>
                  <a:cubicBezTo>
                    <a:pt x="0" y="1417"/>
                    <a:pt x="17" y="1488"/>
                    <a:pt x="71" y="1527"/>
                  </a:cubicBezTo>
                  <a:cubicBezTo>
                    <a:pt x="397" y="1772"/>
                    <a:pt x="728" y="2014"/>
                    <a:pt x="1091" y="2198"/>
                  </a:cubicBezTo>
                  <a:cubicBezTo>
                    <a:pt x="1264" y="2286"/>
                    <a:pt x="1446" y="2357"/>
                    <a:pt x="1636" y="2406"/>
                  </a:cubicBezTo>
                  <a:cubicBezTo>
                    <a:pt x="1722" y="2427"/>
                    <a:pt x="1821" y="2454"/>
                    <a:pt x="1922" y="2465"/>
                  </a:cubicBezTo>
                  <a:cubicBezTo>
                    <a:pt x="1917" y="2470"/>
                    <a:pt x="1912" y="2475"/>
                    <a:pt x="1908" y="2482"/>
                  </a:cubicBezTo>
                  <a:cubicBezTo>
                    <a:pt x="1852" y="2542"/>
                    <a:pt x="1805" y="2607"/>
                    <a:pt x="1763" y="2676"/>
                  </a:cubicBezTo>
                  <a:cubicBezTo>
                    <a:pt x="1726" y="2736"/>
                    <a:pt x="1772" y="2821"/>
                    <a:pt x="1842" y="2821"/>
                  </a:cubicBezTo>
                  <a:cubicBezTo>
                    <a:pt x="1844" y="2821"/>
                    <a:pt x="1845" y="2821"/>
                    <a:pt x="1846" y="2821"/>
                  </a:cubicBezTo>
                  <a:cubicBezTo>
                    <a:pt x="2080" y="2811"/>
                    <a:pt x="2310" y="2791"/>
                    <a:pt x="2542" y="2758"/>
                  </a:cubicBezTo>
                  <a:cubicBezTo>
                    <a:pt x="2653" y="2742"/>
                    <a:pt x="2765" y="2727"/>
                    <a:pt x="2875" y="2705"/>
                  </a:cubicBezTo>
                  <a:cubicBezTo>
                    <a:pt x="2890" y="2702"/>
                    <a:pt x="2905" y="2697"/>
                    <a:pt x="2920" y="2694"/>
                  </a:cubicBezTo>
                  <a:lnTo>
                    <a:pt x="2920" y="2694"/>
                  </a:lnTo>
                  <a:cubicBezTo>
                    <a:pt x="2862" y="2752"/>
                    <a:pt x="2806" y="2810"/>
                    <a:pt x="2747" y="2867"/>
                  </a:cubicBezTo>
                  <a:cubicBezTo>
                    <a:pt x="2688" y="2923"/>
                    <a:pt x="2730" y="3028"/>
                    <a:pt x="2811" y="3028"/>
                  </a:cubicBezTo>
                  <a:cubicBezTo>
                    <a:pt x="2811" y="3028"/>
                    <a:pt x="2812" y="3028"/>
                    <a:pt x="2812" y="3028"/>
                  </a:cubicBezTo>
                  <a:cubicBezTo>
                    <a:pt x="3123" y="3023"/>
                    <a:pt x="3428" y="2977"/>
                    <a:pt x="3728" y="2897"/>
                  </a:cubicBezTo>
                  <a:cubicBezTo>
                    <a:pt x="3873" y="2857"/>
                    <a:pt x="4017" y="2810"/>
                    <a:pt x="4155" y="2751"/>
                  </a:cubicBezTo>
                  <a:cubicBezTo>
                    <a:pt x="4203" y="2730"/>
                    <a:pt x="4250" y="2706"/>
                    <a:pt x="4298" y="2683"/>
                  </a:cubicBezTo>
                  <a:lnTo>
                    <a:pt x="4298" y="2683"/>
                  </a:lnTo>
                  <a:cubicBezTo>
                    <a:pt x="4244" y="2766"/>
                    <a:pt x="4179" y="2841"/>
                    <a:pt x="4109" y="2912"/>
                  </a:cubicBezTo>
                  <a:cubicBezTo>
                    <a:pt x="4056" y="2967"/>
                    <a:pt x="4083" y="3048"/>
                    <a:pt x="4151" y="3072"/>
                  </a:cubicBezTo>
                  <a:cubicBezTo>
                    <a:pt x="4187" y="3085"/>
                    <a:pt x="4224" y="3090"/>
                    <a:pt x="4262" y="3090"/>
                  </a:cubicBezTo>
                  <a:cubicBezTo>
                    <a:pt x="4401" y="3090"/>
                    <a:pt x="4549" y="3015"/>
                    <a:pt x="4667" y="2960"/>
                  </a:cubicBezTo>
                  <a:cubicBezTo>
                    <a:pt x="4848" y="2876"/>
                    <a:pt x="5015" y="2766"/>
                    <a:pt x="5172" y="2643"/>
                  </a:cubicBezTo>
                  <a:cubicBezTo>
                    <a:pt x="5329" y="2521"/>
                    <a:pt x="5473" y="2384"/>
                    <a:pt x="5607" y="2240"/>
                  </a:cubicBezTo>
                  <a:cubicBezTo>
                    <a:pt x="5658" y="2184"/>
                    <a:pt x="5706" y="2127"/>
                    <a:pt x="5753" y="2069"/>
                  </a:cubicBezTo>
                  <a:cubicBezTo>
                    <a:pt x="5912" y="1917"/>
                    <a:pt x="6054" y="1751"/>
                    <a:pt x="6183" y="1572"/>
                  </a:cubicBezTo>
                  <a:cubicBezTo>
                    <a:pt x="6204" y="1542"/>
                    <a:pt x="6201" y="1492"/>
                    <a:pt x="6184" y="1463"/>
                  </a:cubicBezTo>
                  <a:cubicBezTo>
                    <a:pt x="5732" y="756"/>
                    <a:pt x="4897" y="401"/>
                    <a:pt x="4176" y="39"/>
                  </a:cubicBezTo>
                  <a:cubicBezTo>
                    <a:pt x="4129" y="15"/>
                    <a:pt x="4084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3572275" y="3099125"/>
              <a:ext cx="154650" cy="75525"/>
            </a:xfrm>
            <a:custGeom>
              <a:rect b="b" l="l" r="r" t="t"/>
              <a:pathLst>
                <a:path extrusionOk="0" h="3021" w="6186">
                  <a:moveTo>
                    <a:pt x="3067" y="1"/>
                  </a:moveTo>
                  <a:lnTo>
                    <a:pt x="3067" y="1"/>
                  </a:lnTo>
                  <a:cubicBezTo>
                    <a:pt x="3193" y="80"/>
                    <a:pt x="3316" y="166"/>
                    <a:pt x="3435" y="260"/>
                  </a:cubicBezTo>
                  <a:cubicBezTo>
                    <a:pt x="3677" y="449"/>
                    <a:pt x="3899" y="666"/>
                    <a:pt x="4099" y="901"/>
                  </a:cubicBezTo>
                  <a:cubicBezTo>
                    <a:pt x="4197" y="1017"/>
                    <a:pt x="4290" y="1138"/>
                    <a:pt x="4379" y="1262"/>
                  </a:cubicBezTo>
                  <a:cubicBezTo>
                    <a:pt x="4424" y="1325"/>
                    <a:pt x="4469" y="1389"/>
                    <a:pt x="4512" y="1456"/>
                  </a:cubicBezTo>
                  <a:cubicBezTo>
                    <a:pt x="4523" y="1475"/>
                    <a:pt x="4536" y="1492"/>
                    <a:pt x="4548" y="1508"/>
                  </a:cubicBezTo>
                  <a:cubicBezTo>
                    <a:pt x="4405" y="1514"/>
                    <a:pt x="4262" y="1522"/>
                    <a:pt x="4120" y="1527"/>
                  </a:cubicBezTo>
                  <a:cubicBezTo>
                    <a:pt x="3704" y="1543"/>
                    <a:pt x="3287" y="1554"/>
                    <a:pt x="2870" y="1554"/>
                  </a:cubicBezTo>
                  <a:cubicBezTo>
                    <a:pt x="2793" y="1554"/>
                    <a:pt x="2717" y="1554"/>
                    <a:pt x="2641" y="1553"/>
                  </a:cubicBezTo>
                  <a:cubicBezTo>
                    <a:pt x="2531" y="1398"/>
                    <a:pt x="2385" y="1269"/>
                    <a:pt x="2244" y="1144"/>
                  </a:cubicBezTo>
                  <a:cubicBezTo>
                    <a:pt x="2049" y="970"/>
                    <a:pt x="1843" y="808"/>
                    <a:pt x="1626" y="662"/>
                  </a:cubicBezTo>
                  <a:cubicBezTo>
                    <a:pt x="1516" y="589"/>
                    <a:pt x="1404" y="518"/>
                    <a:pt x="1292" y="453"/>
                  </a:cubicBezTo>
                  <a:lnTo>
                    <a:pt x="1292" y="453"/>
                  </a:lnTo>
                  <a:cubicBezTo>
                    <a:pt x="1295" y="506"/>
                    <a:pt x="1332" y="544"/>
                    <a:pt x="1375" y="575"/>
                  </a:cubicBezTo>
                  <a:cubicBezTo>
                    <a:pt x="1373" y="575"/>
                    <a:pt x="1372" y="575"/>
                    <a:pt x="1372" y="576"/>
                  </a:cubicBezTo>
                  <a:cubicBezTo>
                    <a:pt x="1320" y="588"/>
                    <a:pt x="1269" y="601"/>
                    <a:pt x="1217" y="616"/>
                  </a:cubicBezTo>
                  <a:cubicBezTo>
                    <a:pt x="1323" y="678"/>
                    <a:pt x="1426" y="741"/>
                    <a:pt x="1528" y="808"/>
                  </a:cubicBezTo>
                  <a:cubicBezTo>
                    <a:pt x="1731" y="943"/>
                    <a:pt x="1929" y="1087"/>
                    <a:pt x="2117" y="1241"/>
                  </a:cubicBezTo>
                  <a:cubicBezTo>
                    <a:pt x="2237" y="1339"/>
                    <a:pt x="2349" y="1450"/>
                    <a:pt x="2468" y="1550"/>
                  </a:cubicBezTo>
                  <a:cubicBezTo>
                    <a:pt x="2088" y="1542"/>
                    <a:pt x="1706" y="1524"/>
                    <a:pt x="1326" y="1487"/>
                  </a:cubicBezTo>
                  <a:cubicBezTo>
                    <a:pt x="902" y="1446"/>
                    <a:pt x="485" y="1368"/>
                    <a:pt x="65" y="1303"/>
                  </a:cubicBezTo>
                  <a:lnTo>
                    <a:pt x="36" y="1331"/>
                  </a:lnTo>
                  <a:cubicBezTo>
                    <a:pt x="7" y="1361"/>
                    <a:pt x="1" y="1396"/>
                    <a:pt x="10" y="1429"/>
                  </a:cubicBezTo>
                  <a:cubicBezTo>
                    <a:pt x="380" y="1533"/>
                    <a:pt x="767" y="1582"/>
                    <a:pt x="1146" y="1627"/>
                  </a:cubicBezTo>
                  <a:cubicBezTo>
                    <a:pt x="1264" y="1639"/>
                    <a:pt x="1384" y="1653"/>
                    <a:pt x="1503" y="1663"/>
                  </a:cubicBezTo>
                  <a:cubicBezTo>
                    <a:pt x="1436" y="1695"/>
                    <a:pt x="1368" y="1725"/>
                    <a:pt x="1304" y="1756"/>
                  </a:cubicBezTo>
                  <a:cubicBezTo>
                    <a:pt x="1160" y="1825"/>
                    <a:pt x="1014" y="1889"/>
                    <a:pt x="866" y="1947"/>
                  </a:cubicBezTo>
                  <a:cubicBezTo>
                    <a:pt x="831" y="1961"/>
                    <a:pt x="797" y="1973"/>
                    <a:pt x="762" y="1987"/>
                  </a:cubicBezTo>
                  <a:cubicBezTo>
                    <a:pt x="820" y="2022"/>
                    <a:pt x="877" y="2056"/>
                    <a:pt x="935" y="2088"/>
                  </a:cubicBezTo>
                  <a:cubicBezTo>
                    <a:pt x="1081" y="2028"/>
                    <a:pt x="1226" y="1963"/>
                    <a:pt x="1367" y="1893"/>
                  </a:cubicBezTo>
                  <a:cubicBezTo>
                    <a:pt x="1443" y="1855"/>
                    <a:pt x="1517" y="1810"/>
                    <a:pt x="1589" y="1765"/>
                  </a:cubicBezTo>
                  <a:cubicBezTo>
                    <a:pt x="1629" y="1741"/>
                    <a:pt x="1670" y="1712"/>
                    <a:pt x="1699" y="1678"/>
                  </a:cubicBezTo>
                  <a:cubicBezTo>
                    <a:pt x="1989" y="1699"/>
                    <a:pt x="2280" y="1711"/>
                    <a:pt x="2572" y="1718"/>
                  </a:cubicBezTo>
                  <a:cubicBezTo>
                    <a:pt x="2593" y="1719"/>
                    <a:pt x="2615" y="1719"/>
                    <a:pt x="2637" y="1719"/>
                  </a:cubicBezTo>
                  <a:cubicBezTo>
                    <a:pt x="2659" y="1719"/>
                    <a:pt x="2681" y="1719"/>
                    <a:pt x="2702" y="1720"/>
                  </a:cubicBezTo>
                  <a:cubicBezTo>
                    <a:pt x="2703" y="1721"/>
                    <a:pt x="2705" y="1721"/>
                    <a:pt x="2706" y="1722"/>
                  </a:cubicBezTo>
                  <a:cubicBezTo>
                    <a:pt x="2709" y="1724"/>
                    <a:pt x="2712" y="1724"/>
                    <a:pt x="2715" y="1724"/>
                  </a:cubicBezTo>
                  <a:cubicBezTo>
                    <a:pt x="2720" y="1724"/>
                    <a:pt x="2724" y="1723"/>
                    <a:pt x="2727" y="1720"/>
                  </a:cubicBezTo>
                  <a:cubicBezTo>
                    <a:pt x="2813" y="1720"/>
                    <a:pt x="2899" y="1721"/>
                    <a:pt x="2985" y="1721"/>
                  </a:cubicBezTo>
                  <a:cubicBezTo>
                    <a:pt x="3183" y="1721"/>
                    <a:pt x="3381" y="1719"/>
                    <a:pt x="3579" y="1714"/>
                  </a:cubicBezTo>
                  <a:lnTo>
                    <a:pt x="3579" y="1714"/>
                  </a:lnTo>
                  <a:cubicBezTo>
                    <a:pt x="3543" y="1748"/>
                    <a:pt x="3511" y="1789"/>
                    <a:pt x="3483" y="1819"/>
                  </a:cubicBezTo>
                  <a:cubicBezTo>
                    <a:pt x="3400" y="1904"/>
                    <a:pt x="3315" y="1989"/>
                    <a:pt x="3226" y="2070"/>
                  </a:cubicBezTo>
                  <a:cubicBezTo>
                    <a:pt x="3036" y="2244"/>
                    <a:pt x="2835" y="2406"/>
                    <a:pt x="2624" y="2555"/>
                  </a:cubicBezTo>
                  <a:cubicBezTo>
                    <a:pt x="2527" y="2623"/>
                    <a:pt x="2428" y="2686"/>
                    <a:pt x="2328" y="2747"/>
                  </a:cubicBezTo>
                  <a:cubicBezTo>
                    <a:pt x="2394" y="2739"/>
                    <a:pt x="2461" y="2732"/>
                    <a:pt x="2526" y="2723"/>
                  </a:cubicBezTo>
                  <a:cubicBezTo>
                    <a:pt x="2579" y="2716"/>
                    <a:pt x="2631" y="2708"/>
                    <a:pt x="2685" y="2700"/>
                  </a:cubicBezTo>
                  <a:cubicBezTo>
                    <a:pt x="2687" y="2697"/>
                    <a:pt x="2692" y="2696"/>
                    <a:pt x="2695" y="2693"/>
                  </a:cubicBezTo>
                  <a:cubicBezTo>
                    <a:pt x="2911" y="2542"/>
                    <a:pt x="3115" y="2375"/>
                    <a:pt x="3308" y="2195"/>
                  </a:cubicBezTo>
                  <a:cubicBezTo>
                    <a:pt x="3405" y="2106"/>
                    <a:pt x="3498" y="2012"/>
                    <a:pt x="3588" y="1915"/>
                  </a:cubicBezTo>
                  <a:cubicBezTo>
                    <a:pt x="3638" y="1861"/>
                    <a:pt x="3716" y="1789"/>
                    <a:pt x="3734" y="1710"/>
                  </a:cubicBezTo>
                  <a:cubicBezTo>
                    <a:pt x="4252" y="1697"/>
                    <a:pt x="4771" y="1673"/>
                    <a:pt x="5287" y="1643"/>
                  </a:cubicBezTo>
                  <a:lnTo>
                    <a:pt x="5287" y="1643"/>
                  </a:lnTo>
                  <a:cubicBezTo>
                    <a:pt x="5214" y="1716"/>
                    <a:pt x="5154" y="1801"/>
                    <a:pt x="5086" y="1881"/>
                  </a:cubicBezTo>
                  <a:cubicBezTo>
                    <a:pt x="4991" y="1992"/>
                    <a:pt x="4897" y="2102"/>
                    <a:pt x="4796" y="2208"/>
                  </a:cubicBezTo>
                  <a:cubicBezTo>
                    <a:pt x="4624" y="2387"/>
                    <a:pt x="4437" y="2550"/>
                    <a:pt x="4240" y="2701"/>
                  </a:cubicBezTo>
                  <a:cubicBezTo>
                    <a:pt x="4194" y="2763"/>
                    <a:pt x="4145" y="2822"/>
                    <a:pt x="4092" y="2877"/>
                  </a:cubicBezTo>
                  <a:cubicBezTo>
                    <a:pt x="4046" y="2922"/>
                    <a:pt x="4059" y="2988"/>
                    <a:pt x="4105" y="3020"/>
                  </a:cubicBezTo>
                  <a:cubicBezTo>
                    <a:pt x="4153" y="2988"/>
                    <a:pt x="4200" y="2953"/>
                    <a:pt x="4246" y="2920"/>
                  </a:cubicBezTo>
                  <a:cubicBezTo>
                    <a:pt x="4489" y="2743"/>
                    <a:pt x="4709" y="2538"/>
                    <a:pt x="4911" y="2316"/>
                  </a:cubicBezTo>
                  <a:cubicBezTo>
                    <a:pt x="5006" y="2211"/>
                    <a:pt x="5100" y="2102"/>
                    <a:pt x="5182" y="1986"/>
                  </a:cubicBezTo>
                  <a:cubicBezTo>
                    <a:pt x="5258" y="1876"/>
                    <a:pt x="5341" y="1764"/>
                    <a:pt x="5380" y="1636"/>
                  </a:cubicBezTo>
                  <a:cubicBezTo>
                    <a:pt x="5394" y="1634"/>
                    <a:pt x="5408" y="1634"/>
                    <a:pt x="5423" y="1633"/>
                  </a:cubicBezTo>
                  <a:cubicBezTo>
                    <a:pt x="5665" y="1619"/>
                    <a:pt x="5907" y="1598"/>
                    <a:pt x="6147" y="1558"/>
                  </a:cubicBezTo>
                  <a:cubicBezTo>
                    <a:pt x="6153" y="1550"/>
                    <a:pt x="6159" y="1540"/>
                    <a:pt x="6165" y="1533"/>
                  </a:cubicBezTo>
                  <a:cubicBezTo>
                    <a:pt x="6185" y="1503"/>
                    <a:pt x="6184" y="1454"/>
                    <a:pt x="6166" y="1424"/>
                  </a:cubicBezTo>
                  <a:cubicBezTo>
                    <a:pt x="6158" y="1410"/>
                    <a:pt x="6148" y="1398"/>
                    <a:pt x="6140" y="1386"/>
                  </a:cubicBezTo>
                  <a:cubicBezTo>
                    <a:pt x="5938" y="1419"/>
                    <a:pt x="5733" y="1439"/>
                    <a:pt x="5528" y="1454"/>
                  </a:cubicBezTo>
                  <a:cubicBezTo>
                    <a:pt x="5242" y="1475"/>
                    <a:pt x="4954" y="1488"/>
                    <a:pt x="4666" y="1502"/>
                  </a:cubicBezTo>
                  <a:cubicBezTo>
                    <a:pt x="4671" y="1452"/>
                    <a:pt x="4640" y="1404"/>
                    <a:pt x="4615" y="1360"/>
                  </a:cubicBezTo>
                  <a:cubicBezTo>
                    <a:pt x="4577" y="1293"/>
                    <a:pt x="4538" y="1230"/>
                    <a:pt x="4496" y="1165"/>
                  </a:cubicBezTo>
                  <a:cubicBezTo>
                    <a:pt x="4410" y="1031"/>
                    <a:pt x="4314" y="903"/>
                    <a:pt x="4213" y="781"/>
                  </a:cubicBezTo>
                  <a:cubicBezTo>
                    <a:pt x="4010" y="537"/>
                    <a:pt x="3780" y="314"/>
                    <a:pt x="3531" y="116"/>
                  </a:cubicBezTo>
                  <a:cubicBezTo>
                    <a:pt x="3521" y="106"/>
                    <a:pt x="3509" y="99"/>
                    <a:pt x="3498" y="90"/>
                  </a:cubicBezTo>
                  <a:cubicBezTo>
                    <a:pt x="3357" y="49"/>
                    <a:pt x="3212" y="20"/>
                    <a:pt x="3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3616875" y="2990250"/>
              <a:ext cx="319675" cy="312725"/>
            </a:xfrm>
            <a:custGeom>
              <a:rect b="b" l="l" r="r" t="t"/>
              <a:pathLst>
                <a:path extrusionOk="0" h="12509" w="12787">
                  <a:moveTo>
                    <a:pt x="6250" y="1"/>
                  </a:moveTo>
                  <a:cubicBezTo>
                    <a:pt x="6137" y="1"/>
                    <a:pt x="6023" y="26"/>
                    <a:pt x="5912" y="84"/>
                  </a:cubicBezTo>
                  <a:cubicBezTo>
                    <a:pt x="5599" y="248"/>
                    <a:pt x="5427" y="597"/>
                    <a:pt x="5328" y="922"/>
                  </a:cubicBezTo>
                  <a:cubicBezTo>
                    <a:pt x="5100" y="1659"/>
                    <a:pt x="5064" y="2481"/>
                    <a:pt x="5147" y="3242"/>
                  </a:cubicBezTo>
                  <a:cubicBezTo>
                    <a:pt x="5192" y="3647"/>
                    <a:pt x="5270" y="4063"/>
                    <a:pt x="5391" y="4464"/>
                  </a:cubicBezTo>
                  <a:cubicBezTo>
                    <a:pt x="4704" y="3500"/>
                    <a:pt x="3784" y="2652"/>
                    <a:pt x="2591" y="2608"/>
                  </a:cubicBezTo>
                  <a:cubicBezTo>
                    <a:pt x="2572" y="2607"/>
                    <a:pt x="2553" y="2607"/>
                    <a:pt x="2534" y="2607"/>
                  </a:cubicBezTo>
                  <a:cubicBezTo>
                    <a:pt x="1927" y="2607"/>
                    <a:pt x="1044" y="2955"/>
                    <a:pt x="1399" y="3706"/>
                  </a:cubicBezTo>
                  <a:cubicBezTo>
                    <a:pt x="1557" y="4041"/>
                    <a:pt x="1884" y="4277"/>
                    <a:pt x="2165" y="4498"/>
                  </a:cubicBezTo>
                  <a:cubicBezTo>
                    <a:pt x="2525" y="4783"/>
                    <a:pt x="2901" y="5045"/>
                    <a:pt x="3284" y="5295"/>
                  </a:cubicBezTo>
                  <a:cubicBezTo>
                    <a:pt x="3617" y="5512"/>
                    <a:pt x="3957" y="5715"/>
                    <a:pt x="4298" y="5916"/>
                  </a:cubicBezTo>
                  <a:cubicBezTo>
                    <a:pt x="3982" y="5947"/>
                    <a:pt x="3670" y="6024"/>
                    <a:pt x="3437" y="6080"/>
                  </a:cubicBezTo>
                  <a:cubicBezTo>
                    <a:pt x="2634" y="6273"/>
                    <a:pt x="1846" y="6623"/>
                    <a:pt x="1230" y="7180"/>
                  </a:cubicBezTo>
                  <a:cubicBezTo>
                    <a:pt x="870" y="7505"/>
                    <a:pt x="0" y="8491"/>
                    <a:pt x="875" y="8778"/>
                  </a:cubicBezTo>
                  <a:cubicBezTo>
                    <a:pt x="1034" y="8830"/>
                    <a:pt x="1213" y="8847"/>
                    <a:pt x="1394" y="8847"/>
                  </a:cubicBezTo>
                  <a:cubicBezTo>
                    <a:pt x="1617" y="8847"/>
                    <a:pt x="1844" y="8821"/>
                    <a:pt x="2044" y="8803"/>
                  </a:cubicBezTo>
                  <a:cubicBezTo>
                    <a:pt x="2430" y="8766"/>
                    <a:pt x="2814" y="8700"/>
                    <a:pt x="3187" y="8601"/>
                  </a:cubicBezTo>
                  <a:cubicBezTo>
                    <a:pt x="3545" y="8507"/>
                    <a:pt x="3895" y="8382"/>
                    <a:pt x="4233" y="8231"/>
                  </a:cubicBezTo>
                  <a:lnTo>
                    <a:pt x="4233" y="8231"/>
                  </a:lnTo>
                  <a:cubicBezTo>
                    <a:pt x="4025" y="8465"/>
                    <a:pt x="3832" y="8713"/>
                    <a:pt x="3664" y="8979"/>
                  </a:cubicBezTo>
                  <a:cubicBezTo>
                    <a:pt x="3280" y="9579"/>
                    <a:pt x="3023" y="10278"/>
                    <a:pt x="3013" y="10993"/>
                  </a:cubicBezTo>
                  <a:cubicBezTo>
                    <a:pt x="3009" y="11287"/>
                    <a:pt x="3029" y="11633"/>
                    <a:pt x="3331" y="11775"/>
                  </a:cubicBezTo>
                  <a:cubicBezTo>
                    <a:pt x="3425" y="11820"/>
                    <a:pt x="3526" y="11838"/>
                    <a:pt x="3627" y="11838"/>
                  </a:cubicBezTo>
                  <a:cubicBezTo>
                    <a:pt x="3823" y="11838"/>
                    <a:pt x="4023" y="11769"/>
                    <a:pt x="4189" y="11680"/>
                  </a:cubicBezTo>
                  <a:cubicBezTo>
                    <a:pt x="4822" y="11341"/>
                    <a:pt x="5338" y="10670"/>
                    <a:pt x="5717" y="10076"/>
                  </a:cubicBezTo>
                  <a:cubicBezTo>
                    <a:pt x="5924" y="9752"/>
                    <a:pt x="6106" y="9409"/>
                    <a:pt x="6245" y="9053"/>
                  </a:cubicBezTo>
                  <a:lnTo>
                    <a:pt x="6245" y="9053"/>
                  </a:lnTo>
                  <a:cubicBezTo>
                    <a:pt x="6241" y="9106"/>
                    <a:pt x="6238" y="9159"/>
                    <a:pt x="6235" y="9210"/>
                  </a:cubicBezTo>
                  <a:cubicBezTo>
                    <a:pt x="6215" y="9551"/>
                    <a:pt x="6250" y="9898"/>
                    <a:pt x="6318" y="10233"/>
                  </a:cubicBezTo>
                  <a:cubicBezTo>
                    <a:pt x="6454" y="10894"/>
                    <a:pt x="6767" y="11577"/>
                    <a:pt x="7250" y="12056"/>
                  </a:cubicBezTo>
                  <a:cubicBezTo>
                    <a:pt x="7472" y="12276"/>
                    <a:pt x="7898" y="12508"/>
                    <a:pt x="8263" y="12508"/>
                  </a:cubicBezTo>
                  <a:cubicBezTo>
                    <a:pt x="8505" y="12508"/>
                    <a:pt x="8721" y="12406"/>
                    <a:pt x="8834" y="12130"/>
                  </a:cubicBezTo>
                  <a:cubicBezTo>
                    <a:pt x="8963" y="11814"/>
                    <a:pt x="8873" y="11405"/>
                    <a:pt x="8822" y="11081"/>
                  </a:cubicBezTo>
                  <a:cubicBezTo>
                    <a:pt x="8761" y="10702"/>
                    <a:pt x="8662" y="10331"/>
                    <a:pt x="8527" y="9972"/>
                  </a:cubicBezTo>
                  <a:cubicBezTo>
                    <a:pt x="8448" y="9758"/>
                    <a:pt x="8357" y="9550"/>
                    <a:pt x="8256" y="9345"/>
                  </a:cubicBezTo>
                  <a:lnTo>
                    <a:pt x="8256" y="9345"/>
                  </a:lnTo>
                  <a:cubicBezTo>
                    <a:pt x="9054" y="10008"/>
                    <a:pt x="10032" y="10483"/>
                    <a:pt x="10997" y="10712"/>
                  </a:cubicBezTo>
                  <a:cubicBezTo>
                    <a:pt x="11126" y="10742"/>
                    <a:pt x="11262" y="10763"/>
                    <a:pt x="11394" y="10763"/>
                  </a:cubicBezTo>
                  <a:cubicBezTo>
                    <a:pt x="11605" y="10763"/>
                    <a:pt x="11810" y="10710"/>
                    <a:pt x="11976" y="10557"/>
                  </a:cubicBezTo>
                  <a:cubicBezTo>
                    <a:pt x="12238" y="10323"/>
                    <a:pt x="12294" y="9942"/>
                    <a:pt x="12230" y="9610"/>
                  </a:cubicBezTo>
                  <a:cubicBezTo>
                    <a:pt x="12071" y="8784"/>
                    <a:pt x="11278" y="8235"/>
                    <a:pt x="10600" y="7840"/>
                  </a:cubicBezTo>
                  <a:cubicBezTo>
                    <a:pt x="10333" y="7686"/>
                    <a:pt x="10059" y="7541"/>
                    <a:pt x="9782" y="7402"/>
                  </a:cubicBezTo>
                  <a:cubicBezTo>
                    <a:pt x="10532" y="7330"/>
                    <a:pt x="11295" y="7134"/>
                    <a:pt x="11955" y="6770"/>
                  </a:cubicBezTo>
                  <a:cubicBezTo>
                    <a:pt x="12313" y="6573"/>
                    <a:pt x="12634" y="6269"/>
                    <a:pt x="12713" y="5853"/>
                  </a:cubicBezTo>
                  <a:cubicBezTo>
                    <a:pt x="12786" y="5468"/>
                    <a:pt x="12626" y="5103"/>
                    <a:pt x="12291" y="4898"/>
                  </a:cubicBezTo>
                  <a:cubicBezTo>
                    <a:pt x="11942" y="4686"/>
                    <a:pt x="11492" y="4664"/>
                    <a:pt x="11095" y="4644"/>
                  </a:cubicBezTo>
                  <a:cubicBezTo>
                    <a:pt x="10983" y="4638"/>
                    <a:pt x="10870" y="4635"/>
                    <a:pt x="10758" y="4635"/>
                  </a:cubicBezTo>
                  <a:cubicBezTo>
                    <a:pt x="10460" y="4635"/>
                    <a:pt x="10162" y="4655"/>
                    <a:pt x="9865" y="4694"/>
                  </a:cubicBezTo>
                  <a:cubicBezTo>
                    <a:pt x="10222" y="4342"/>
                    <a:pt x="10538" y="3951"/>
                    <a:pt x="10801" y="3522"/>
                  </a:cubicBezTo>
                  <a:cubicBezTo>
                    <a:pt x="10996" y="3206"/>
                    <a:pt x="11293" y="2770"/>
                    <a:pt x="11274" y="2382"/>
                  </a:cubicBezTo>
                  <a:cubicBezTo>
                    <a:pt x="11258" y="2025"/>
                    <a:pt x="10944" y="1771"/>
                    <a:pt x="10613" y="1704"/>
                  </a:cubicBezTo>
                  <a:cubicBezTo>
                    <a:pt x="10517" y="1685"/>
                    <a:pt x="10421" y="1676"/>
                    <a:pt x="10325" y="1676"/>
                  </a:cubicBezTo>
                  <a:cubicBezTo>
                    <a:pt x="9573" y="1676"/>
                    <a:pt x="8812" y="2218"/>
                    <a:pt x="8305" y="2702"/>
                  </a:cubicBezTo>
                  <a:cubicBezTo>
                    <a:pt x="8020" y="2974"/>
                    <a:pt x="7768" y="3282"/>
                    <a:pt x="7552" y="3612"/>
                  </a:cubicBezTo>
                  <a:cubicBezTo>
                    <a:pt x="7598" y="3287"/>
                    <a:pt x="7638" y="2960"/>
                    <a:pt x="7658" y="2631"/>
                  </a:cubicBezTo>
                  <a:cubicBezTo>
                    <a:pt x="7708" y="1803"/>
                    <a:pt x="7583" y="851"/>
                    <a:pt x="6915" y="278"/>
                  </a:cubicBezTo>
                  <a:cubicBezTo>
                    <a:pt x="6725" y="116"/>
                    <a:pt x="6490" y="1"/>
                    <a:pt x="6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3744775" y="3110575"/>
              <a:ext cx="79375" cy="76000"/>
            </a:xfrm>
            <a:custGeom>
              <a:rect b="b" l="l" r="r" t="t"/>
              <a:pathLst>
                <a:path extrusionOk="0" h="3040" w="3175">
                  <a:moveTo>
                    <a:pt x="1654" y="1"/>
                  </a:moveTo>
                  <a:cubicBezTo>
                    <a:pt x="1311" y="1"/>
                    <a:pt x="983" y="156"/>
                    <a:pt x="736" y="405"/>
                  </a:cubicBezTo>
                  <a:cubicBezTo>
                    <a:pt x="250" y="899"/>
                    <a:pt x="1" y="1726"/>
                    <a:pt x="385" y="2352"/>
                  </a:cubicBezTo>
                  <a:cubicBezTo>
                    <a:pt x="640" y="2769"/>
                    <a:pt x="1106" y="3039"/>
                    <a:pt x="1581" y="3039"/>
                  </a:cubicBezTo>
                  <a:cubicBezTo>
                    <a:pt x="1738" y="3039"/>
                    <a:pt x="1896" y="3010"/>
                    <a:pt x="2047" y="2946"/>
                  </a:cubicBezTo>
                  <a:cubicBezTo>
                    <a:pt x="2288" y="2887"/>
                    <a:pt x="2516" y="2764"/>
                    <a:pt x="2699" y="2573"/>
                  </a:cubicBezTo>
                  <a:cubicBezTo>
                    <a:pt x="3171" y="2078"/>
                    <a:pt x="3174" y="1291"/>
                    <a:pt x="2817" y="732"/>
                  </a:cubicBezTo>
                  <a:cubicBezTo>
                    <a:pt x="2615" y="416"/>
                    <a:pt x="2319" y="142"/>
                    <a:pt x="1950" y="40"/>
                  </a:cubicBezTo>
                  <a:cubicBezTo>
                    <a:pt x="1851" y="14"/>
                    <a:pt x="1752" y="1"/>
                    <a:pt x="1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8" name="Google Shape;1648;p39"/>
          <p:cNvGrpSpPr/>
          <p:nvPr/>
        </p:nvGrpSpPr>
        <p:grpSpPr>
          <a:xfrm>
            <a:off x="8190081" y="2970515"/>
            <a:ext cx="925032" cy="1040498"/>
            <a:chOff x="2229825" y="3477650"/>
            <a:chExt cx="539000" cy="606775"/>
          </a:xfrm>
        </p:grpSpPr>
        <p:sp>
          <p:nvSpPr>
            <p:cNvPr id="1649" name="Google Shape;1649;p39"/>
            <p:cNvSpPr/>
            <p:nvPr/>
          </p:nvSpPr>
          <p:spPr>
            <a:xfrm>
              <a:off x="2229825" y="3619425"/>
              <a:ext cx="181750" cy="161750"/>
            </a:xfrm>
            <a:custGeom>
              <a:rect b="b" l="l" r="r" t="t"/>
              <a:pathLst>
                <a:path extrusionOk="0" h="6470" w="7270">
                  <a:moveTo>
                    <a:pt x="567" y="1"/>
                  </a:moveTo>
                  <a:cubicBezTo>
                    <a:pt x="430" y="1"/>
                    <a:pt x="294" y="8"/>
                    <a:pt x="159" y="21"/>
                  </a:cubicBezTo>
                  <a:cubicBezTo>
                    <a:pt x="49" y="33"/>
                    <a:pt x="0" y="129"/>
                    <a:pt x="23" y="228"/>
                  </a:cubicBezTo>
                  <a:cubicBezTo>
                    <a:pt x="159" y="824"/>
                    <a:pt x="303" y="1424"/>
                    <a:pt x="542" y="1988"/>
                  </a:cubicBezTo>
                  <a:cubicBezTo>
                    <a:pt x="655" y="2257"/>
                    <a:pt x="795" y="2517"/>
                    <a:pt x="963" y="2755"/>
                  </a:cubicBezTo>
                  <a:cubicBezTo>
                    <a:pt x="1041" y="2866"/>
                    <a:pt x="1131" y="2991"/>
                    <a:pt x="1233" y="3103"/>
                  </a:cubicBezTo>
                  <a:cubicBezTo>
                    <a:pt x="1223" y="3104"/>
                    <a:pt x="1210" y="3106"/>
                    <a:pt x="1200" y="3107"/>
                  </a:cubicBezTo>
                  <a:cubicBezTo>
                    <a:pt x="1080" y="3123"/>
                    <a:pt x="960" y="3150"/>
                    <a:pt x="845" y="3188"/>
                  </a:cubicBezTo>
                  <a:cubicBezTo>
                    <a:pt x="744" y="3221"/>
                    <a:pt x="714" y="3368"/>
                    <a:pt x="800" y="3436"/>
                  </a:cubicBezTo>
                  <a:cubicBezTo>
                    <a:pt x="1077" y="3652"/>
                    <a:pt x="1361" y="3853"/>
                    <a:pt x="1659" y="4041"/>
                  </a:cubicBezTo>
                  <a:cubicBezTo>
                    <a:pt x="1801" y="4130"/>
                    <a:pt x="1944" y="4222"/>
                    <a:pt x="2093" y="4302"/>
                  </a:cubicBezTo>
                  <a:lnTo>
                    <a:pt x="2156" y="4334"/>
                  </a:lnTo>
                  <a:cubicBezTo>
                    <a:pt x="2033" y="4342"/>
                    <a:pt x="1911" y="4355"/>
                    <a:pt x="1789" y="4363"/>
                  </a:cubicBezTo>
                  <a:cubicBezTo>
                    <a:pt x="1668" y="4370"/>
                    <a:pt x="1611" y="4533"/>
                    <a:pt x="1708" y="4611"/>
                  </a:cubicBezTo>
                  <a:cubicBezTo>
                    <a:pt x="2068" y="4906"/>
                    <a:pt x="2464" y="5153"/>
                    <a:pt x="2886" y="5351"/>
                  </a:cubicBezTo>
                  <a:cubicBezTo>
                    <a:pt x="3091" y="5445"/>
                    <a:pt x="3301" y="5534"/>
                    <a:pt x="3518" y="5600"/>
                  </a:cubicBezTo>
                  <a:cubicBezTo>
                    <a:pt x="3593" y="5623"/>
                    <a:pt x="3670" y="5642"/>
                    <a:pt x="3748" y="5662"/>
                  </a:cubicBezTo>
                  <a:cubicBezTo>
                    <a:pt x="3603" y="5704"/>
                    <a:pt x="3457" y="5729"/>
                    <a:pt x="3306" y="5742"/>
                  </a:cubicBezTo>
                  <a:cubicBezTo>
                    <a:pt x="3192" y="5752"/>
                    <a:pt x="3145" y="5872"/>
                    <a:pt x="3199" y="5966"/>
                  </a:cubicBezTo>
                  <a:cubicBezTo>
                    <a:pt x="3332" y="6198"/>
                    <a:pt x="3660" y="6274"/>
                    <a:pt x="3900" y="6339"/>
                  </a:cubicBezTo>
                  <a:cubicBezTo>
                    <a:pt x="4190" y="6417"/>
                    <a:pt x="4488" y="6454"/>
                    <a:pt x="4786" y="6465"/>
                  </a:cubicBezTo>
                  <a:cubicBezTo>
                    <a:pt x="4851" y="6468"/>
                    <a:pt x="4916" y="6469"/>
                    <a:pt x="4982" y="6469"/>
                  </a:cubicBezTo>
                  <a:cubicBezTo>
                    <a:pt x="5215" y="6469"/>
                    <a:pt x="5449" y="6454"/>
                    <a:pt x="5681" y="6426"/>
                  </a:cubicBezTo>
                  <a:cubicBezTo>
                    <a:pt x="5793" y="6413"/>
                    <a:pt x="5903" y="6393"/>
                    <a:pt x="6015" y="6372"/>
                  </a:cubicBezTo>
                  <a:cubicBezTo>
                    <a:pt x="6343" y="6352"/>
                    <a:pt x="6670" y="6301"/>
                    <a:pt x="6991" y="6220"/>
                  </a:cubicBezTo>
                  <a:cubicBezTo>
                    <a:pt x="7043" y="6207"/>
                    <a:pt x="7091" y="6148"/>
                    <a:pt x="7099" y="6095"/>
                  </a:cubicBezTo>
                  <a:cubicBezTo>
                    <a:pt x="7269" y="4846"/>
                    <a:pt x="6656" y="3625"/>
                    <a:pt x="6183" y="2509"/>
                  </a:cubicBezTo>
                  <a:cubicBezTo>
                    <a:pt x="6131" y="2384"/>
                    <a:pt x="6059" y="2296"/>
                    <a:pt x="5926" y="2259"/>
                  </a:cubicBezTo>
                  <a:cubicBezTo>
                    <a:pt x="5917" y="2257"/>
                    <a:pt x="5907" y="2256"/>
                    <a:pt x="5897" y="2256"/>
                  </a:cubicBezTo>
                  <a:cubicBezTo>
                    <a:pt x="5844" y="2256"/>
                    <a:pt x="5795" y="2293"/>
                    <a:pt x="5770" y="2338"/>
                  </a:cubicBezTo>
                  <a:cubicBezTo>
                    <a:pt x="5731" y="2404"/>
                    <a:pt x="5694" y="2472"/>
                    <a:pt x="5660" y="2540"/>
                  </a:cubicBezTo>
                  <a:cubicBezTo>
                    <a:pt x="5598" y="2408"/>
                    <a:pt x="5531" y="2278"/>
                    <a:pt x="5457" y="2153"/>
                  </a:cubicBezTo>
                  <a:cubicBezTo>
                    <a:pt x="5266" y="1834"/>
                    <a:pt x="5034" y="1539"/>
                    <a:pt x="4771" y="1277"/>
                  </a:cubicBezTo>
                  <a:cubicBezTo>
                    <a:pt x="4641" y="1148"/>
                    <a:pt x="4505" y="1023"/>
                    <a:pt x="4358" y="917"/>
                  </a:cubicBezTo>
                  <a:cubicBezTo>
                    <a:pt x="4238" y="829"/>
                    <a:pt x="4080" y="688"/>
                    <a:pt x="3925" y="682"/>
                  </a:cubicBezTo>
                  <a:cubicBezTo>
                    <a:pt x="3921" y="682"/>
                    <a:pt x="3917" y="682"/>
                    <a:pt x="3913" y="682"/>
                  </a:cubicBezTo>
                  <a:cubicBezTo>
                    <a:pt x="3767" y="682"/>
                    <a:pt x="3713" y="793"/>
                    <a:pt x="3697" y="918"/>
                  </a:cubicBezTo>
                  <a:cubicBezTo>
                    <a:pt x="3658" y="851"/>
                    <a:pt x="3608" y="791"/>
                    <a:pt x="3559" y="731"/>
                  </a:cubicBezTo>
                  <a:cubicBezTo>
                    <a:pt x="3413" y="561"/>
                    <a:pt x="3247" y="422"/>
                    <a:pt x="3055" y="306"/>
                  </a:cubicBezTo>
                  <a:cubicBezTo>
                    <a:pt x="2950" y="243"/>
                    <a:pt x="2785" y="145"/>
                    <a:pt x="2642" y="145"/>
                  </a:cubicBezTo>
                  <a:cubicBezTo>
                    <a:pt x="2574" y="145"/>
                    <a:pt x="2511" y="167"/>
                    <a:pt x="2461" y="225"/>
                  </a:cubicBezTo>
                  <a:cubicBezTo>
                    <a:pt x="2403" y="291"/>
                    <a:pt x="2408" y="376"/>
                    <a:pt x="2429" y="458"/>
                  </a:cubicBezTo>
                  <a:cubicBezTo>
                    <a:pt x="2428" y="456"/>
                    <a:pt x="2427" y="456"/>
                    <a:pt x="2425" y="455"/>
                  </a:cubicBezTo>
                  <a:cubicBezTo>
                    <a:pt x="2194" y="331"/>
                    <a:pt x="1949" y="236"/>
                    <a:pt x="1697" y="162"/>
                  </a:cubicBezTo>
                  <a:cubicBezTo>
                    <a:pt x="1331" y="54"/>
                    <a:pt x="948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2230575" y="3619850"/>
              <a:ext cx="176825" cy="155275"/>
            </a:xfrm>
            <a:custGeom>
              <a:rect b="b" l="l" r="r" t="t"/>
              <a:pathLst>
                <a:path extrusionOk="0" h="6211" w="7073">
                  <a:moveTo>
                    <a:pt x="188" y="0"/>
                  </a:moveTo>
                  <a:cubicBezTo>
                    <a:pt x="167" y="2"/>
                    <a:pt x="147" y="3"/>
                    <a:pt x="126" y="5"/>
                  </a:cubicBezTo>
                  <a:cubicBezTo>
                    <a:pt x="63" y="13"/>
                    <a:pt x="21" y="46"/>
                    <a:pt x="1" y="93"/>
                  </a:cubicBezTo>
                  <a:cubicBezTo>
                    <a:pt x="323" y="572"/>
                    <a:pt x="719" y="1006"/>
                    <a:pt x="1110" y="1424"/>
                  </a:cubicBezTo>
                  <a:cubicBezTo>
                    <a:pt x="1232" y="1556"/>
                    <a:pt x="1357" y="1684"/>
                    <a:pt x="1486" y="1813"/>
                  </a:cubicBezTo>
                  <a:cubicBezTo>
                    <a:pt x="1378" y="1783"/>
                    <a:pt x="1273" y="1752"/>
                    <a:pt x="1166" y="1724"/>
                  </a:cubicBezTo>
                  <a:cubicBezTo>
                    <a:pt x="934" y="1664"/>
                    <a:pt x="705" y="1595"/>
                    <a:pt x="477" y="1518"/>
                  </a:cubicBezTo>
                  <a:cubicBezTo>
                    <a:pt x="425" y="1500"/>
                    <a:pt x="373" y="1481"/>
                    <a:pt x="321" y="1462"/>
                  </a:cubicBezTo>
                  <a:lnTo>
                    <a:pt x="321" y="1462"/>
                  </a:lnTo>
                  <a:cubicBezTo>
                    <a:pt x="352" y="1557"/>
                    <a:pt x="385" y="1652"/>
                    <a:pt x="420" y="1746"/>
                  </a:cubicBezTo>
                  <a:cubicBezTo>
                    <a:pt x="646" y="1820"/>
                    <a:pt x="874" y="1886"/>
                    <a:pt x="1105" y="1942"/>
                  </a:cubicBezTo>
                  <a:cubicBezTo>
                    <a:pt x="1230" y="1971"/>
                    <a:pt x="1356" y="1992"/>
                    <a:pt x="1483" y="2011"/>
                  </a:cubicBezTo>
                  <a:cubicBezTo>
                    <a:pt x="1527" y="2017"/>
                    <a:pt x="1571" y="2023"/>
                    <a:pt x="1615" y="2023"/>
                  </a:cubicBezTo>
                  <a:cubicBezTo>
                    <a:pt x="1642" y="2023"/>
                    <a:pt x="1668" y="2021"/>
                    <a:pt x="1694" y="2016"/>
                  </a:cubicBezTo>
                  <a:cubicBezTo>
                    <a:pt x="2007" y="2323"/>
                    <a:pt x="2327" y="2621"/>
                    <a:pt x="2656" y="2912"/>
                  </a:cubicBezTo>
                  <a:cubicBezTo>
                    <a:pt x="2706" y="2955"/>
                    <a:pt x="2755" y="2996"/>
                    <a:pt x="2805" y="3039"/>
                  </a:cubicBezTo>
                  <a:cubicBezTo>
                    <a:pt x="2806" y="3042"/>
                    <a:pt x="2806" y="3043"/>
                    <a:pt x="2807" y="3045"/>
                  </a:cubicBezTo>
                  <a:cubicBezTo>
                    <a:pt x="2811" y="3058"/>
                    <a:pt x="2823" y="3064"/>
                    <a:pt x="2833" y="3064"/>
                  </a:cubicBezTo>
                  <a:cubicBezTo>
                    <a:pt x="3156" y="3345"/>
                    <a:pt x="3484" y="3618"/>
                    <a:pt x="3817" y="3888"/>
                  </a:cubicBezTo>
                  <a:cubicBezTo>
                    <a:pt x="3742" y="3892"/>
                    <a:pt x="3666" y="3906"/>
                    <a:pt x="3604" y="3913"/>
                  </a:cubicBezTo>
                  <a:cubicBezTo>
                    <a:pt x="3423" y="3931"/>
                    <a:pt x="3244" y="3944"/>
                    <a:pt x="3064" y="3951"/>
                  </a:cubicBezTo>
                  <a:cubicBezTo>
                    <a:pt x="2946" y="3955"/>
                    <a:pt x="2829" y="3958"/>
                    <a:pt x="2711" y="3958"/>
                  </a:cubicBezTo>
                  <a:cubicBezTo>
                    <a:pt x="2441" y="3958"/>
                    <a:pt x="2171" y="3945"/>
                    <a:pt x="1901" y="3921"/>
                  </a:cubicBezTo>
                  <a:cubicBezTo>
                    <a:pt x="1723" y="3906"/>
                    <a:pt x="1549" y="3883"/>
                    <a:pt x="1376" y="3854"/>
                  </a:cubicBezTo>
                  <a:lnTo>
                    <a:pt x="1376" y="3854"/>
                  </a:lnTo>
                  <a:cubicBezTo>
                    <a:pt x="1460" y="3910"/>
                    <a:pt x="1541" y="3967"/>
                    <a:pt x="1627" y="4021"/>
                  </a:cubicBezTo>
                  <a:cubicBezTo>
                    <a:pt x="1694" y="4063"/>
                    <a:pt x="1763" y="4107"/>
                    <a:pt x="1831" y="4150"/>
                  </a:cubicBezTo>
                  <a:cubicBezTo>
                    <a:pt x="1836" y="4150"/>
                    <a:pt x="1842" y="4151"/>
                    <a:pt x="1848" y="4151"/>
                  </a:cubicBezTo>
                  <a:cubicBezTo>
                    <a:pt x="2105" y="4175"/>
                    <a:pt x="2363" y="4187"/>
                    <a:pt x="2621" y="4187"/>
                  </a:cubicBezTo>
                  <a:cubicBezTo>
                    <a:pt x="2759" y="4187"/>
                    <a:pt x="2898" y="4184"/>
                    <a:pt x="3037" y="4177"/>
                  </a:cubicBezTo>
                  <a:cubicBezTo>
                    <a:pt x="3235" y="4167"/>
                    <a:pt x="3433" y="4151"/>
                    <a:pt x="3630" y="4127"/>
                  </a:cubicBezTo>
                  <a:cubicBezTo>
                    <a:pt x="3740" y="4113"/>
                    <a:pt x="3901" y="4108"/>
                    <a:pt x="3996" y="4034"/>
                  </a:cubicBezTo>
                  <a:cubicBezTo>
                    <a:pt x="4604" y="4523"/>
                    <a:pt x="5222" y="5000"/>
                    <a:pt x="5845" y="5469"/>
                  </a:cubicBezTo>
                  <a:cubicBezTo>
                    <a:pt x="5690" y="5483"/>
                    <a:pt x="5537" y="5522"/>
                    <a:pt x="5383" y="5547"/>
                  </a:cubicBezTo>
                  <a:cubicBezTo>
                    <a:pt x="5167" y="5583"/>
                    <a:pt x="4949" y="5618"/>
                    <a:pt x="4731" y="5640"/>
                  </a:cubicBezTo>
                  <a:cubicBezTo>
                    <a:pt x="4500" y="5664"/>
                    <a:pt x="4267" y="5674"/>
                    <a:pt x="4034" y="5674"/>
                  </a:cubicBezTo>
                  <a:cubicBezTo>
                    <a:pt x="3894" y="5674"/>
                    <a:pt x="3755" y="5671"/>
                    <a:pt x="3615" y="5663"/>
                  </a:cubicBezTo>
                  <a:cubicBezTo>
                    <a:pt x="3504" y="5689"/>
                    <a:pt x="3389" y="5710"/>
                    <a:pt x="3274" y="5720"/>
                  </a:cubicBezTo>
                  <a:cubicBezTo>
                    <a:pt x="3177" y="5730"/>
                    <a:pt x="3129" y="5815"/>
                    <a:pt x="3149" y="5900"/>
                  </a:cubicBezTo>
                  <a:cubicBezTo>
                    <a:pt x="3236" y="5907"/>
                    <a:pt x="3322" y="5915"/>
                    <a:pt x="3407" y="5922"/>
                  </a:cubicBezTo>
                  <a:cubicBezTo>
                    <a:pt x="3553" y="5932"/>
                    <a:pt x="3699" y="5937"/>
                    <a:pt x="3845" y="5937"/>
                  </a:cubicBezTo>
                  <a:cubicBezTo>
                    <a:pt x="4150" y="5937"/>
                    <a:pt x="4454" y="5916"/>
                    <a:pt x="4757" y="5877"/>
                  </a:cubicBezTo>
                  <a:cubicBezTo>
                    <a:pt x="4970" y="5850"/>
                    <a:pt x="5183" y="5816"/>
                    <a:pt x="5389" y="5761"/>
                  </a:cubicBezTo>
                  <a:cubicBezTo>
                    <a:pt x="5584" y="5710"/>
                    <a:pt x="5788" y="5662"/>
                    <a:pt x="5957" y="5554"/>
                  </a:cubicBezTo>
                  <a:cubicBezTo>
                    <a:pt x="5973" y="5567"/>
                    <a:pt x="5992" y="5580"/>
                    <a:pt x="6009" y="5593"/>
                  </a:cubicBezTo>
                  <a:cubicBezTo>
                    <a:pt x="6300" y="5812"/>
                    <a:pt x="6598" y="6025"/>
                    <a:pt x="6912" y="6211"/>
                  </a:cubicBezTo>
                  <a:cubicBezTo>
                    <a:pt x="6928" y="6207"/>
                    <a:pt x="6942" y="6204"/>
                    <a:pt x="6958" y="6200"/>
                  </a:cubicBezTo>
                  <a:cubicBezTo>
                    <a:pt x="7011" y="6188"/>
                    <a:pt x="7058" y="6129"/>
                    <a:pt x="7066" y="6075"/>
                  </a:cubicBezTo>
                  <a:cubicBezTo>
                    <a:pt x="7068" y="6052"/>
                    <a:pt x="7071" y="6028"/>
                    <a:pt x="7073" y="6005"/>
                  </a:cubicBezTo>
                  <a:cubicBezTo>
                    <a:pt x="6808" y="5848"/>
                    <a:pt x="6554" y="5671"/>
                    <a:pt x="6305" y="5489"/>
                  </a:cubicBezTo>
                  <a:cubicBezTo>
                    <a:pt x="5956" y="5233"/>
                    <a:pt x="5611" y="4970"/>
                    <a:pt x="5270" y="4704"/>
                  </a:cubicBezTo>
                  <a:cubicBezTo>
                    <a:pt x="5325" y="4651"/>
                    <a:pt x="5335" y="4567"/>
                    <a:pt x="5350" y="4492"/>
                  </a:cubicBezTo>
                  <a:cubicBezTo>
                    <a:pt x="5371" y="4379"/>
                    <a:pt x="5388" y="4266"/>
                    <a:pt x="5403" y="4153"/>
                  </a:cubicBezTo>
                  <a:cubicBezTo>
                    <a:pt x="5435" y="3914"/>
                    <a:pt x="5450" y="3675"/>
                    <a:pt x="5453" y="3435"/>
                  </a:cubicBezTo>
                  <a:cubicBezTo>
                    <a:pt x="5456" y="2957"/>
                    <a:pt x="5409" y="2479"/>
                    <a:pt x="5318" y="2010"/>
                  </a:cubicBezTo>
                  <a:cubicBezTo>
                    <a:pt x="5314" y="1989"/>
                    <a:pt x="5309" y="1968"/>
                    <a:pt x="5305" y="1947"/>
                  </a:cubicBezTo>
                  <a:cubicBezTo>
                    <a:pt x="5183" y="1763"/>
                    <a:pt x="5047" y="1589"/>
                    <a:pt x="4898" y="1426"/>
                  </a:cubicBezTo>
                  <a:lnTo>
                    <a:pt x="4898" y="1426"/>
                  </a:lnTo>
                  <a:cubicBezTo>
                    <a:pt x="4966" y="1640"/>
                    <a:pt x="5023" y="1855"/>
                    <a:pt x="5069" y="2079"/>
                  </a:cubicBezTo>
                  <a:cubicBezTo>
                    <a:pt x="5162" y="2533"/>
                    <a:pt x="5206" y="2996"/>
                    <a:pt x="5205" y="3460"/>
                  </a:cubicBezTo>
                  <a:cubicBezTo>
                    <a:pt x="5205" y="3689"/>
                    <a:pt x="5193" y="3918"/>
                    <a:pt x="5174" y="4146"/>
                  </a:cubicBezTo>
                  <a:cubicBezTo>
                    <a:pt x="5166" y="4264"/>
                    <a:pt x="5153" y="4380"/>
                    <a:pt x="5138" y="4498"/>
                  </a:cubicBezTo>
                  <a:cubicBezTo>
                    <a:pt x="5135" y="4530"/>
                    <a:pt x="5130" y="4563"/>
                    <a:pt x="5130" y="4594"/>
                  </a:cubicBezTo>
                  <a:cubicBezTo>
                    <a:pt x="4960" y="4463"/>
                    <a:pt x="4789" y="4331"/>
                    <a:pt x="4621" y="4200"/>
                  </a:cubicBezTo>
                  <a:cubicBezTo>
                    <a:pt x="4037" y="3743"/>
                    <a:pt x="3458" y="3275"/>
                    <a:pt x="2898" y="2789"/>
                  </a:cubicBezTo>
                  <a:cubicBezTo>
                    <a:pt x="2922" y="2506"/>
                    <a:pt x="2879" y="2215"/>
                    <a:pt x="2840" y="1935"/>
                  </a:cubicBezTo>
                  <a:cubicBezTo>
                    <a:pt x="2786" y="1544"/>
                    <a:pt x="2707" y="1158"/>
                    <a:pt x="2601" y="779"/>
                  </a:cubicBezTo>
                  <a:cubicBezTo>
                    <a:pt x="2545" y="587"/>
                    <a:pt x="2487" y="399"/>
                    <a:pt x="2420" y="213"/>
                  </a:cubicBezTo>
                  <a:cubicBezTo>
                    <a:pt x="2374" y="285"/>
                    <a:pt x="2378" y="364"/>
                    <a:pt x="2399" y="442"/>
                  </a:cubicBezTo>
                  <a:cubicBezTo>
                    <a:pt x="2398" y="441"/>
                    <a:pt x="2397" y="441"/>
                    <a:pt x="2395" y="440"/>
                  </a:cubicBezTo>
                  <a:cubicBezTo>
                    <a:pt x="2325" y="402"/>
                    <a:pt x="2252" y="368"/>
                    <a:pt x="2179" y="336"/>
                  </a:cubicBezTo>
                  <a:lnTo>
                    <a:pt x="2179" y="336"/>
                  </a:lnTo>
                  <a:cubicBezTo>
                    <a:pt x="2240" y="508"/>
                    <a:pt x="2296" y="681"/>
                    <a:pt x="2347" y="857"/>
                  </a:cubicBezTo>
                  <a:cubicBezTo>
                    <a:pt x="2448" y="1209"/>
                    <a:pt x="2536" y="1568"/>
                    <a:pt x="2602" y="1927"/>
                  </a:cubicBezTo>
                  <a:cubicBezTo>
                    <a:pt x="2643" y="2157"/>
                    <a:pt x="2665" y="2393"/>
                    <a:pt x="2704" y="2625"/>
                  </a:cubicBezTo>
                  <a:cubicBezTo>
                    <a:pt x="2274" y="2245"/>
                    <a:pt x="1856" y="1853"/>
                    <a:pt x="1455" y="1441"/>
                  </a:cubicBezTo>
                  <a:cubicBezTo>
                    <a:pt x="1008" y="980"/>
                    <a:pt x="605" y="485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2546475" y="3613825"/>
              <a:ext cx="222350" cy="177400"/>
            </a:xfrm>
            <a:custGeom>
              <a:rect b="b" l="l" r="r" t="t"/>
              <a:pathLst>
                <a:path extrusionOk="0" h="7096" w="8894">
                  <a:moveTo>
                    <a:pt x="8677" y="0"/>
                  </a:moveTo>
                  <a:cubicBezTo>
                    <a:pt x="8675" y="0"/>
                    <a:pt x="8674" y="0"/>
                    <a:pt x="8672" y="0"/>
                  </a:cubicBezTo>
                  <a:cubicBezTo>
                    <a:pt x="7944" y="16"/>
                    <a:pt x="7209" y="43"/>
                    <a:pt x="6492" y="188"/>
                  </a:cubicBezTo>
                  <a:cubicBezTo>
                    <a:pt x="6151" y="257"/>
                    <a:pt x="5815" y="358"/>
                    <a:pt x="5497" y="497"/>
                  </a:cubicBezTo>
                  <a:cubicBezTo>
                    <a:pt x="5349" y="562"/>
                    <a:pt x="5182" y="636"/>
                    <a:pt x="5026" y="730"/>
                  </a:cubicBezTo>
                  <a:cubicBezTo>
                    <a:pt x="5027" y="718"/>
                    <a:pt x="5027" y="704"/>
                    <a:pt x="5028" y="692"/>
                  </a:cubicBezTo>
                  <a:cubicBezTo>
                    <a:pt x="5039" y="547"/>
                    <a:pt x="5036" y="402"/>
                    <a:pt x="5018" y="257"/>
                  </a:cubicBezTo>
                  <a:cubicBezTo>
                    <a:pt x="5009" y="168"/>
                    <a:pt x="4926" y="108"/>
                    <a:pt x="4843" y="108"/>
                  </a:cubicBezTo>
                  <a:cubicBezTo>
                    <a:pt x="4807" y="108"/>
                    <a:pt x="4771" y="119"/>
                    <a:pt x="4741" y="145"/>
                  </a:cubicBezTo>
                  <a:cubicBezTo>
                    <a:pt x="4422" y="416"/>
                    <a:pt x="4120" y="703"/>
                    <a:pt x="3831" y="1004"/>
                  </a:cubicBezTo>
                  <a:cubicBezTo>
                    <a:pt x="3691" y="1148"/>
                    <a:pt x="3551" y="1294"/>
                    <a:pt x="3421" y="1449"/>
                  </a:cubicBezTo>
                  <a:cubicBezTo>
                    <a:pt x="3404" y="1470"/>
                    <a:pt x="3388" y="1492"/>
                    <a:pt x="3370" y="1513"/>
                  </a:cubicBezTo>
                  <a:cubicBezTo>
                    <a:pt x="3390" y="1369"/>
                    <a:pt x="3405" y="1223"/>
                    <a:pt x="3424" y="1080"/>
                  </a:cubicBezTo>
                  <a:cubicBezTo>
                    <a:pt x="3438" y="973"/>
                    <a:pt x="3347" y="888"/>
                    <a:pt x="3252" y="888"/>
                  </a:cubicBezTo>
                  <a:cubicBezTo>
                    <a:pt x="3218" y="888"/>
                    <a:pt x="3183" y="899"/>
                    <a:pt x="3152" y="924"/>
                  </a:cubicBezTo>
                  <a:cubicBezTo>
                    <a:pt x="2722" y="1276"/>
                    <a:pt x="2340" y="1679"/>
                    <a:pt x="2008" y="2126"/>
                  </a:cubicBezTo>
                  <a:cubicBezTo>
                    <a:pt x="1849" y="2341"/>
                    <a:pt x="1695" y="2567"/>
                    <a:pt x="1568" y="2805"/>
                  </a:cubicBezTo>
                  <a:cubicBezTo>
                    <a:pt x="1523" y="2888"/>
                    <a:pt x="1481" y="2972"/>
                    <a:pt x="1442" y="3057"/>
                  </a:cubicBezTo>
                  <a:cubicBezTo>
                    <a:pt x="1427" y="2879"/>
                    <a:pt x="1434" y="2701"/>
                    <a:pt x="1452" y="2524"/>
                  </a:cubicBezTo>
                  <a:cubicBezTo>
                    <a:pt x="1463" y="2411"/>
                    <a:pt x="1379" y="2335"/>
                    <a:pt x="1280" y="2335"/>
                  </a:cubicBezTo>
                  <a:cubicBezTo>
                    <a:pt x="1259" y="2335"/>
                    <a:pt x="1237" y="2338"/>
                    <a:pt x="1216" y="2346"/>
                  </a:cubicBezTo>
                  <a:cubicBezTo>
                    <a:pt x="913" y="2446"/>
                    <a:pt x="746" y="2811"/>
                    <a:pt x="614" y="3077"/>
                  </a:cubicBezTo>
                  <a:cubicBezTo>
                    <a:pt x="453" y="3396"/>
                    <a:pt x="339" y="3735"/>
                    <a:pt x="255" y="4082"/>
                  </a:cubicBezTo>
                  <a:cubicBezTo>
                    <a:pt x="171" y="4427"/>
                    <a:pt x="117" y="4781"/>
                    <a:pt x="89" y="5135"/>
                  </a:cubicBezTo>
                  <a:cubicBezTo>
                    <a:pt x="79" y="5268"/>
                    <a:pt x="76" y="5402"/>
                    <a:pt x="74" y="5537"/>
                  </a:cubicBezTo>
                  <a:cubicBezTo>
                    <a:pt x="19" y="5925"/>
                    <a:pt x="1" y="6319"/>
                    <a:pt x="19" y="6712"/>
                  </a:cubicBezTo>
                  <a:cubicBezTo>
                    <a:pt x="21" y="6778"/>
                    <a:pt x="79" y="6847"/>
                    <a:pt x="139" y="6868"/>
                  </a:cubicBezTo>
                  <a:cubicBezTo>
                    <a:pt x="610" y="7033"/>
                    <a:pt x="1098" y="7096"/>
                    <a:pt x="1592" y="7096"/>
                  </a:cubicBezTo>
                  <a:cubicBezTo>
                    <a:pt x="2584" y="7096"/>
                    <a:pt x="3599" y="6841"/>
                    <a:pt x="4545" y="6650"/>
                  </a:cubicBezTo>
                  <a:cubicBezTo>
                    <a:pt x="4701" y="6618"/>
                    <a:pt x="4822" y="6556"/>
                    <a:pt x="4895" y="6409"/>
                  </a:cubicBezTo>
                  <a:cubicBezTo>
                    <a:pt x="4930" y="6339"/>
                    <a:pt x="4895" y="6256"/>
                    <a:pt x="4840" y="6207"/>
                  </a:cubicBezTo>
                  <a:cubicBezTo>
                    <a:pt x="4771" y="6147"/>
                    <a:pt x="4702" y="6087"/>
                    <a:pt x="4630" y="6031"/>
                  </a:cubicBezTo>
                  <a:cubicBezTo>
                    <a:pt x="4798" y="5990"/>
                    <a:pt x="4967" y="5943"/>
                    <a:pt x="5131" y="5885"/>
                  </a:cubicBezTo>
                  <a:cubicBezTo>
                    <a:pt x="5549" y="5738"/>
                    <a:pt x="5947" y="5537"/>
                    <a:pt x="6315" y="5292"/>
                  </a:cubicBezTo>
                  <a:cubicBezTo>
                    <a:pt x="6497" y="5172"/>
                    <a:pt x="6674" y="5042"/>
                    <a:pt x="6835" y="4895"/>
                  </a:cubicBezTo>
                  <a:cubicBezTo>
                    <a:pt x="6965" y="4776"/>
                    <a:pt x="7168" y="4624"/>
                    <a:pt x="7211" y="4444"/>
                  </a:cubicBezTo>
                  <a:cubicBezTo>
                    <a:pt x="7255" y="4266"/>
                    <a:pt x="7134" y="4172"/>
                    <a:pt x="6989" y="4124"/>
                  </a:cubicBezTo>
                  <a:cubicBezTo>
                    <a:pt x="7077" y="4093"/>
                    <a:pt x="7160" y="4049"/>
                    <a:pt x="7241" y="4005"/>
                  </a:cubicBezTo>
                  <a:cubicBezTo>
                    <a:pt x="7474" y="3876"/>
                    <a:pt x="7677" y="3715"/>
                    <a:pt x="7859" y="3519"/>
                  </a:cubicBezTo>
                  <a:cubicBezTo>
                    <a:pt x="8004" y="3359"/>
                    <a:pt x="8269" y="3069"/>
                    <a:pt x="8095" y="2844"/>
                  </a:cubicBezTo>
                  <a:cubicBezTo>
                    <a:pt x="8039" y="2771"/>
                    <a:pt x="7956" y="2752"/>
                    <a:pt x="7868" y="2752"/>
                  </a:cubicBezTo>
                  <a:cubicBezTo>
                    <a:pt x="7856" y="2752"/>
                    <a:pt x="7843" y="2753"/>
                    <a:pt x="7831" y="2753"/>
                  </a:cubicBezTo>
                  <a:lnTo>
                    <a:pt x="7834" y="2749"/>
                  </a:lnTo>
                  <a:cubicBezTo>
                    <a:pt x="8034" y="2508"/>
                    <a:pt x="8203" y="2245"/>
                    <a:pt x="8349" y="1967"/>
                  </a:cubicBezTo>
                  <a:cubicBezTo>
                    <a:pt x="8639" y="1422"/>
                    <a:pt x="8817" y="819"/>
                    <a:pt x="8880" y="205"/>
                  </a:cubicBezTo>
                  <a:cubicBezTo>
                    <a:pt x="8893" y="79"/>
                    <a:pt x="8795" y="0"/>
                    <a:pt x="8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2546825" y="3614825"/>
              <a:ext cx="221825" cy="171300"/>
            </a:xfrm>
            <a:custGeom>
              <a:rect b="b" l="l" r="r" t="t"/>
              <a:pathLst>
                <a:path extrusionOk="0" h="6852" w="8873">
                  <a:moveTo>
                    <a:pt x="8792" y="1"/>
                  </a:moveTo>
                  <a:cubicBezTo>
                    <a:pt x="8157" y="264"/>
                    <a:pt x="7553" y="622"/>
                    <a:pt x="6973" y="980"/>
                  </a:cubicBezTo>
                  <a:cubicBezTo>
                    <a:pt x="6791" y="1092"/>
                    <a:pt x="6609" y="1207"/>
                    <a:pt x="6430" y="1325"/>
                  </a:cubicBezTo>
                  <a:cubicBezTo>
                    <a:pt x="6489" y="1207"/>
                    <a:pt x="6551" y="1092"/>
                    <a:pt x="6608" y="973"/>
                  </a:cubicBezTo>
                  <a:cubicBezTo>
                    <a:pt x="6733" y="716"/>
                    <a:pt x="6868" y="465"/>
                    <a:pt x="7012" y="219"/>
                  </a:cubicBezTo>
                  <a:cubicBezTo>
                    <a:pt x="7046" y="161"/>
                    <a:pt x="7079" y="106"/>
                    <a:pt x="7114" y="49"/>
                  </a:cubicBezTo>
                  <a:lnTo>
                    <a:pt x="7114" y="49"/>
                  </a:lnTo>
                  <a:cubicBezTo>
                    <a:pt x="6995" y="63"/>
                    <a:pt x="6876" y="79"/>
                    <a:pt x="6758" y="97"/>
                  </a:cubicBezTo>
                  <a:cubicBezTo>
                    <a:pt x="6618" y="344"/>
                    <a:pt x="6487" y="594"/>
                    <a:pt x="6367" y="851"/>
                  </a:cubicBezTo>
                  <a:cubicBezTo>
                    <a:pt x="6301" y="988"/>
                    <a:pt x="6248" y="1132"/>
                    <a:pt x="6196" y="1275"/>
                  </a:cubicBezTo>
                  <a:cubicBezTo>
                    <a:pt x="6167" y="1356"/>
                    <a:pt x="6140" y="1437"/>
                    <a:pt x="6140" y="1520"/>
                  </a:cubicBezTo>
                  <a:cubicBezTo>
                    <a:pt x="5707" y="1812"/>
                    <a:pt x="5282" y="2117"/>
                    <a:pt x="4866" y="2432"/>
                  </a:cubicBezTo>
                  <a:cubicBezTo>
                    <a:pt x="4804" y="2479"/>
                    <a:pt x="4743" y="2529"/>
                    <a:pt x="4681" y="2576"/>
                  </a:cubicBezTo>
                  <a:cubicBezTo>
                    <a:pt x="4679" y="2576"/>
                    <a:pt x="4675" y="2576"/>
                    <a:pt x="4673" y="2577"/>
                  </a:cubicBezTo>
                  <a:cubicBezTo>
                    <a:pt x="4659" y="2579"/>
                    <a:pt x="4648" y="2591"/>
                    <a:pt x="4646" y="2603"/>
                  </a:cubicBezTo>
                  <a:cubicBezTo>
                    <a:pt x="4242" y="2913"/>
                    <a:pt x="3844" y="3231"/>
                    <a:pt x="3450" y="3554"/>
                  </a:cubicBezTo>
                  <a:cubicBezTo>
                    <a:pt x="3464" y="3467"/>
                    <a:pt x="3465" y="3375"/>
                    <a:pt x="3473" y="3301"/>
                  </a:cubicBezTo>
                  <a:cubicBezTo>
                    <a:pt x="3494" y="3087"/>
                    <a:pt x="3522" y="2874"/>
                    <a:pt x="3556" y="2661"/>
                  </a:cubicBezTo>
                  <a:cubicBezTo>
                    <a:pt x="3630" y="2206"/>
                    <a:pt x="3735" y="1754"/>
                    <a:pt x="3866" y="1311"/>
                  </a:cubicBezTo>
                  <a:cubicBezTo>
                    <a:pt x="3927" y="1107"/>
                    <a:pt x="3995" y="909"/>
                    <a:pt x="4070" y="712"/>
                  </a:cubicBezTo>
                  <a:lnTo>
                    <a:pt x="4070" y="712"/>
                  </a:lnTo>
                  <a:cubicBezTo>
                    <a:pt x="3985" y="796"/>
                    <a:pt x="3899" y="878"/>
                    <a:pt x="3815" y="966"/>
                  </a:cubicBezTo>
                  <a:cubicBezTo>
                    <a:pt x="3749" y="1034"/>
                    <a:pt x="3683" y="1103"/>
                    <a:pt x="3616" y="1174"/>
                  </a:cubicBezTo>
                  <a:cubicBezTo>
                    <a:pt x="3614" y="1180"/>
                    <a:pt x="3612" y="1187"/>
                    <a:pt x="3610" y="1194"/>
                  </a:cubicBezTo>
                  <a:cubicBezTo>
                    <a:pt x="3471" y="1646"/>
                    <a:pt x="3367" y="2108"/>
                    <a:pt x="3297" y="2576"/>
                  </a:cubicBezTo>
                  <a:cubicBezTo>
                    <a:pt x="3261" y="2808"/>
                    <a:pt x="3234" y="3045"/>
                    <a:pt x="3214" y="3281"/>
                  </a:cubicBezTo>
                  <a:cubicBezTo>
                    <a:pt x="3204" y="3413"/>
                    <a:pt x="3172" y="3601"/>
                    <a:pt x="3235" y="3731"/>
                  </a:cubicBezTo>
                  <a:cubicBezTo>
                    <a:pt x="2520" y="4325"/>
                    <a:pt x="1817" y="4935"/>
                    <a:pt x="1121" y="5549"/>
                  </a:cubicBezTo>
                  <a:cubicBezTo>
                    <a:pt x="1142" y="5366"/>
                    <a:pt x="1132" y="5178"/>
                    <a:pt x="1139" y="4991"/>
                  </a:cubicBezTo>
                  <a:cubicBezTo>
                    <a:pt x="1149" y="4730"/>
                    <a:pt x="1160" y="4469"/>
                    <a:pt x="1186" y="4208"/>
                  </a:cubicBezTo>
                  <a:cubicBezTo>
                    <a:pt x="1231" y="3766"/>
                    <a:pt x="1312" y="3329"/>
                    <a:pt x="1424" y="2899"/>
                  </a:cubicBezTo>
                  <a:cubicBezTo>
                    <a:pt x="1420" y="2760"/>
                    <a:pt x="1424" y="2624"/>
                    <a:pt x="1437" y="2485"/>
                  </a:cubicBezTo>
                  <a:cubicBezTo>
                    <a:pt x="1449" y="2373"/>
                    <a:pt x="1365" y="2297"/>
                    <a:pt x="1265" y="2297"/>
                  </a:cubicBezTo>
                  <a:cubicBezTo>
                    <a:pt x="1263" y="2297"/>
                    <a:pt x="1261" y="2297"/>
                    <a:pt x="1259" y="2297"/>
                  </a:cubicBezTo>
                  <a:cubicBezTo>
                    <a:pt x="1229" y="2396"/>
                    <a:pt x="1199" y="2495"/>
                    <a:pt x="1171" y="2594"/>
                  </a:cubicBezTo>
                  <a:cubicBezTo>
                    <a:pt x="1028" y="3113"/>
                    <a:pt x="942" y="3645"/>
                    <a:pt x="903" y="4180"/>
                  </a:cubicBezTo>
                  <a:cubicBezTo>
                    <a:pt x="884" y="4434"/>
                    <a:pt x="873" y="4691"/>
                    <a:pt x="888" y="4945"/>
                  </a:cubicBezTo>
                  <a:cubicBezTo>
                    <a:pt x="902" y="5184"/>
                    <a:pt x="908" y="5433"/>
                    <a:pt x="994" y="5658"/>
                  </a:cubicBezTo>
                  <a:lnTo>
                    <a:pt x="936" y="5708"/>
                  </a:lnTo>
                  <a:cubicBezTo>
                    <a:pt x="610" y="5997"/>
                    <a:pt x="292" y="6294"/>
                    <a:pt x="0" y="6615"/>
                  </a:cubicBezTo>
                  <a:cubicBezTo>
                    <a:pt x="1" y="6634"/>
                    <a:pt x="0" y="6654"/>
                    <a:pt x="1" y="6671"/>
                  </a:cubicBezTo>
                  <a:cubicBezTo>
                    <a:pt x="3" y="6737"/>
                    <a:pt x="61" y="6806"/>
                    <a:pt x="121" y="6827"/>
                  </a:cubicBezTo>
                  <a:cubicBezTo>
                    <a:pt x="147" y="6836"/>
                    <a:pt x="174" y="6842"/>
                    <a:pt x="200" y="6852"/>
                  </a:cubicBezTo>
                  <a:cubicBezTo>
                    <a:pt x="449" y="6578"/>
                    <a:pt x="714" y="6325"/>
                    <a:pt x="986" y="6078"/>
                  </a:cubicBezTo>
                  <a:cubicBezTo>
                    <a:pt x="1367" y="5732"/>
                    <a:pt x="1755" y="5393"/>
                    <a:pt x="2146" y="5055"/>
                  </a:cubicBezTo>
                  <a:cubicBezTo>
                    <a:pt x="2193" y="5132"/>
                    <a:pt x="2290" y="5164"/>
                    <a:pt x="2376" y="5199"/>
                  </a:cubicBezTo>
                  <a:cubicBezTo>
                    <a:pt x="2503" y="5249"/>
                    <a:pt x="2630" y="5296"/>
                    <a:pt x="2759" y="5342"/>
                  </a:cubicBezTo>
                  <a:cubicBezTo>
                    <a:pt x="3030" y="5435"/>
                    <a:pt x="3303" y="5510"/>
                    <a:pt x="3584" y="5570"/>
                  </a:cubicBezTo>
                  <a:cubicBezTo>
                    <a:pt x="4142" y="5687"/>
                    <a:pt x="4711" y="5747"/>
                    <a:pt x="5281" y="5753"/>
                  </a:cubicBezTo>
                  <a:cubicBezTo>
                    <a:pt x="5305" y="5753"/>
                    <a:pt x="5331" y="5751"/>
                    <a:pt x="5358" y="5751"/>
                  </a:cubicBezTo>
                  <a:cubicBezTo>
                    <a:pt x="5602" y="5652"/>
                    <a:pt x="5837" y="5533"/>
                    <a:pt x="6064" y="5399"/>
                  </a:cubicBezTo>
                  <a:lnTo>
                    <a:pt x="6064" y="5399"/>
                  </a:lnTo>
                  <a:cubicBezTo>
                    <a:pt x="5799" y="5428"/>
                    <a:pt x="5532" y="5444"/>
                    <a:pt x="5260" y="5444"/>
                  </a:cubicBezTo>
                  <a:cubicBezTo>
                    <a:pt x="4708" y="5444"/>
                    <a:pt x="4156" y="5386"/>
                    <a:pt x="3615" y="5274"/>
                  </a:cubicBezTo>
                  <a:cubicBezTo>
                    <a:pt x="3348" y="5220"/>
                    <a:pt x="3083" y="5152"/>
                    <a:pt x="2821" y="5077"/>
                  </a:cubicBezTo>
                  <a:cubicBezTo>
                    <a:pt x="2686" y="5038"/>
                    <a:pt x="2552" y="4996"/>
                    <a:pt x="2420" y="4951"/>
                  </a:cubicBezTo>
                  <a:cubicBezTo>
                    <a:pt x="2382" y="4938"/>
                    <a:pt x="2346" y="4924"/>
                    <a:pt x="2308" y="4918"/>
                  </a:cubicBezTo>
                  <a:lnTo>
                    <a:pt x="2891" y="4418"/>
                  </a:lnTo>
                  <a:cubicBezTo>
                    <a:pt x="3564" y="3844"/>
                    <a:pt x="4246" y="3280"/>
                    <a:pt x="4947" y="2741"/>
                  </a:cubicBezTo>
                  <a:cubicBezTo>
                    <a:pt x="5272" y="2837"/>
                    <a:pt x="5621" y="2855"/>
                    <a:pt x="5957" y="2878"/>
                  </a:cubicBezTo>
                  <a:cubicBezTo>
                    <a:pt x="6179" y="2892"/>
                    <a:pt x="6400" y="2899"/>
                    <a:pt x="6622" y="2899"/>
                  </a:cubicBezTo>
                  <a:cubicBezTo>
                    <a:pt x="6869" y="2899"/>
                    <a:pt x="7117" y="2890"/>
                    <a:pt x="7364" y="2871"/>
                  </a:cubicBezTo>
                  <a:cubicBezTo>
                    <a:pt x="7600" y="2853"/>
                    <a:pt x="7834" y="2828"/>
                    <a:pt x="8067" y="2796"/>
                  </a:cubicBezTo>
                  <a:cubicBezTo>
                    <a:pt x="8014" y="2734"/>
                    <a:pt x="7935" y="2716"/>
                    <a:pt x="7852" y="2716"/>
                  </a:cubicBezTo>
                  <a:cubicBezTo>
                    <a:pt x="7840" y="2716"/>
                    <a:pt x="7829" y="2716"/>
                    <a:pt x="7817" y="2717"/>
                  </a:cubicBezTo>
                  <a:lnTo>
                    <a:pt x="7821" y="2712"/>
                  </a:lnTo>
                  <a:cubicBezTo>
                    <a:pt x="7881" y="2639"/>
                    <a:pt x="7939" y="2562"/>
                    <a:pt x="7994" y="2485"/>
                  </a:cubicBezTo>
                  <a:lnTo>
                    <a:pt x="7994" y="2485"/>
                  </a:lnTo>
                  <a:cubicBezTo>
                    <a:pt x="7779" y="2515"/>
                    <a:pt x="7562" y="2541"/>
                    <a:pt x="7346" y="2558"/>
                  </a:cubicBezTo>
                  <a:cubicBezTo>
                    <a:pt x="6987" y="2588"/>
                    <a:pt x="6626" y="2604"/>
                    <a:pt x="6265" y="2604"/>
                  </a:cubicBezTo>
                  <a:cubicBezTo>
                    <a:pt x="6188" y="2604"/>
                    <a:pt x="6111" y="2603"/>
                    <a:pt x="6034" y="2602"/>
                  </a:cubicBezTo>
                  <a:cubicBezTo>
                    <a:pt x="5757" y="2597"/>
                    <a:pt x="5475" y="2565"/>
                    <a:pt x="5196" y="2556"/>
                  </a:cubicBezTo>
                  <a:cubicBezTo>
                    <a:pt x="5742" y="2144"/>
                    <a:pt x="6299" y="1749"/>
                    <a:pt x="6874" y="1379"/>
                  </a:cubicBezTo>
                  <a:cubicBezTo>
                    <a:pt x="7516" y="966"/>
                    <a:pt x="8192" y="613"/>
                    <a:pt x="8855" y="241"/>
                  </a:cubicBezTo>
                  <a:cubicBezTo>
                    <a:pt x="8858" y="216"/>
                    <a:pt x="8862" y="191"/>
                    <a:pt x="8865" y="168"/>
                  </a:cubicBezTo>
                  <a:cubicBezTo>
                    <a:pt x="8872" y="94"/>
                    <a:pt x="8841" y="36"/>
                    <a:pt x="8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2471700" y="3477650"/>
              <a:ext cx="119975" cy="235375"/>
            </a:xfrm>
            <a:custGeom>
              <a:rect b="b" l="l" r="r" t="t"/>
              <a:pathLst>
                <a:path extrusionOk="0" h="9415" w="4799">
                  <a:moveTo>
                    <a:pt x="2548" y="1"/>
                  </a:moveTo>
                  <a:cubicBezTo>
                    <a:pt x="2495" y="1"/>
                    <a:pt x="2444" y="29"/>
                    <a:pt x="2408" y="77"/>
                  </a:cubicBezTo>
                  <a:cubicBezTo>
                    <a:pt x="2037" y="576"/>
                    <a:pt x="1672" y="1082"/>
                    <a:pt x="1396" y="1639"/>
                  </a:cubicBezTo>
                  <a:cubicBezTo>
                    <a:pt x="1264" y="1903"/>
                    <a:pt x="1157" y="2182"/>
                    <a:pt x="1085" y="2469"/>
                  </a:cubicBezTo>
                  <a:cubicBezTo>
                    <a:pt x="1051" y="2601"/>
                    <a:pt x="1013" y="2754"/>
                    <a:pt x="996" y="2906"/>
                  </a:cubicBezTo>
                  <a:cubicBezTo>
                    <a:pt x="988" y="2897"/>
                    <a:pt x="979" y="2891"/>
                    <a:pt x="971" y="2883"/>
                  </a:cubicBezTo>
                  <a:cubicBezTo>
                    <a:pt x="880" y="2801"/>
                    <a:pt x="780" y="2728"/>
                    <a:pt x="675" y="2664"/>
                  </a:cubicBezTo>
                  <a:cubicBezTo>
                    <a:pt x="653" y="2650"/>
                    <a:pt x="629" y="2644"/>
                    <a:pt x="604" y="2644"/>
                  </a:cubicBezTo>
                  <a:cubicBezTo>
                    <a:pt x="527" y="2644"/>
                    <a:pt x="451" y="2707"/>
                    <a:pt x="455" y="2792"/>
                  </a:cubicBezTo>
                  <a:cubicBezTo>
                    <a:pt x="471" y="3146"/>
                    <a:pt x="504" y="3499"/>
                    <a:pt x="556" y="3851"/>
                  </a:cubicBezTo>
                  <a:cubicBezTo>
                    <a:pt x="581" y="4020"/>
                    <a:pt x="605" y="4191"/>
                    <a:pt x="642" y="4358"/>
                  </a:cubicBezTo>
                  <a:cubicBezTo>
                    <a:pt x="647" y="4382"/>
                    <a:pt x="653" y="4404"/>
                    <a:pt x="659" y="4427"/>
                  </a:cubicBezTo>
                  <a:cubicBezTo>
                    <a:pt x="571" y="4339"/>
                    <a:pt x="481" y="4253"/>
                    <a:pt x="395" y="4165"/>
                  </a:cubicBezTo>
                  <a:cubicBezTo>
                    <a:pt x="367" y="4137"/>
                    <a:pt x="332" y="4124"/>
                    <a:pt x="296" y="4124"/>
                  </a:cubicBezTo>
                  <a:cubicBezTo>
                    <a:pt x="222" y="4124"/>
                    <a:pt x="147" y="4181"/>
                    <a:pt x="149" y="4268"/>
                  </a:cubicBezTo>
                  <a:cubicBezTo>
                    <a:pt x="159" y="4739"/>
                    <a:pt x="231" y="5206"/>
                    <a:pt x="357" y="5661"/>
                  </a:cubicBezTo>
                  <a:cubicBezTo>
                    <a:pt x="419" y="5881"/>
                    <a:pt x="491" y="6101"/>
                    <a:pt x="582" y="6312"/>
                  </a:cubicBezTo>
                  <a:cubicBezTo>
                    <a:pt x="616" y="6385"/>
                    <a:pt x="650" y="6456"/>
                    <a:pt x="686" y="6529"/>
                  </a:cubicBezTo>
                  <a:cubicBezTo>
                    <a:pt x="559" y="6445"/>
                    <a:pt x="444" y="6349"/>
                    <a:pt x="334" y="6244"/>
                  </a:cubicBezTo>
                  <a:cubicBezTo>
                    <a:pt x="304" y="6214"/>
                    <a:pt x="268" y="6201"/>
                    <a:pt x="233" y="6201"/>
                  </a:cubicBezTo>
                  <a:cubicBezTo>
                    <a:pt x="172" y="6201"/>
                    <a:pt x="113" y="6242"/>
                    <a:pt x="90" y="6309"/>
                  </a:cubicBezTo>
                  <a:cubicBezTo>
                    <a:pt x="0" y="6564"/>
                    <a:pt x="158" y="6867"/>
                    <a:pt x="266" y="7095"/>
                  </a:cubicBezTo>
                  <a:cubicBezTo>
                    <a:pt x="397" y="7368"/>
                    <a:pt x="565" y="7623"/>
                    <a:pt x="753" y="7860"/>
                  </a:cubicBezTo>
                  <a:cubicBezTo>
                    <a:pt x="941" y="8097"/>
                    <a:pt x="1151" y="8317"/>
                    <a:pt x="1374" y="8521"/>
                  </a:cubicBezTo>
                  <a:cubicBezTo>
                    <a:pt x="1458" y="8598"/>
                    <a:pt x="1546" y="8671"/>
                    <a:pt x="1636" y="8742"/>
                  </a:cubicBezTo>
                  <a:cubicBezTo>
                    <a:pt x="1868" y="8982"/>
                    <a:pt x="2123" y="9199"/>
                    <a:pt x="2396" y="9391"/>
                  </a:cubicBezTo>
                  <a:cubicBezTo>
                    <a:pt x="2419" y="9407"/>
                    <a:pt x="2449" y="9415"/>
                    <a:pt x="2479" y="9415"/>
                  </a:cubicBezTo>
                  <a:cubicBezTo>
                    <a:pt x="2509" y="9415"/>
                    <a:pt x="2540" y="9407"/>
                    <a:pt x="2563" y="9391"/>
                  </a:cubicBezTo>
                  <a:cubicBezTo>
                    <a:pt x="3636" y="8700"/>
                    <a:pt x="4170" y="7422"/>
                    <a:pt x="4717" y="6322"/>
                  </a:cubicBezTo>
                  <a:cubicBezTo>
                    <a:pt x="4777" y="6200"/>
                    <a:pt x="4799" y="6085"/>
                    <a:pt x="4738" y="5960"/>
                  </a:cubicBezTo>
                  <a:cubicBezTo>
                    <a:pt x="4715" y="5911"/>
                    <a:pt x="4661" y="5888"/>
                    <a:pt x="4608" y="5888"/>
                  </a:cubicBezTo>
                  <a:cubicBezTo>
                    <a:pt x="4597" y="5888"/>
                    <a:pt x="4585" y="5889"/>
                    <a:pt x="4575" y="5891"/>
                  </a:cubicBezTo>
                  <a:cubicBezTo>
                    <a:pt x="4498" y="5907"/>
                    <a:pt x="4422" y="5923"/>
                    <a:pt x="4346" y="5941"/>
                  </a:cubicBezTo>
                  <a:cubicBezTo>
                    <a:pt x="4407" y="5807"/>
                    <a:pt x="4462" y="5670"/>
                    <a:pt x="4509" y="5530"/>
                  </a:cubicBezTo>
                  <a:cubicBezTo>
                    <a:pt x="4631" y="5172"/>
                    <a:pt x="4702" y="4801"/>
                    <a:pt x="4731" y="4424"/>
                  </a:cubicBezTo>
                  <a:cubicBezTo>
                    <a:pt x="4746" y="4239"/>
                    <a:pt x="4749" y="4052"/>
                    <a:pt x="4735" y="3868"/>
                  </a:cubicBezTo>
                  <a:cubicBezTo>
                    <a:pt x="4723" y="3718"/>
                    <a:pt x="4727" y="3503"/>
                    <a:pt x="4631" y="3381"/>
                  </a:cubicBezTo>
                  <a:cubicBezTo>
                    <a:pt x="4584" y="3321"/>
                    <a:pt x="4530" y="3298"/>
                    <a:pt x="4474" y="3298"/>
                  </a:cubicBezTo>
                  <a:cubicBezTo>
                    <a:pt x="4416" y="3298"/>
                    <a:pt x="4355" y="3324"/>
                    <a:pt x="4299" y="3361"/>
                  </a:cubicBezTo>
                  <a:cubicBezTo>
                    <a:pt x="4324" y="3287"/>
                    <a:pt x="4339" y="3207"/>
                    <a:pt x="4350" y="3131"/>
                  </a:cubicBezTo>
                  <a:cubicBezTo>
                    <a:pt x="4386" y="2907"/>
                    <a:pt x="4384" y="2686"/>
                    <a:pt x="4346" y="2461"/>
                  </a:cubicBezTo>
                  <a:cubicBezTo>
                    <a:pt x="4316" y="2282"/>
                    <a:pt x="4258" y="1952"/>
                    <a:pt x="4017" y="1950"/>
                  </a:cubicBezTo>
                  <a:cubicBezTo>
                    <a:pt x="3928" y="1950"/>
                    <a:pt x="3867" y="2010"/>
                    <a:pt x="3818" y="2081"/>
                  </a:cubicBezTo>
                  <a:cubicBezTo>
                    <a:pt x="3818" y="2080"/>
                    <a:pt x="3815" y="2079"/>
                    <a:pt x="3815" y="2075"/>
                  </a:cubicBezTo>
                  <a:cubicBezTo>
                    <a:pt x="3758" y="1817"/>
                    <a:pt x="3669" y="1564"/>
                    <a:pt x="3560" y="1322"/>
                  </a:cubicBezTo>
                  <a:cubicBezTo>
                    <a:pt x="3345" y="844"/>
                    <a:pt x="3033" y="409"/>
                    <a:pt x="2655" y="46"/>
                  </a:cubicBezTo>
                  <a:cubicBezTo>
                    <a:pt x="2622" y="15"/>
                    <a:pt x="2584" y="1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2474475" y="3477650"/>
              <a:ext cx="114825" cy="235325"/>
            </a:xfrm>
            <a:custGeom>
              <a:rect b="b" l="l" r="r" t="t"/>
              <a:pathLst>
                <a:path extrusionOk="0" h="9413" w="4593">
                  <a:moveTo>
                    <a:pt x="2437" y="1"/>
                  </a:moveTo>
                  <a:cubicBezTo>
                    <a:pt x="2422" y="1"/>
                    <a:pt x="2408" y="3"/>
                    <a:pt x="2393" y="7"/>
                  </a:cubicBezTo>
                  <a:cubicBezTo>
                    <a:pt x="2238" y="570"/>
                    <a:pt x="2164" y="1162"/>
                    <a:pt x="2101" y="1739"/>
                  </a:cubicBezTo>
                  <a:cubicBezTo>
                    <a:pt x="2082" y="1920"/>
                    <a:pt x="2065" y="2100"/>
                    <a:pt x="2049" y="2283"/>
                  </a:cubicBezTo>
                  <a:cubicBezTo>
                    <a:pt x="2001" y="2182"/>
                    <a:pt x="1955" y="2080"/>
                    <a:pt x="1905" y="1979"/>
                  </a:cubicBezTo>
                  <a:cubicBezTo>
                    <a:pt x="1799" y="1761"/>
                    <a:pt x="1700" y="1540"/>
                    <a:pt x="1610" y="1315"/>
                  </a:cubicBezTo>
                  <a:cubicBezTo>
                    <a:pt x="1589" y="1263"/>
                    <a:pt x="1570" y="1211"/>
                    <a:pt x="1550" y="1159"/>
                  </a:cubicBezTo>
                  <a:cubicBezTo>
                    <a:pt x="1498" y="1245"/>
                    <a:pt x="1445" y="1333"/>
                    <a:pt x="1396" y="1423"/>
                  </a:cubicBezTo>
                  <a:cubicBezTo>
                    <a:pt x="1487" y="1646"/>
                    <a:pt x="1589" y="1864"/>
                    <a:pt x="1697" y="2079"/>
                  </a:cubicBezTo>
                  <a:cubicBezTo>
                    <a:pt x="1756" y="2194"/>
                    <a:pt x="1824" y="2305"/>
                    <a:pt x="1893" y="2414"/>
                  </a:cubicBezTo>
                  <a:cubicBezTo>
                    <a:pt x="1931" y="2476"/>
                    <a:pt x="1972" y="2537"/>
                    <a:pt x="2027" y="2580"/>
                  </a:cubicBezTo>
                  <a:cubicBezTo>
                    <a:pt x="1997" y="3023"/>
                    <a:pt x="1981" y="3467"/>
                    <a:pt x="1973" y="3911"/>
                  </a:cubicBezTo>
                  <a:cubicBezTo>
                    <a:pt x="1972" y="3978"/>
                    <a:pt x="1973" y="4044"/>
                    <a:pt x="1973" y="4110"/>
                  </a:cubicBezTo>
                  <a:cubicBezTo>
                    <a:pt x="1972" y="4112"/>
                    <a:pt x="1971" y="4113"/>
                    <a:pt x="1970" y="4116"/>
                  </a:cubicBezTo>
                  <a:cubicBezTo>
                    <a:pt x="1963" y="4127"/>
                    <a:pt x="1966" y="4139"/>
                    <a:pt x="1973" y="4148"/>
                  </a:cubicBezTo>
                  <a:cubicBezTo>
                    <a:pt x="1971" y="4580"/>
                    <a:pt x="1976" y="5013"/>
                    <a:pt x="1988" y="5446"/>
                  </a:cubicBezTo>
                  <a:cubicBezTo>
                    <a:pt x="1936" y="5391"/>
                    <a:pt x="1874" y="5343"/>
                    <a:pt x="1829" y="5299"/>
                  </a:cubicBezTo>
                  <a:cubicBezTo>
                    <a:pt x="1696" y="5174"/>
                    <a:pt x="1569" y="5044"/>
                    <a:pt x="1444" y="4909"/>
                  </a:cubicBezTo>
                  <a:cubicBezTo>
                    <a:pt x="1177" y="4621"/>
                    <a:pt x="928" y="4316"/>
                    <a:pt x="700" y="3996"/>
                  </a:cubicBezTo>
                  <a:cubicBezTo>
                    <a:pt x="596" y="3850"/>
                    <a:pt x="497" y="3700"/>
                    <a:pt x="406" y="3548"/>
                  </a:cubicBezTo>
                  <a:lnTo>
                    <a:pt x="406" y="3548"/>
                  </a:lnTo>
                  <a:cubicBezTo>
                    <a:pt x="417" y="3648"/>
                    <a:pt x="428" y="3750"/>
                    <a:pt x="442" y="3850"/>
                  </a:cubicBezTo>
                  <a:cubicBezTo>
                    <a:pt x="454" y="3931"/>
                    <a:pt x="465" y="4012"/>
                    <a:pt x="479" y="4092"/>
                  </a:cubicBezTo>
                  <a:cubicBezTo>
                    <a:pt x="482" y="4098"/>
                    <a:pt x="485" y="4102"/>
                    <a:pt x="487" y="4107"/>
                  </a:cubicBezTo>
                  <a:cubicBezTo>
                    <a:pt x="720" y="4436"/>
                    <a:pt x="975" y="4747"/>
                    <a:pt x="1252" y="5039"/>
                  </a:cubicBezTo>
                  <a:cubicBezTo>
                    <a:pt x="1389" y="5185"/>
                    <a:pt x="1533" y="5326"/>
                    <a:pt x="1681" y="5462"/>
                  </a:cubicBezTo>
                  <a:cubicBezTo>
                    <a:pt x="1765" y="5539"/>
                    <a:pt x="1874" y="5657"/>
                    <a:pt x="1994" y="5683"/>
                  </a:cubicBezTo>
                  <a:cubicBezTo>
                    <a:pt x="2019" y="6473"/>
                    <a:pt x="2061" y="7263"/>
                    <a:pt x="2109" y="8052"/>
                  </a:cubicBezTo>
                  <a:cubicBezTo>
                    <a:pt x="1997" y="7943"/>
                    <a:pt x="1866" y="7851"/>
                    <a:pt x="1744" y="7748"/>
                  </a:cubicBezTo>
                  <a:cubicBezTo>
                    <a:pt x="1575" y="7605"/>
                    <a:pt x="1404" y="7461"/>
                    <a:pt x="1243" y="7308"/>
                  </a:cubicBezTo>
                  <a:cubicBezTo>
                    <a:pt x="970" y="7047"/>
                    <a:pt x="721" y="6764"/>
                    <a:pt x="489" y="6465"/>
                  </a:cubicBezTo>
                  <a:cubicBezTo>
                    <a:pt x="393" y="6396"/>
                    <a:pt x="304" y="6322"/>
                    <a:pt x="219" y="6240"/>
                  </a:cubicBezTo>
                  <a:cubicBezTo>
                    <a:pt x="189" y="6211"/>
                    <a:pt x="154" y="6198"/>
                    <a:pt x="120" y="6198"/>
                  </a:cubicBezTo>
                  <a:cubicBezTo>
                    <a:pt x="74" y="6198"/>
                    <a:pt x="29" y="6221"/>
                    <a:pt x="0" y="6261"/>
                  </a:cubicBezTo>
                  <a:cubicBezTo>
                    <a:pt x="51" y="6333"/>
                    <a:pt x="101" y="6405"/>
                    <a:pt x="153" y="6473"/>
                  </a:cubicBezTo>
                  <a:cubicBezTo>
                    <a:pt x="427" y="6840"/>
                    <a:pt x="739" y="7176"/>
                    <a:pt x="1079" y="7482"/>
                  </a:cubicBezTo>
                  <a:cubicBezTo>
                    <a:pt x="1241" y="7627"/>
                    <a:pt x="1407" y="7769"/>
                    <a:pt x="1585" y="7893"/>
                  </a:cubicBezTo>
                  <a:cubicBezTo>
                    <a:pt x="1752" y="8008"/>
                    <a:pt x="1923" y="8134"/>
                    <a:pt x="2118" y="8193"/>
                  </a:cubicBezTo>
                  <a:lnTo>
                    <a:pt x="2122" y="8259"/>
                  </a:lnTo>
                  <a:cubicBezTo>
                    <a:pt x="2145" y="8628"/>
                    <a:pt x="2180" y="8997"/>
                    <a:pt x="2243" y="9361"/>
                  </a:cubicBezTo>
                  <a:cubicBezTo>
                    <a:pt x="2257" y="9370"/>
                    <a:pt x="2268" y="9380"/>
                    <a:pt x="2281" y="9389"/>
                  </a:cubicBezTo>
                  <a:cubicBezTo>
                    <a:pt x="2304" y="9405"/>
                    <a:pt x="2334" y="9412"/>
                    <a:pt x="2364" y="9412"/>
                  </a:cubicBezTo>
                  <a:cubicBezTo>
                    <a:pt x="2395" y="9412"/>
                    <a:pt x="2425" y="9405"/>
                    <a:pt x="2448" y="9389"/>
                  </a:cubicBezTo>
                  <a:cubicBezTo>
                    <a:pt x="2468" y="9377"/>
                    <a:pt x="2487" y="9362"/>
                    <a:pt x="2507" y="9349"/>
                  </a:cubicBezTo>
                  <a:cubicBezTo>
                    <a:pt x="2453" y="9041"/>
                    <a:pt x="2422" y="8730"/>
                    <a:pt x="2398" y="8418"/>
                  </a:cubicBezTo>
                  <a:cubicBezTo>
                    <a:pt x="2363" y="7981"/>
                    <a:pt x="2340" y="7542"/>
                    <a:pt x="2317" y="7104"/>
                  </a:cubicBezTo>
                  <a:lnTo>
                    <a:pt x="2317" y="7104"/>
                  </a:lnTo>
                  <a:cubicBezTo>
                    <a:pt x="2323" y="7105"/>
                    <a:pt x="2328" y="7105"/>
                    <a:pt x="2333" y="7105"/>
                  </a:cubicBezTo>
                  <a:cubicBezTo>
                    <a:pt x="2404" y="7105"/>
                    <a:pt x="2471" y="7062"/>
                    <a:pt x="2534" y="7026"/>
                  </a:cubicBezTo>
                  <a:cubicBezTo>
                    <a:pt x="2634" y="6968"/>
                    <a:pt x="2732" y="6907"/>
                    <a:pt x="2830" y="6845"/>
                  </a:cubicBezTo>
                  <a:cubicBezTo>
                    <a:pt x="3035" y="6712"/>
                    <a:pt x="3228" y="6567"/>
                    <a:pt x="3415" y="6410"/>
                  </a:cubicBezTo>
                  <a:cubicBezTo>
                    <a:pt x="3785" y="6097"/>
                    <a:pt x="4121" y="5745"/>
                    <a:pt x="4422" y="5367"/>
                  </a:cubicBezTo>
                  <a:cubicBezTo>
                    <a:pt x="4434" y="5349"/>
                    <a:pt x="4448" y="5331"/>
                    <a:pt x="4461" y="5315"/>
                  </a:cubicBezTo>
                  <a:cubicBezTo>
                    <a:pt x="4521" y="5099"/>
                    <a:pt x="4565" y="4879"/>
                    <a:pt x="4593" y="4658"/>
                  </a:cubicBezTo>
                  <a:lnTo>
                    <a:pt x="4593" y="4658"/>
                  </a:lnTo>
                  <a:cubicBezTo>
                    <a:pt x="4473" y="4851"/>
                    <a:pt x="4345" y="5038"/>
                    <a:pt x="4203" y="5219"/>
                  </a:cubicBezTo>
                  <a:cubicBezTo>
                    <a:pt x="3915" y="5589"/>
                    <a:pt x="3588" y="5930"/>
                    <a:pt x="3230" y="6235"/>
                  </a:cubicBezTo>
                  <a:cubicBezTo>
                    <a:pt x="3055" y="6385"/>
                    <a:pt x="2870" y="6528"/>
                    <a:pt x="2682" y="6665"/>
                  </a:cubicBezTo>
                  <a:cubicBezTo>
                    <a:pt x="2586" y="6735"/>
                    <a:pt x="2488" y="6803"/>
                    <a:pt x="2388" y="6869"/>
                  </a:cubicBezTo>
                  <a:cubicBezTo>
                    <a:pt x="2359" y="6886"/>
                    <a:pt x="2332" y="6905"/>
                    <a:pt x="2309" y="6926"/>
                  </a:cubicBezTo>
                  <a:cubicBezTo>
                    <a:pt x="2299" y="6708"/>
                    <a:pt x="2286" y="6490"/>
                    <a:pt x="2278" y="6274"/>
                  </a:cubicBezTo>
                  <a:cubicBezTo>
                    <a:pt x="2243" y="5523"/>
                    <a:pt x="2221" y="4770"/>
                    <a:pt x="2226" y="4018"/>
                  </a:cubicBezTo>
                  <a:cubicBezTo>
                    <a:pt x="2458" y="3850"/>
                    <a:pt x="2654" y="3626"/>
                    <a:pt x="2844" y="3412"/>
                  </a:cubicBezTo>
                  <a:cubicBezTo>
                    <a:pt x="3109" y="3112"/>
                    <a:pt x="3354" y="2798"/>
                    <a:pt x="3574" y="2464"/>
                  </a:cubicBezTo>
                  <a:cubicBezTo>
                    <a:pt x="3686" y="2296"/>
                    <a:pt x="3791" y="2127"/>
                    <a:pt x="3891" y="1953"/>
                  </a:cubicBezTo>
                  <a:lnTo>
                    <a:pt x="3891" y="1953"/>
                  </a:lnTo>
                  <a:cubicBezTo>
                    <a:pt x="3811" y="1959"/>
                    <a:pt x="3753" y="2014"/>
                    <a:pt x="3707" y="2082"/>
                  </a:cubicBezTo>
                  <a:cubicBezTo>
                    <a:pt x="3707" y="2080"/>
                    <a:pt x="3704" y="2079"/>
                    <a:pt x="3704" y="2076"/>
                  </a:cubicBezTo>
                  <a:cubicBezTo>
                    <a:pt x="3688" y="1996"/>
                    <a:pt x="3666" y="1918"/>
                    <a:pt x="3644" y="1842"/>
                  </a:cubicBezTo>
                  <a:cubicBezTo>
                    <a:pt x="3551" y="2001"/>
                    <a:pt x="3456" y="2160"/>
                    <a:pt x="3354" y="2314"/>
                  </a:cubicBezTo>
                  <a:cubicBezTo>
                    <a:pt x="3151" y="2625"/>
                    <a:pt x="2933" y="2929"/>
                    <a:pt x="2698" y="3216"/>
                  </a:cubicBezTo>
                  <a:cubicBezTo>
                    <a:pt x="2550" y="3401"/>
                    <a:pt x="2382" y="3573"/>
                    <a:pt x="2231" y="3756"/>
                  </a:cubicBezTo>
                  <a:cubicBezTo>
                    <a:pt x="2239" y="3174"/>
                    <a:pt x="2264" y="2594"/>
                    <a:pt x="2316" y="2015"/>
                  </a:cubicBezTo>
                  <a:cubicBezTo>
                    <a:pt x="2375" y="1368"/>
                    <a:pt x="2492" y="731"/>
                    <a:pt x="2587" y="91"/>
                  </a:cubicBezTo>
                  <a:cubicBezTo>
                    <a:pt x="2573" y="76"/>
                    <a:pt x="2559" y="60"/>
                    <a:pt x="2544" y="46"/>
                  </a:cubicBezTo>
                  <a:cubicBezTo>
                    <a:pt x="2511" y="15"/>
                    <a:pt x="2473" y="1"/>
                    <a:pt x="2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48475" y="3864300"/>
              <a:ext cx="140350" cy="220125"/>
            </a:xfrm>
            <a:custGeom>
              <a:rect b="b" l="l" r="r" t="t"/>
              <a:pathLst>
                <a:path extrusionOk="0" h="8805" w="5614">
                  <a:moveTo>
                    <a:pt x="4240" y="0"/>
                  </a:moveTo>
                  <a:cubicBezTo>
                    <a:pt x="4231" y="0"/>
                    <a:pt x="4222" y="1"/>
                    <a:pt x="4214" y="3"/>
                  </a:cubicBezTo>
                  <a:cubicBezTo>
                    <a:pt x="2966" y="271"/>
                    <a:pt x="2016" y="1277"/>
                    <a:pt x="1116" y="2114"/>
                  </a:cubicBezTo>
                  <a:cubicBezTo>
                    <a:pt x="1016" y="2206"/>
                    <a:pt x="957" y="2305"/>
                    <a:pt x="968" y="2445"/>
                  </a:cubicBezTo>
                  <a:cubicBezTo>
                    <a:pt x="974" y="2512"/>
                    <a:pt x="1036" y="2558"/>
                    <a:pt x="1098" y="2568"/>
                  </a:cubicBezTo>
                  <a:cubicBezTo>
                    <a:pt x="1174" y="2581"/>
                    <a:pt x="1251" y="2592"/>
                    <a:pt x="1328" y="2601"/>
                  </a:cubicBezTo>
                  <a:cubicBezTo>
                    <a:pt x="1224" y="2706"/>
                    <a:pt x="1124" y="2815"/>
                    <a:pt x="1030" y="2929"/>
                  </a:cubicBezTo>
                  <a:cubicBezTo>
                    <a:pt x="791" y="3220"/>
                    <a:pt x="592" y="3543"/>
                    <a:pt x="432" y="3884"/>
                  </a:cubicBezTo>
                  <a:cubicBezTo>
                    <a:pt x="354" y="4051"/>
                    <a:pt x="284" y="4224"/>
                    <a:pt x="232" y="4404"/>
                  </a:cubicBezTo>
                  <a:cubicBezTo>
                    <a:pt x="190" y="4547"/>
                    <a:pt x="110" y="4748"/>
                    <a:pt x="157" y="4897"/>
                  </a:cubicBezTo>
                  <a:cubicBezTo>
                    <a:pt x="192" y="5007"/>
                    <a:pt x="272" y="5045"/>
                    <a:pt x="362" y="5045"/>
                  </a:cubicBezTo>
                  <a:cubicBezTo>
                    <a:pt x="394" y="5045"/>
                    <a:pt x="427" y="5040"/>
                    <a:pt x="460" y="5033"/>
                  </a:cubicBezTo>
                  <a:lnTo>
                    <a:pt x="460" y="5033"/>
                  </a:lnTo>
                  <a:cubicBezTo>
                    <a:pt x="411" y="5094"/>
                    <a:pt x="369" y="5163"/>
                    <a:pt x="331" y="5231"/>
                  </a:cubicBezTo>
                  <a:cubicBezTo>
                    <a:pt x="219" y="5429"/>
                    <a:pt x="141" y="5635"/>
                    <a:pt x="99" y="5859"/>
                  </a:cubicBezTo>
                  <a:cubicBezTo>
                    <a:pt x="63" y="6038"/>
                    <a:pt x="1" y="6366"/>
                    <a:pt x="227" y="6451"/>
                  </a:cubicBezTo>
                  <a:cubicBezTo>
                    <a:pt x="250" y="6459"/>
                    <a:pt x="272" y="6463"/>
                    <a:pt x="293" y="6463"/>
                  </a:cubicBezTo>
                  <a:cubicBezTo>
                    <a:pt x="352" y="6463"/>
                    <a:pt x="407" y="6436"/>
                    <a:pt x="458" y="6401"/>
                  </a:cubicBezTo>
                  <a:lnTo>
                    <a:pt x="458" y="6406"/>
                  </a:lnTo>
                  <a:cubicBezTo>
                    <a:pt x="421" y="6669"/>
                    <a:pt x="416" y="6936"/>
                    <a:pt x="431" y="7201"/>
                  </a:cubicBezTo>
                  <a:cubicBezTo>
                    <a:pt x="464" y="7725"/>
                    <a:pt x="600" y="8242"/>
                    <a:pt x="829" y="8714"/>
                  </a:cubicBezTo>
                  <a:cubicBezTo>
                    <a:pt x="860" y="8776"/>
                    <a:pt x="912" y="8805"/>
                    <a:pt x="968" y="8805"/>
                  </a:cubicBezTo>
                  <a:cubicBezTo>
                    <a:pt x="1003" y="8805"/>
                    <a:pt x="1039" y="8794"/>
                    <a:pt x="1073" y="8772"/>
                  </a:cubicBezTo>
                  <a:cubicBezTo>
                    <a:pt x="1594" y="8437"/>
                    <a:pt x="2116" y="8091"/>
                    <a:pt x="2570" y="7668"/>
                  </a:cubicBezTo>
                  <a:cubicBezTo>
                    <a:pt x="2787" y="7466"/>
                    <a:pt x="2985" y="7245"/>
                    <a:pt x="3155" y="7002"/>
                  </a:cubicBezTo>
                  <a:cubicBezTo>
                    <a:pt x="3234" y="6890"/>
                    <a:pt x="3322" y="6761"/>
                    <a:pt x="3393" y="6624"/>
                  </a:cubicBezTo>
                  <a:cubicBezTo>
                    <a:pt x="3398" y="6634"/>
                    <a:pt x="3404" y="6643"/>
                    <a:pt x="3409" y="6653"/>
                  </a:cubicBezTo>
                  <a:cubicBezTo>
                    <a:pt x="3466" y="6763"/>
                    <a:pt x="3533" y="6866"/>
                    <a:pt x="3608" y="6964"/>
                  </a:cubicBezTo>
                  <a:cubicBezTo>
                    <a:pt x="3636" y="7000"/>
                    <a:pt x="3678" y="7017"/>
                    <a:pt x="3721" y="7017"/>
                  </a:cubicBezTo>
                  <a:cubicBezTo>
                    <a:pt x="3780" y="7017"/>
                    <a:pt x="3839" y="6984"/>
                    <a:pt x="3859" y="6922"/>
                  </a:cubicBezTo>
                  <a:cubicBezTo>
                    <a:pt x="3971" y="6584"/>
                    <a:pt x="4063" y="6242"/>
                    <a:pt x="4139" y="5895"/>
                  </a:cubicBezTo>
                  <a:cubicBezTo>
                    <a:pt x="4175" y="5728"/>
                    <a:pt x="4213" y="5559"/>
                    <a:pt x="4238" y="5390"/>
                  </a:cubicBezTo>
                  <a:cubicBezTo>
                    <a:pt x="4242" y="5366"/>
                    <a:pt x="4243" y="5343"/>
                    <a:pt x="4245" y="5319"/>
                  </a:cubicBezTo>
                  <a:cubicBezTo>
                    <a:pt x="4296" y="5433"/>
                    <a:pt x="4350" y="5547"/>
                    <a:pt x="4400" y="5658"/>
                  </a:cubicBezTo>
                  <a:cubicBezTo>
                    <a:pt x="4424" y="5714"/>
                    <a:pt x="4479" y="5742"/>
                    <a:pt x="4532" y="5742"/>
                  </a:cubicBezTo>
                  <a:cubicBezTo>
                    <a:pt x="4589" y="5742"/>
                    <a:pt x="4644" y="5712"/>
                    <a:pt x="4666" y="5651"/>
                  </a:cubicBezTo>
                  <a:cubicBezTo>
                    <a:pt x="4822" y="5205"/>
                    <a:pt x="4921" y="4744"/>
                    <a:pt x="4963" y="4273"/>
                  </a:cubicBezTo>
                  <a:cubicBezTo>
                    <a:pt x="4984" y="4045"/>
                    <a:pt x="4994" y="3812"/>
                    <a:pt x="4981" y="3585"/>
                  </a:cubicBezTo>
                  <a:cubicBezTo>
                    <a:pt x="4977" y="3505"/>
                    <a:pt x="4968" y="3424"/>
                    <a:pt x="4960" y="3345"/>
                  </a:cubicBezTo>
                  <a:lnTo>
                    <a:pt x="4960" y="3345"/>
                  </a:lnTo>
                  <a:cubicBezTo>
                    <a:pt x="5048" y="3468"/>
                    <a:pt x="5123" y="3599"/>
                    <a:pt x="5188" y="3736"/>
                  </a:cubicBezTo>
                  <a:cubicBezTo>
                    <a:pt x="5215" y="3793"/>
                    <a:pt x="5265" y="3820"/>
                    <a:pt x="5316" y="3820"/>
                  </a:cubicBezTo>
                  <a:cubicBezTo>
                    <a:pt x="5361" y="3820"/>
                    <a:pt x="5406" y="3800"/>
                    <a:pt x="5438" y="3760"/>
                  </a:cubicBezTo>
                  <a:cubicBezTo>
                    <a:pt x="5614" y="3554"/>
                    <a:pt x="5573" y="3215"/>
                    <a:pt x="5552" y="2962"/>
                  </a:cubicBezTo>
                  <a:cubicBezTo>
                    <a:pt x="5527" y="2660"/>
                    <a:pt x="5458" y="2363"/>
                    <a:pt x="5366" y="2075"/>
                  </a:cubicBezTo>
                  <a:cubicBezTo>
                    <a:pt x="5276" y="1787"/>
                    <a:pt x="5157" y="1506"/>
                    <a:pt x="5020" y="1238"/>
                  </a:cubicBezTo>
                  <a:cubicBezTo>
                    <a:pt x="4968" y="1136"/>
                    <a:pt x="4912" y="1037"/>
                    <a:pt x="4853" y="939"/>
                  </a:cubicBezTo>
                  <a:cubicBezTo>
                    <a:pt x="4720" y="633"/>
                    <a:pt x="4558" y="339"/>
                    <a:pt x="4370" y="62"/>
                  </a:cubicBezTo>
                  <a:cubicBezTo>
                    <a:pt x="4344" y="23"/>
                    <a:pt x="4289" y="0"/>
                    <a:pt x="4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2354525" y="3864400"/>
              <a:ext cx="129100" cy="220025"/>
            </a:xfrm>
            <a:custGeom>
              <a:rect b="b" l="l" r="r" t="t"/>
              <a:pathLst>
                <a:path extrusionOk="0" h="8801" w="5164">
                  <a:moveTo>
                    <a:pt x="4001" y="0"/>
                  </a:moveTo>
                  <a:cubicBezTo>
                    <a:pt x="3992" y="0"/>
                    <a:pt x="3983" y="1"/>
                    <a:pt x="3975" y="3"/>
                  </a:cubicBezTo>
                  <a:cubicBezTo>
                    <a:pt x="3952" y="8"/>
                    <a:pt x="3929" y="14"/>
                    <a:pt x="3906" y="19"/>
                  </a:cubicBezTo>
                  <a:cubicBezTo>
                    <a:pt x="3848" y="326"/>
                    <a:pt x="3768" y="629"/>
                    <a:pt x="3679" y="928"/>
                  </a:cubicBezTo>
                  <a:cubicBezTo>
                    <a:pt x="3556" y="1349"/>
                    <a:pt x="3423" y="1767"/>
                    <a:pt x="3291" y="2186"/>
                  </a:cubicBezTo>
                  <a:cubicBezTo>
                    <a:pt x="3262" y="2171"/>
                    <a:pt x="3231" y="2166"/>
                    <a:pt x="3198" y="2166"/>
                  </a:cubicBezTo>
                  <a:cubicBezTo>
                    <a:pt x="3153" y="2166"/>
                    <a:pt x="3106" y="2176"/>
                    <a:pt x="3061" y="2183"/>
                  </a:cubicBezTo>
                  <a:cubicBezTo>
                    <a:pt x="2946" y="2203"/>
                    <a:pt x="2832" y="2225"/>
                    <a:pt x="2719" y="2248"/>
                  </a:cubicBezTo>
                  <a:cubicBezTo>
                    <a:pt x="2482" y="2300"/>
                    <a:pt x="2249" y="2368"/>
                    <a:pt x="2020" y="2449"/>
                  </a:cubicBezTo>
                  <a:cubicBezTo>
                    <a:pt x="1564" y="2611"/>
                    <a:pt x="1124" y="2821"/>
                    <a:pt x="709" y="3070"/>
                  </a:cubicBezTo>
                  <a:lnTo>
                    <a:pt x="653" y="3105"/>
                  </a:lnTo>
                  <a:cubicBezTo>
                    <a:pt x="521" y="3285"/>
                    <a:pt x="402" y="3476"/>
                    <a:pt x="298" y="3674"/>
                  </a:cubicBezTo>
                  <a:cubicBezTo>
                    <a:pt x="477" y="3535"/>
                    <a:pt x="664" y="3405"/>
                    <a:pt x="861" y="3285"/>
                  </a:cubicBezTo>
                  <a:cubicBezTo>
                    <a:pt x="1263" y="3040"/>
                    <a:pt x="1687" y="2836"/>
                    <a:pt x="2129" y="2678"/>
                  </a:cubicBezTo>
                  <a:cubicBezTo>
                    <a:pt x="2347" y="2600"/>
                    <a:pt x="2570" y="2530"/>
                    <a:pt x="2792" y="2469"/>
                  </a:cubicBezTo>
                  <a:cubicBezTo>
                    <a:pt x="2907" y="2438"/>
                    <a:pt x="3024" y="2409"/>
                    <a:pt x="3140" y="2383"/>
                  </a:cubicBezTo>
                  <a:cubicBezTo>
                    <a:pt x="3172" y="2375"/>
                    <a:pt x="3204" y="2368"/>
                    <a:pt x="3235" y="2358"/>
                  </a:cubicBezTo>
                  <a:lnTo>
                    <a:pt x="3235" y="2358"/>
                  </a:lnTo>
                  <a:cubicBezTo>
                    <a:pt x="3168" y="2565"/>
                    <a:pt x="3102" y="2773"/>
                    <a:pt x="3034" y="2980"/>
                  </a:cubicBezTo>
                  <a:cubicBezTo>
                    <a:pt x="2801" y="3695"/>
                    <a:pt x="2557" y="4406"/>
                    <a:pt x="2287" y="5109"/>
                  </a:cubicBezTo>
                  <a:cubicBezTo>
                    <a:pt x="2009" y="5183"/>
                    <a:pt x="1747" y="5324"/>
                    <a:pt x="1494" y="5458"/>
                  </a:cubicBezTo>
                  <a:cubicBezTo>
                    <a:pt x="1142" y="5645"/>
                    <a:pt x="801" y="5853"/>
                    <a:pt x="476" y="6086"/>
                  </a:cubicBezTo>
                  <a:cubicBezTo>
                    <a:pt x="313" y="6204"/>
                    <a:pt x="154" y="6326"/>
                    <a:pt x="1" y="6453"/>
                  </a:cubicBezTo>
                  <a:cubicBezTo>
                    <a:pt x="18" y="6458"/>
                    <a:pt x="34" y="6460"/>
                    <a:pt x="51" y="6460"/>
                  </a:cubicBezTo>
                  <a:cubicBezTo>
                    <a:pt x="110" y="6460"/>
                    <a:pt x="167" y="6433"/>
                    <a:pt x="220" y="6397"/>
                  </a:cubicBezTo>
                  <a:lnTo>
                    <a:pt x="220" y="6402"/>
                  </a:lnTo>
                  <a:cubicBezTo>
                    <a:pt x="208" y="6482"/>
                    <a:pt x="200" y="6564"/>
                    <a:pt x="195" y="6644"/>
                  </a:cubicBezTo>
                  <a:cubicBezTo>
                    <a:pt x="339" y="6527"/>
                    <a:pt x="482" y="6412"/>
                    <a:pt x="633" y="6304"/>
                  </a:cubicBezTo>
                  <a:cubicBezTo>
                    <a:pt x="933" y="6085"/>
                    <a:pt x="1244" y="5878"/>
                    <a:pt x="1565" y="5692"/>
                  </a:cubicBezTo>
                  <a:cubicBezTo>
                    <a:pt x="1768" y="5573"/>
                    <a:pt x="1986" y="5470"/>
                    <a:pt x="2193" y="5353"/>
                  </a:cubicBezTo>
                  <a:lnTo>
                    <a:pt x="2193" y="5353"/>
                  </a:lnTo>
                  <a:cubicBezTo>
                    <a:pt x="1979" y="5893"/>
                    <a:pt x="1752" y="6426"/>
                    <a:pt x="1498" y="6951"/>
                  </a:cubicBezTo>
                  <a:cubicBezTo>
                    <a:pt x="1216" y="7536"/>
                    <a:pt x="882" y="8091"/>
                    <a:pt x="565" y="8655"/>
                  </a:cubicBezTo>
                  <a:cubicBezTo>
                    <a:pt x="574" y="8675"/>
                    <a:pt x="582" y="8692"/>
                    <a:pt x="591" y="8712"/>
                  </a:cubicBezTo>
                  <a:cubicBezTo>
                    <a:pt x="618" y="8769"/>
                    <a:pt x="667" y="8797"/>
                    <a:pt x="717" y="8801"/>
                  </a:cubicBezTo>
                  <a:cubicBezTo>
                    <a:pt x="1061" y="8328"/>
                    <a:pt x="1340" y="7801"/>
                    <a:pt x="1603" y="7283"/>
                  </a:cubicBezTo>
                  <a:cubicBezTo>
                    <a:pt x="1685" y="7121"/>
                    <a:pt x="1765" y="6957"/>
                    <a:pt x="1843" y="6791"/>
                  </a:cubicBezTo>
                  <a:cubicBezTo>
                    <a:pt x="1853" y="6904"/>
                    <a:pt x="1859" y="7014"/>
                    <a:pt x="1870" y="7127"/>
                  </a:cubicBezTo>
                  <a:cubicBezTo>
                    <a:pt x="1893" y="7368"/>
                    <a:pt x="1907" y="7611"/>
                    <a:pt x="1911" y="7853"/>
                  </a:cubicBezTo>
                  <a:cubicBezTo>
                    <a:pt x="1913" y="7909"/>
                    <a:pt x="1913" y="7965"/>
                    <a:pt x="1913" y="8021"/>
                  </a:cubicBezTo>
                  <a:cubicBezTo>
                    <a:pt x="1993" y="7958"/>
                    <a:pt x="2072" y="7894"/>
                    <a:pt x="2149" y="7828"/>
                  </a:cubicBezTo>
                  <a:cubicBezTo>
                    <a:pt x="2141" y="7587"/>
                    <a:pt x="2124" y="7347"/>
                    <a:pt x="2098" y="7108"/>
                  </a:cubicBezTo>
                  <a:cubicBezTo>
                    <a:pt x="2083" y="6980"/>
                    <a:pt x="2060" y="6852"/>
                    <a:pt x="2034" y="6724"/>
                  </a:cubicBezTo>
                  <a:cubicBezTo>
                    <a:pt x="2020" y="6653"/>
                    <a:pt x="2003" y="6581"/>
                    <a:pt x="1967" y="6521"/>
                  </a:cubicBezTo>
                  <a:cubicBezTo>
                    <a:pt x="2150" y="6116"/>
                    <a:pt x="2323" y="5708"/>
                    <a:pt x="2487" y="5295"/>
                  </a:cubicBezTo>
                  <a:cubicBezTo>
                    <a:pt x="2511" y="5234"/>
                    <a:pt x="2534" y="5171"/>
                    <a:pt x="2557" y="5109"/>
                  </a:cubicBezTo>
                  <a:cubicBezTo>
                    <a:pt x="2558" y="5108"/>
                    <a:pt x="2561" y="5106"/>
                    <a:pt x="2562" y="5105"/>
                  </a:cubicBezTo>
                  <a:cubicBezTo>
                    <a:pt x="2572" y="5097"/>
                    <a:pt x="2573" y="5084"/>
                    <a:pt x="2570" y="5073"/>
                  </a:cubicBezTo>
                  <a:cubicBezTo>
                    <a:pt x="2725" y="4670"/>
                    <a:pt x="2873" y="4263"/>
                    <a:pt x="3015" y="3853"/>
                  </a:cubicBezTo>
                  <a:cubicBezTo>
                    <a:pt x="3045" y="3922"/>
                    <a:pt x="3083" y="3990"/>
                    <a:pt x="3111" y="4047"/>
                  </a:cubicBezTo>
                  <a:cubicBezTo>
                    <a:pt x="3191" y="4212"/>
                    <a:pt x="3265" y="4379"/>
                    <a:pt x="3334" y="4548"/>
                  </a:cubicBezTo>
                  <a:cubicBezTo>
                    <a:pt x="3483" y="4912"/>
                    <a:pt x="3606" y="5286"/>
                    <a:pt x="3708" y="5666"/>
                  </a:cubicBezTo>
                  <a:cubicBezTo>
                    <a:pt x="3754" y="5839"/>
                    <a:pt x="3793" y="6013"/>
                    <a:pt x="3825" y="6189"/>
                  </a:cubicBezTo>
                  <a:cubicBezTo>
                    <a:pt x="3850" y="6090"/>
                    <a:pt x="3876" y="5992"/>
                    <a:pt x="3898" y="5893"/>
                  </a:cubicBezTo>
                  <a:cubicBezTo>
                    <a:pt x="3916" y="5814"/>
                    <a:pt x="3933" y="5735"/>
                    <a:pt x="3950" y="5653"/>
                  </a:cubicBezTo>
                  <a:cubicBezTo>
                    <a:pt x="3949" y="5648"/>
                    <a:pt x="3948" y="5642"/>
                    <a:pt x="3947" y="5637"/>
                  </a:cubicBezTo>
                  <a:cubicBezTo>
                    <a:pt x="3845" y="5246"/>
                    <a:pt x="3718" y="4866"/>
                    <a:pt x="3561" y="4495"/>
                  </a:cubicBezTo>
                  <a:cubicBezTo>
                    <a:pt x="3483" y="4310"/>
                    <a:pt x="3397" y="4127"/>
                    <a:pt x="3308" y="3947"/>
                  </a:cubicBezTo>
                  <a:cubicBezTo>
                    <a:pt x="3257" y="3846"/>
                    <a:pt x="3197" y="3696"/>
                    <a:pt x="3093" y="3629"/>
                  </a:cubicBezTo>
                  <a:cubicBezTo>
                    <a:pt x="3348" y="2881"/>
                    <a:pt x="3588" y="2127"/>
                    <a:pt x="3822" y="1372"/>
                  </a:cubicBezTo>
                  <a:cubicBezTo>
                    <a:pt x="3888" y="1515"/>
                    <a:pt x="3979" y="1647"/>
                    <a:pt x="4057" y="1784"/>
                  </a:cubicBezTo>
                  <a:cubicBezTo>
                    <a:pt x="4164" y="1979"/>
                    <a:pt x="4272" y="2173"/>
                    <a:pt x="4369" y="2373"/>
                  </a:cubicBezTo>
                  <a:cubicBezTo>
                    <a:pt x="4533" y="2714"/>
                    <a:pt x="4667" y="3067"/>
                    <a:pt x="4777" y="3429"/>
                  </a:cubicBezTo>
                  <a:cubicBezTo>
                    <a:pt x="4841" y="3526"/>
                    <a:pt x="4899" y="3628"/>
                    <a:pt x="4950" y="3734"/>
                  </a:cubicBezTo>
                  <a:cubicBezTo>
                    <a:pt x="4977" y="3791"/>
                    <a:pt x="5027" y="3817"/>
                    <a:pt x="5078" y="3817"/>
                  </a:cubicBezTo>
                  <a:cubicBezTo>
                    <a:pt x="5107" y="3817"/>
                    <a:pt x="5137" y="3809"/>
                    <a:pt x="5163" y="3792"/>
                  </a:cubicBezTo>
                  <a:cubicBezTo>
                    <a:pt x="5141" y="3706"/>
                    <a:pt x="5118" y="3622"/>
                    <a:pt x="5094" y="3539"/>
                  </a:cubicBezTo>
                  <a:cubicBezTo>
                    <a:pt x="4969" y="3100"/>
                    <a:pt x="4795" y="2675"/>
                    <a:pt x="4584" y="2269"/>
                  </a:cubicBezTo>
                  <a:cubicBezTo>
                    <a:pt x="4484" y="2076"/>
                    <a:pt x="4380" y="1886"/>
                    <a:pt x="4256" y="1708"/>
                  </a:cubicBezTo>
                  <a:cubicBezTo>
                    <a:pt x="4140" y="1541"/>
                    <a:pt x="4023" y="1364"/>
                    <a:pt x="3861" y="1239"/>
                  </a:cubicBezTo>
                  <a:lnTo>
                    <a:pt x="3881" y="1176"/>
                  </a:lnTo>
                  <a:cubicBezTo>
                    <a:pt x="3990" y="822"/>
                    <a:pt x="4089" y="465"/>
                    <a:pt x="4158" y="103"/>
                  </a:cubicBezTo>
                  <a:cubicBezTo>
                    <a:pt x="4148" y="89"/>
                    <a:pt x="4141" y="76"/>
                    <a:pt x="4132" y="62"/>
                  </a:cubicBezTo>
                  <a:cubicBezTo>
                    <a:pt x="4105" y="23"/>
                    <a:pt x="405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2492125" y="3840800"/>
              <a:ext cx="121625" cy="158000"/>
            </a:xfrm>
            <a:custGeom>
              <a:rect b="b" l="l" r="r" t="t"/>
              <a:pathLst>
                <a:path extrusionOk="0" h="6320" w="4865">
                  <a:moveTo>
                    <a:pt x="506" y="1"/>
                  </a:moveTo>
                  <a:cubicBezTo>
                    <a:pt x="462" y="1"/>
                    <a:pt x="412" y="36"/>
                    <a:pt x="395" y="77"/>
                  </a:cubicBezTo>
                  <a:cubicBezTo>
                    <a:pt x="0" y="1026"/>
                    <a:pt x="230" y="2117"/>
                    <a:pt x="369" y="3097"/>
                  </a:cubicBezTo>
                  <a:cubicBezTo>
                    <a:pt x="385" y="3206"/>
                    <a:pt x="422" y="3290"/>
                    <a:pt x="520" y="3346"/>
                  </a:cubicBezTo>
                  <a:cubicBezTo>
                    <a:pt x="535" y="3355"/>
                    <a:pt x="551" y="3359"/>
                    <a:pt x="567" y="3359"/>
                  </a:cubicBezTo>
                  <a:cubicBezTo>
                    <a:pt x="602" y="3359"/>
                    <a:pt x="637" y="3341"/>
                    <a:pt x="660" y="3316"/>
                  </a:cubicBezTo>
                  <a:cubicBezTo>
                    <a:pt x="704" y="3270"/>
                    <a:pt x="748" y="3227"/>
                    <a:pt x="790" y="3180"/>
                  </a:cubicBezTo>
                  <a:cubicBezTo>
                    <a:pt x="810" y="3296"/>
                    <a:pt x="836" y="3413"/>
                    <a:pt x="869" y="3528"/>
                  </a:cubicBezTo>
                  <a:cubicBezTo>
                    <a:pt x="952" y="3820"/>
                    <a:pt x="1073" y="4099"/>
                    <a:pt x="1228" y="4362"/>
                  </a:cubicBezTo>
                  <a:cubicBezTo>
                    <a:pt x="1303" y="4491"/>
                    <a:pt x="1385" y="4616"/>
                    <a:pt x="1479" y="4732"/>
                  </a:cubicBezTo>
                  <a:cubicBezTo>
                    <a:pt x="1554" y="4826"/>
                    <a:pt x="1651" y="4970"/>
                    <a:pt x="1771" y="5009"/>
                  </a:cubicBezTo>
                  <a:cubicBezTo>
                    <a:pt x="1791" y="5015"/>
                    <a:pt x="1811" y="5018"/>
                    <a:pt x="1828" y="5018"/>
                  </a:cubicBezTo>
                  <a:cubicBezTo>
                    <a:pt x="1914" y="5018"/>
                    <a:pt x="1966" y="4951"/>
                    <a:pt x="1999" y="4870"/>
                  </a:cubicBezTo>
                  <a:cubicBezTo>
                    <a:pt x="2017" y="4932"/>
                    <a:pt x="2043" y="4990"/>
                    <a:pt x="2070" y="5046"/>
                  </a:cubicBezTo>
                  <a:cubicBezTo>
                    <a:pt x="2151" y="5212"/>
                    <a:pt x="2252" y="5356"/>
                    <a:pt x="2378" y="5489"/>
                  </a:cubicBezTo>
                  <a:cubicBezTo>
                    <a:pt x="2459" y="5572"/>
                    <a:pt x="2594" y="5709"/>
                    <a:pt x="2726" y="5709"/>
                  </a:cubicBezTo>
                  <a:cubicBezTo>
                    <a:pt x="2761" y="5709"/>
                    <a:pt x="2796" y="5699"/>
                    <a:pt x="2829" y="5676"/>
                  </a:cubicBezTo>
                  <a:cubicBezTo>
                    <a:pt x="2888" y="5636"/>
                    <a:pt x="2902" y="5568"/>
                    <a:pt x="2902" y="5499"/>
                  </a:cubicBezTo>
                  <a:lnTo>
                    <a:pt x="2905" y="5501"/>
                  </a:lnTo>
                  <a:cubicBezTo>
                    <a:pt x="3061" y="5647"/>
                    <a:pt x="3236" y="5773"/>
                    <a:pt x="3419" y="5885"/>
                  </a:cubicBezTo>
                  <a:cubicBezTo>
                    <a:pt x="3780" y="6104"/>
                    <a:pt x="4185" y="6251"/>
                    <a:pt x="4602" y="6318"/>
                  </a:cubicBezTo>
                  <a:cubicBezTo>
                    <a:pt x="4610" y="6319"/>
                    <a:pt x="4617" y="6319"/>
                    <a:pt x="4624" y="6319"/>
                  </a:cubicBezTo>
                  <a:cubicBezTo>
                    <a:pt x="4701" y="6319"/>
                    <a:pt x="4750" y="6259"/>
                    <a:pt x="4754" y="6183"/>
                  </a:cubicBezTo>
                  <a:cubicBezTo>
                    <a:pt x="4771" y="5684"/>
                    <a:pt x="4782" y="5181"/>
                    <a:pt x="4712" y="4686"/>
                  </a:cubicBezTo>
                  <a:cubicBezTo>
                    <a:pt x="4678" y="4449"/>
                    <a:pt x="4623" y="4216"/>
                    <a:pt x="4540" y="3993"/>
                  </a:cubicBezTo>
                  <a:cubicBezTo>
                    <a:pt x="4502" y="3889"/>
                    <a:pt x="4456" y="3771"/>
                    <a:pt x="4399" y="3661"/>
                  </a:cubicBezTo>
                  <a:lnTo>
                    <a:pt x="4399" y="3661"/>
                  </a:lnTo>
                  <a:cubicBezTo>
                    <a:pt x="4408" y="3663"/>
                    <a:pt x="4417" y="3665"/>
                    <a:pt x="4425" y="3666"/>
                  </a:cubicBezTo>
                  <a:cubicBezTo>
                    <a:pt x="4491" y="3675"/>
                    <a:pt x="4558" y="3679"/>
                    <a:pt x="4625" y="3679"/>
                  </a:cubicBezTo>
                  <a:cubicBezTo>
                    <a:pt x="4658" y="3679"/>
                    <a:pt x="4690" y="3678"/>
                    <a:pt x="4722" y="3676"/>
                  </a:cubicBezTo>
                  <a:cubicBezTo>
                    <a:pt x="4810" y="3671"/>
                    <a:pt x="4864" y="3561"/>
                    <a:pt x="4810" y="3490"/>
                  </a:cubicBezTo>
                  <a:cubicBezTo>
                    <a:pt x="4638" y="3263"/>
                    <a:pt x="4453" y="3045"/>
                    <a:pt x="4258" y="2833"/>
                  </a:cubicBezTo>
                  <a:cubicBezTo>
                    <a:pt x="4164" y="2733"/>
                    <a:pt x="4071" y="2630"/>
                    <a:pt x="3970" y="2537"/>
                  </a:cubicBezTo>
                  <a:cubicBezTo>
                    <a:pt x="3956" y="2524"/>
                    <a:pt x="3941" y="2512"/>
                    <a:pt x="3927" y="2499"/>
                  </a:cubicBezTo>
                  <a:lnTo>
                    <a:pt x="3927" y="2499"/>
                  </a:lnTo>
                  <a:cubicBezTo>
                    <a:pt x="4025" y="2518"/>
                    <a:pt x="4125" y="2534"/>
                    <a:pt x="4222" y="2553"/>
                  </a:cubicBezTo>
                  <a:cubicBezTo>
                    <a:pt x="4229" y="2554"/>
                    <a:pt x="4236" y="2555"/>
                    <a:pt x="4243" y="2555"/>
                  </a:cubicBezTo>
                  <a:cubicBezTo>
                    <a:pt x="4330" y="2555"/>
                    <a:pt x="4394" y="2449"/>
                    <a:pt x="4339" y="2372"/>
                  </a:cubicBezTo>
                  <a:cubicBezTo>
                    <a:pt x="4116" y="2065"/>
                    <a:pt x="3856" y="1787"/>
                    <a:pt x="3564" y="1543"/>
                  </a:cubicBezTo>
                  <a:cubicBezTo>
                    <a:pt x="3421" y="1424"/>
                    <a:pt x="3274" y="1312"/>
                    <a:pt x="3116" y="1215"/>
                  </a:cubicBezTo>
                  <a:cubicBezTo>
                    <a:pt x="3061" y="1181"/>
                    <a:pt x="3004" y="1150"/>
                    <a:pt x="2948" y="1119"/>
                  </a:cubicBezTo>
                  <a:cubicBezTo>
                    <a:pt x="2962" y="1118"/>
                    <a:pt x="2975" y="1118"/>
                    <a:pt x="2989" y="1118"/>
                  </a:cubicBezTo>
                  <a:cubicBezTo>
                    <a:pt x="3097" y="1118"/>
                    <a:pt x="3205" y="1129"/>
                    <a:pt x="3311" y="1147"/>
                  </a:cubicBezTo>
                  <a:cubicBezTo>
                    <a:pt x="3319" y="1148"/>
                    <a:pt x="3326" y="1149"/>
                    <a:pt x="3333" y="1149"/>
                  </a:cubicBezTo>
                  <a:cubicBezTo>
                    <a:pt x="3414" y="1149"/>
                    <a:pt x="3465" y="1071"/>
                    <a:pt x="3444" y="994"/>
                  </a:cubicBezTo>
                  <a:cubicBezTo>
                    <a:pt x="3386" y="782"/>
                    <a:pt x="3143" y="655"/>
                    <a:pt x="2967" y="552"/>
                  </a:cubicBezTo>
                  <a:cubicBezTo>
                    <a:pt x="2755" y="430"/>
                    <a:pt x="2528" y="339"/>
                    <a:pt x="2294" y="267"/>
                  </a:cubicBezTo>
                  <a:cubicBezTo>
                    <a:pt x="2063" y="196"/>
                    <a:pt x="1823" y="145"/>
                    <a:pt x="1582" y="112"/>
                  </a:cubicBezTo>
                  <a:cubicBezTo>
                    <a:pt x="1490" y="99"/>
                    <a:pt x="1400" y="92"/>
                    <a:pt x="1308" y="84"/>
                  </a:cubicBezTo>
                  <a:cubicBezTo>
                    <a:pt x="1045" y="31"/>
                    <a:pt x="776" y="4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501400" y="3840775"/>
              <a:ext cx="109550" cy="157975"/>
            </a:xfrm>
            <a:custGeom>
              <a:rect b="b" l="l" r="r" t="t"/>
              <a:pathLst>
                <a:path extrusionOk="0" h="6319" w="4382">
                  <a:moveTo>
                    <a:pt x="131" y="1"/>
                  </a:moveTo>
                  <a:cubicBezTo>
                    <a:pt x="87" y="1"/>
                    <a:pt x="37" y="36"/>
                    <a:pt x="20" y="77"/>
                  </a:cubicBezTo>
                  <a:cubicBezTo>
                    <a:pt x="13" y="95"/>
                    <a:pt x="8" y="111"/>
                    <a:pt x="0" y="130"/>
                  </a:cubicBezTo>
                  <a:cubicBezTo>
                    <a:pt x="177" y="309"/>
                    <a:pt x="339" y="501"/>
                    <a:pt x="499" y="697"/>
                  </a:cubicBezTo>
                  <a:cubicBezTo>
                    <a:pt x="720" y="972"/>
                    <a:pt x="937" y="1251"/>
                    <a:pt x="1152" y="1532"/>
                  </a:cubicBezTo>
                  <a:cubicBezTo>
                    <a:pt x="1097" y="1561"/>
                    <a:pt x="1071" y="1626"/>
                    <a:pt x="1045" y="1683"/>
                  </a:cubicBezTo>
                  <a:cubicBezTo>
                    <a:pt x="1005" y="1767"/>
                    <a:pt x="968" y="1852"/>
                    <a:pt x="932" y="1938"/>
                  </a:cubicBezTo>
                  <a:cubicBezTo>
                    <a:pt x="856" y="2119"/>
                    <a:pt x="795" y="2305"/>
                    <a:pt x="744" y="2493"/>
                  </a:cubicBezTo>
                  <a:cubicBezTo>
                    <a:pt x="641" y="2870"/>
                    <a:pt x="578" y="3258"/>
                    <a:pt x="552" y="3646"/>
                  </a:cubicBezTo>
                  <a:cubicBezTo>
                    <a:pt x="551" y="3662"/>
                    <a:pt x="551" y="3681"/>
                    <a:pt x="550" y="3698"/>
                  </a:cubicBezTo>
                  <a:cubicBezTo>
                    <a:pt x="608" y="3869"/>
                    <a:pt x="679" y="4035"/>
                    <a:pt x="763" y="4193"/>
                  </a:cubicBezTo>
                  <a:cubicBezTo>
                    <a:pt x="753" y="4011"/>
                    <a:pt x="753" y="3827"/>
                    <a:pt x="764" y="3642"/>
                  </a:cubicBezTo>
                  <a:cubicBezTo>
                    <a:pt x="786" y="3264"/>
                    <a:pt x="847" y="2890"/>
                    <a:pt x="945" y="2524"/>
                  </a:cubicBezTo>
                  <a:cubicBezTo>
                    <a:pt x="993" y="2343"/>
                    <a:pt x="1050" y="2165"/>
                    <a:pt x="1112" y="1989"/>
                  </a:cubicBezTo>
                  <a:cubicBezTo>
                    <a:pt x="1143" y="1898"/>
                    <a:pt x="1178" y="1809"/>
                    <a:pt x="1214" y="1719"/>
                  </a:cubicBezTo>
                  <a:cubicBezTo>
                    <a:pt x="1225" y="1694"/>
                    <a:pt x="1235" y="1669"/>
                    <a:pt x="1242" y="1644"/>
                  </a:cubicBezTo>
                  <a:cubicBezTo>
                    <a:pt x="1349" y="1784"/>
                    <a:pt x="1454" y="1924"/>
                    <a:pt x="1562" y="2064"/>
                  </a:cubicBezTo>
                  <a:cubicBezTo>
                    <a:pt x="1927" y="2545"/>
                    <a:pt x="2286" y="3035"/>
                    <a:pt x="2626" y="3535"/>
                  </a:cubicBezTo>
                  <a:cubicBezTo>
                    <a:pt x="2548" y="3753"/>
                    <a:pt x="2521" y="3991"/>
                    <a:pt x="2494" y="4220"/>
                  </a:cubicBezTo>
                  <a:cubicBezTo>
                    <a:pt x="2454" y="4541"/>
                    <a:pt x="2437" y="4861"/>
                    <a:pt x="2442" y="5183"/>
                  </a:cubicBezTo>
                  <a:cubicBezTo>
                    <a:pt x="2444" y="5345"/>
                    <a:pt x="2452" y="5506"/>
                    <a:pt x="2465" y="5667"/>
                  </a:cubicBezTo>
                  <a:cubicBezTo>
                    <a:pt x="2518" y="5627"/>
                    <a:pt x="2533" y="5565"/>
                    <a:pt x="2533" y="5498"/>
                  </a:cubicBezTo>
                  <a:lnTo>
                    <a:pt x="2535" y="5501"/>
                  </a:lnTo>
                  <a:cubicBezTo>
                    <a:pt x="2584" y="5545"/>
                    <a:pt x="2633" y="5589"/>
                    <a:pt x="2684" y="5628"/>
                  </a:cubicBezTo>
                  <a:cubicBezTo>
                    <a:pt x="2672" y="5480"/>
                    <a:pt x="2663" y="5331"/>
                    <a:pt x="2659" y="5183"/>
                  </a:cubicBezTo>
                  <a:cubicBezTo>
                    <a:pt x="2651" y="4885"/>
                    <a:pt x="2658" y="4583"/>
                    <a:pt x="2681" y="4285"/>
                  </a:cubicBezTo>
                  <a:cubicBezTo>
                    <a:pt x="2695" y="4094"/>
                    <a:pt x="2729" y="3903"/>
                    <a:pt x="2745" y="3714"/>
                  </a:cubicBezTo>
                  <a:cubicBezTo>
                    <a:pt x="3004" y="4104"/>
                    <a:pt x="3253" y="4500"/>
                    <a:pt x="3483" y="4908"/>
                  </a:cubicBezTo>
                  <a:cubicBezTo>
                    <a:pt x="3739" y="5364"/>
                    <a:pt x="3954" y="5839"/>
                    <a:pt x="4181" y="6308"/>
                  </a:cubicBezTo>
                  <a:cubicBezTo>
                    <a:pt x="4199" y="6310"/>
                    <a:pt x="4215" y="6315"/>
                    <a:pt x="4231" y="6317"/>
                  </a:cubicBezTo>
                  <a:cubicBezTo>
                    <a:pt x="4239" y="6318"/>
                    <a:pt x="4247" y="6319"/>
                    <a:pt x="4255" y="6319"/>
                  </a:cubicBezTo>
                  <a:cubicBezTo>
                    <a:pt x="4294" y="6319"/>
                    <a:pt x="4326" y="6301"/>
                    <a:pt x="4348" y="6274"/>
                  </a:cubicBezTo>
                  <a:cubicBezTo>
                    <a:pt x="4195" y="5830"/>
                    <a:pt x="3973" y="5403"/>
                    <a:pt x="3752" y="4992"/>
                  </a:cubicBezTo>
                  <a:cubicBezTo>
                    <a:pt x="3682" y="4864"/>
                    <a:pt x="3611" y="4735"/>
                    <a:pt x="3537" y="4608"/>
                  </a:cubicBezTo>
                  <a:lnTo>
                    <a:pt x="3537" y="4608"/>
                  </a:lnTo>
                  <a:cubicBezTo>
                    <a:pt x="3615" y="4653"/>
                    <a:pt x="3691" y="4700"/>
                    <a:pt x="3769" y="4744"/>
                  </a:cubicBezTo>
                  <a:cubicBezTo>
                    <a:pt x="3940" y="4839"/>
                    <a:pt x="4107" y="4942"/>
                    <a:pt x="4269" y="5049"/>
                  </a:cubicBezTo>
                  <a:cubicBezTo>
                    <a:pt x="4307" y="5075"/>
                    <a:pt x="4343" y="5101"/>
                    <a:pt x="4382" y="5127"/>
                  </a:cubicBezTo>
                  <a:cubicBezTo>
                    <a:pt x="4376" y="5044"/>
                    <a:pt x="4371" y="4964"/>
                    <a:pt x="4362" y="4882"/>
                  </a:cubicBezTo>
                  <a:cubicBezTo>
                    <a:pt x="4199" y="4776"/>
                    <a:pt x="4033" y="4677"/>
                    <a:pt x="3862" y="4584"/>
                  </a:cubicBezTo>
                  <a:cubicBezTo>
                    <a:pt x="3772" y="4535"/>
                    <a:pt x="3675" y="4492"/>
                    <a:pt x="3578" y="4450"/>
                  </a:cubicBezTo>
                  <a:cubicBezTo>
                    <a:pt x="3524" y="4428"/>
                    <a:pt x="3470" y="4406"/>
                    <a:pt x="3413" y="4402"/>
                  </a:cubicBezTo>
                  <a:cubicBezTo>
                    <a:pt x="3230" y="4094"/>
                    <a:pt x="3038" y="3792"/>
                    <a:pt x="2840" y="3495"/>
                  </a:cubicBezTo>
                  <a:cubicBezTo>
                    <a:pt x="2810" y="3451"/>
                    <a:pt x="2779" y="3407"/>
                    <a:pt x="2749" y="3363"/>
                  </a:cubicBezTo>
                  <a:lnTo>
                    <a:pt x="2749" y="3358"/>
                  </a:lnTo>
                  <a:cubicBezTo>
                    <a:pt x="2747" y="3347"/>
                    <a:pt x="2741" y="3341"/>
                    <a:pt x="2732" y="3338"/>
                  </a:cubicBezTo>
                  <a:cubicBezTo>
                    <a:pt x="2535" y="3050"/>
                    <a:pt x="2334" y="2764"/>
                    <a:pt x="2129" y="2483"/>
                  </a:cubicBezTo>
                  <a:lnTo>
                    <a:pt x="2129" y="2483"/>
                  </a:lnTo>
                  <a:cubicBezTo>
                    <a:pt x="2188" y="2494"/>
                    <a:pt x="2251" y="2500"/>
                    <a:pt x="2302" y="2508"/>
                  </a:cubicBezTo>
                  <a:cubicBezTo>
                    <a:pt x="2447" y="2531"/>
                    <a:pt x="2591" y="2559"/>
                    <a:pt x="2735" y="2590"/>
                  </a:cubicBezTo>
                  <a:cubicBezTo>
                    <a:pt x="3044" y="2659"/>
                    <a:pt x="3347" y="2748"/>
                    <a:pt x="3645" y="2856"/>
                  </a:cubicBezTo>
                  <a:cubicBezTo>
                    <a:pt x="3781" y="2905"/>
                    <a:pt x="3915" y="2961"/>
                    <a:pt x="4046" y="3019"/>
                  </a:cubicBezTo>
                  <a:cubicBezTo>
                    <a:pt x="3993" y="2957"/>
                    <a:pt x="3939" y="2895"/>
                    <a:pt x="3883" y="2835"/>
                  </a:cubicBezTo>
                  <a:cubicBezTo>
                    <a:pt x="3838" y="2786"/>
                    <a:pt x="3793" y="2738"/>
                    <a:pt x="3748" y="2690"/>
                  </a:cubicBezTo>
                  <a:cubicBezTo>
                    <a:pt x="3743" y="2689"/>
                    <a:pt x="3738" y="2686"/>
                    <a:pt x="3734" y="2685"/>
                  </a:cubicBezTo>
                  <a:cubicBezTo>
                    <a:pt x="3430" y="2573"/>
                    <a:pt x="3120" y="2483"/>
                    <a:pt x="2803" y="2416"/>
                  </a:cubicBezTo>
                  <a:cubicBezTo>
                    <a:pt x="2643" y="2383"/>
                    <a:pt x="2485" y="2356"/>
                    <a:pt x="2324" y="2332"/>
                  </a:cubicBezTo>
                  <a:cubicBezTo>
                    <a:pt x="2266" y="2324"/>
                    <a:pt x="2194" y="2309"/>
                    <a:pt x="2125" y="2309"/>
                  </a:cubicBezTo>
                  <a:cubicBezTo>
                    <a:pt x="2086" y="2309"/>
                    <a:pt x="2048" y="2314"/>
                    <a:pt x="2015" y="2327"/>
                  </a:cubicBezTo>
                  <a:cubicBezTo>
                    <a:pt x="1637" y="1815"/>
                    <a:pt x="1250" y="1310"/>
                    <a:pt x="857" y="810"/>
                  </a:cubicBezTo>
                  <a:lnTo>
                    <a:pt x="857" y="810"/>
                  </a:lnTo>
                  <a:cubicBezTo>
                    <a:pt x="982" y="833"/>
                    <a:pt x="1110" y="833"/>
                    <a:pt x="1237" y="844"/>
                  </a:cubicBezTo>
                  <a:cubicBezTo>
                    <a:pt x="1416" y="861"/>
                    <a:pt x="1593" y="880"/>
                    <a:pt x="1770" y="908"/>
                  </a:cubicBezTo>
                  <a:cubicBezTo>
                    <a:pt x="2069" y="956"/>
                    <a:pt x="2366" y="1029"/>
                    <a:pt x="2655" y="1122"/>
                  </a:cubicBezTo>
                  <a:cubicBezTo>
                    <a:pt x="2748" y="1125"/>
                    <a:pt x="2842" y="1132"/>
                    <a:pt x="2937" y="1148"/>
                  </a:cubicBezTo>
                  <a:cubicBezTo>
                    <a:pt x="2945" y="1149"/>
                    <a:pt x="2953" y="1150"/>
                    <a:pt x="2960" y="1150"/>
                  </a:cubicBezTo>
                  <a:cubicBezTo>
                    <a:pt x="3026" y="1150"/>
                    <a:pt x="3071" y="1097"/>
                    <a:pt x="3072" y="1033"/>
                  </a:cubicBezTo>
                  <a:cubicBezTo>
                    <a:pt x="3006" y="1008"/>
                    <a:pt x="2939" y="985"/>
                    <a:pt x="2873" y="961"/>
                  </a:cubicBezTo>
                  <a:cubicBezTo>
                    <a:pt x="2524" y="843"/>
                    <a:pt x="2163" y="762"/>
                    <a:pt x="1798" y="715"/>
                  </a:cubicBezTo>
                  <a:cubicBezTo>
                    <a:pt x="1625" y="693"/>
                    <a:pt x="1451" y="674"/>
                    <a:pt x="1276" y="674"/>
                  </a:cubicBezTo>
                  <a:cubicBezTo>
                    <a:pt x="1247" y="674"/>
                    <a:pt x="1219" y="674"/>
                    <a:pt x="1190" y="674"/>
                  </a:cubicBezTo>
                  <a:cubicBezTo>
                    <a:pt x="1053" y="674"/>
                    <a:pt x="915" y="678"/>
                    <a:pt x="786" y="719"/>
                  </a:cubicBezTo>
                  <a:cubicBezTo>
                    <a:pt x="775" y="705"/>
                    <a:pt x="764" y="692"/>
                    <a:pt x="753" y="678"/>
                  </a:cubicBezTo>
                  <a:cubicBezTo>
                    <a:pt x="569" y="443"/>
                    <a:pt x="379" y="215"/>
                    <a:pt x="169" y="2"/>
                  </a:cubicBezTo>
                  <a:cubicBezTo>
                    <a:pt x="156" y="2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259550" y="3795925"/>
              <a:ext cx="153300" cy="120200"/>
            </a:xfrm>
            <a:custGeom>
              <a:rect b="b" l="l" r="r" t="t"/>
              <a:pathLst>
                <a:path extrusionOk="0" h="4808" w="6132">
                  <a:moveTo>
                    <a:pt x="5007" y="1"/>
                  </a:moveTo>
                  <a:cubicBezTo>
                    <a:pt x="4341" y="1"/>
                    <a:pt x="3659" y="163"/>
                    <a:pt x="3024" y="285"/>
                  </a:cubicBezTo>
                  <a:cubicBezTo>
                    <a:pt x="2915" y="305"/>
                    <a:pt x="2834" y="347"/>
                    <a:pt x="2782" y="448"/>
                  </a:cubicBezTo>
                  <a:cubicBezTo>
                    <a:pt x="2757" y="496"/>
                    <a:pt x="2780" y="554"/>
                    <a:pt x="2818" y="586"/>
                  </a:cubicBezTo>
                  <a:cubicBezTo>
                    <a:pt x="2865" y="628"/>
                    <a:pt x="2912" y="669"/>
                    <a:pt x="2960" y="707"/>
                  </a:cubicBezTo>
                  <a:cubicBezTo>
                    <a:pt x="2844" y="735"/>
                    <a:pt x="2730" y="766"/>
                    <a:pt x="2617" y="804"/>
                  </a:cubicBezTo>
                  <a:cubicBezTo>
                    <a:pt x="2329" y="900"/>
                    <a:pt x="2055" y="1035"/>
                    <a:pt x="1801" y="1201"/>
                  </a:cubicBezTo>
                  <a:cubicBezTo>
                    <a:pt x="1675" y="1283"/>
                    <a:pt x="1554" y="1371"/>
                    <a:pt x="1443" y="1470"/>
                  </a:cubicBezTo>
                  <a:cubicBezTo>
                    <a:pt x="1353" y="1551"/>
                    <a:pt x="1213" y="1653"/>
                    <a:pt x="1180" y="1775"/>
                  </a:cubicBezTo>
                  <a:cubicBezTo>
                    <a:pt x="1150" y="1898"/>
                    <a:pt x="1231" y="1963"/>
                    <a:pt x="1329" y="1997"/>
                  </a:cubicBezTo>
                  <a:cubicBezTo>
                    <a:pt x="1268" y="2018"/>
                    <a:pt x="1211" y="2046"/>
                    <a:pt x="1157" y="2076"/>
                  </a:cubicBezTo>
                  <a:cubicBezTo>
                    <a:pt x="996" y="2164"/>
                    <a:pt x="855" y="2271"/>
                    <a:pt x="730" y="2405"/>
                  </a:cubicBezTo>
                  <a:cubicBezTo>
                    <a:pt x="630" y="2511"/>
                    <a:pt x="448" y="2709"/>
                    <a:pt x="563" y="2865"/>
                  </a:cubicBezTo>
                  <a:cubicBezTo>
                    <a:pt x="601" y="2915"/>
                    <a:pt x="657" y="2929"/>
                    <a:pt x="718" y="2929"/>
                  </a:cubicBezTo>
                  <a:cubicBezTo>
                    <a:pt x="727" y="2929"/>
                    <a:pt x="736" y="2929"/>
                    <a:pt x="745" y="2928"/>
                  </a:cubicBezTo>
                  <a:lnTo>
                    <a:pt x="745" y="2928"/>
                  </a:lnTo>
                  <a:cubicBezTo>
                    <a:pt x="744" y="2930"/>
                    <a:pt x="744" y="2932"/>
                    <a:pt x="742" y="2932"/>
                  </a:cubicBezTo>
                  <a:cubicBezTo>
                    <a:pt x="604" y="3094"/>
                    <a:pt x="486" y="3275"/>
                    <a:pt x="384" y="3463"/>
                  </a:cubicBezTo>
                  <a:cubicBezTo>
                    <a:pt x="182" y="3835"/>
                    <a:pt x="56" y="4247"/>
                    <a:pt x="9" y="4667"/>
                  </a:cubicBezTo>
                  <a:cubicBezTo>
                    <a:pt x="0" y="4754"/>
                    <a:pt x="67" y="4808"/>
                    <a:pt x="149" y="4808"/>
                  </a:cubicBezTo>
                  <a:cubicBezTo>
                    <a:pt x="150" y="4808"/>
                    <a:pt x="151" y="4808"/>
                    <a:pt x="152" y="4808"/>
                  </a:cubicBezTo>
                  <a:cubicBezTo>
                    <a:pt x="651" y="4801"/>
                    <a:pt x="1154" y="4788"/>
                    <a:pt x="1646" y="4694"/>
                  </a:cubicBezTo>
                  <a:cubicBezTo>
                    <a:pt x="1880" y="4648"/>
                    <a:pt x="2110" y="4581"/>
                    <a:pt x="2329" y="4490"/>
                  </a:cubicBezTo>
                  <a:cubicBezTo>
                    <a:pt x="2430" y="4446"/>
                    <a:pt x="2547" y="4396"/>
                    <a:pt x="2652" y="4333"/>
                  </a:cubicBezTo>
                  <a:lnTo>
                    <a:pt x="2652" y="4333"/>
                  </a:lnTo>
                  <a:cubicBezTo>
                    <a:pt x="2651" y="4342"/>
                    <a:pt x="2651" y="4351"/>
                    <a:pt x="2649" y="4360"/>
                  </a:cubicBezTo>
                  <a:cubicBezTo>
                    <a:pt x="2642" y="4459"/>
                    <a:pt x="2643" y="4558"/>
                    <a:pt x="2653" y="4658"/>
                  </a:cubicBezTo>
                  <a:cubicBezTo>
                    <a:pt x="2660" y="4719"/>
                    <a:pt x="2717" y="4761"/>
                    <a:pt x="2773" y="4761"/>
                  </a:cubicBezTo>
                  <a:cubicBezTo>
                    <a:pt x="2798" y="4761"/>
                    <a:pt x="2822" y="4753"/>
                    <a:pt x="2842" y="4736"/>
                  </a:cubicBezTo>
                  <a:cubicBezTo>
                    <a:pt x="3063" y="4552"/>
                    <a:pt x="3272" y="4357"/>
                    <a:pt x="3472" y="4154"/>
                  </a:cubicBezTo>
                  <a:cubicBezTo>
                    <a:pt x="3569" y="4057"/>
                    <a:pt x="3666" y="3958"/>
                    <a:pt x="3755" y="3853"/>
                  </a:cubicBezTo>
                  <a:cubicBezTo>
                    <a:pt x="3767" y="3839"/>
                    <a:pt x="3779" y="3823"/>
                    <a:pt x="3790" y="3809"/>
                  </a:cubicBezTo>
                  <a:lnTo>
                    <a:pt x="3790" y="3809"/>
                  </a:lnTo>
                  <a:cubicBezTo>
                    <a:pt x="3776" y="3908"/>
                    <a:pt x="3765" y="4008"/>
                    <a:pt x="3752" y="4106"/>
                  </a:cubicBezTo>
                  <a:cubicBezTo>
                    <a:pt x="3741" y="4179"/>
                    <a:pt x="3804" y="4238"/>
                    <a:pt x="3869" y="4238"/>
                  </a:cubicBezTo>
                  <a:cubicBezTo>
                    <a:pt x="3892" y="4238"/>
                    <a:pt x="3916" y="4231"/>
                    <a:pt x="3936" y="4214"/>
                  </a:cubicBezTo>
                  <a:cubicBezTo>
                    <a:pt x="4233" y="3977"/>
                    <a:pt x="4498" y="3703"/>
                    <a:pt x="4728" y="3400"/>
                  </a:cubicBezTo>
                  <a:cubicBezTo>
                    <a:pt x="4838" y="3252"/>
                    <a:pt x="4946" y="3098"/>
                    <a:pt x="5034" y="2938"/>
                  </a:cubicBezTo>
                  <a:cubicBezTo>
                    <a:pt x="5065" y="2881"/>
                    <a:pt x="5094" y="2823"/>
                    <a:pt x="5123" y="2766"/>
                  </a:cubicBezTo>
                  <a:lnTo>
                    <a:pt x="5123" y="2766"/>
                  </a:lnTo>
                  <a:cubicBezTo>
                    <a:pt x="5130" y="2889"/>
                    <a:pt x="5125" y="3010"/>
                    <a:pt x="5111" y="3131"/>
                  </a:cubicBezTo>
                  <a:cubicBezTo>
                    <a:pt x="5102" y="3209"/>
                    <a:pt x="5160" y="3262"/>
                    <a:pt x="5229" y="3262"/>
                  </a:cubicBezTo>
                  <a:cubicBezTo>
                    <a:pt x="5243" y="3262"/>
                    <a:pt x="5257" y="3259"/>
                    <a:pt x="5271" y="3255"/>
                  </a:cubicBezTo>
                  <a:cubicBezTo>
                    <a:pt x="5480" y="3188"/>
                    <a:pt x="5596" y="2939"/>
                    <a:pt x="5688" y="2758"/>
                  </a:cubicBezTo>
                  <a:cubicBezTo>
                    <a:pt x="5801" y="2540"/>
                    <a:pt x="5880" y="2308"/>
                    <a:pt x="5942" y="2072"/>
                  </a:cubicBezTo>
                  <a:cubicBezTo>
                    <a:pt x="6001" y="1836"/>
                    <a:pt x="6041" y="1596"/>
                    <a:pt x="6063" y="1353"/>
                  </a:cubicBezTo>
                  <a:cubicBezTo>
                    <a:pt x="6070" y="1262"/>
                    <a:pt x="6074" y="1169"/>
                    <a:pt x="6077" y="1077"/>
                  </a:cubicBezTo>
                  <a:cubicBezTo>
                    <a:pt x="6117" y="811"/>
                    <a:pt x="6132" y="543"/>
                    <a:pt x="6122" y="273"/>
                  </a:cubicBezTo>
                  <a:cubicBezTo>
                    <a:pt x="6121" y="229"/>
                    <a:pt x="6083" y="180"/>
                    <a:pt x="6042" y="167"/>
                  </a:cubicBezTo>
                  <a:cubicBezTo>
                    <a:pt x="5707" y="46"/>
                    <a:pt x="5359" y="1"/>
                    <a:pt x="5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2259725" y="3799600"/>
              <a:ext cx="153025" cy="115800"/>
            </a:xfrm>
            <a:custGeom>
              <a:rect b="b" l="l" r="r" t="t"/>
              <a:pathLst>
                <a:path extrusionOk="0" h="4632" w="6121">
                  <a:moveTo>
                    <a:pt x="5985" y="1"/>
                  </a:moveTo>
                  <a:cubicBezTo>
                    <a:pt x="5814" y="187"/>
                    <a:pt x="5630" y="359"/>
                    <a:pt x="5441" y="526"/>
                  </a:cubicBezTo>
                  <a:cubicBezTo>
                    <a:pt x="5179" y="760"/>
                    <a:pt x="4909" y="990"/>
                    <a:pt x="4638" y="1217"/>
                  </a:cubicBezTo>
                  <a:cubicBezTo>
                    <a:pt x="4606" y="1165"/>
                    <a:pt x="4540" y="1142"/>
                    <a:pt x="4482" y="1117"/>
                  </a:cubicBezTo>
                  <a:cubicBezTo>
                    <a:pt x="4395" y="1081"/>
                    <a:pt x="4309" y="1048"/>
                    <a:pt x="4221" y="1017"/>
                  </a:cubicBezTo>
                  <a:cubicBezTo>
                    <a:pt x="4037" y="950"/>
                    <a:pt x="3850" y="898"/>
                    <a:pt x="3658" y="855"/>
                  </a:cubicBezTo>
                  <a:cubicBezTo>
                    <a:pt x="3277" y="771"/>
                    <a:pt x="2887" y="726"/>
                    <a:pt x="2498" y="718"/>
                  </a:cubicBezTo>
                  <a:lnTo>
                    <a:pt x="2446" y="718"/>
                  </a:lnTo>
                  <a:cubicBezTo>
                    <a:pt x="2279" y="784"/>
                    <a:pt x="2116" y="865"/>
                    <a:pt x="1961" y="954"/>
                  </a:cubicBezTo>
                  <a:cubicBezTo>
                    <a:pt x="2133" y="938"/>
                    <a:pt x="2308" y="929"/>
                    <a:pt x="2483" y="929"/>
                  </a:cubicBezTo>
                  <a:cubicBezTo>
                    <a:pt x="2492" y="929"/>
                    <a:pt x="2502" y="929"/>
                    <a:pt x="2511" y="929"/>
                  </a:cubicBezTo>
                  <a:cubicBezTo>
                    <a:pt x="2889" y="933"/>
                    <a:pt x="3267" y="976"/>
                    <a:pt x="3636" y="1055"/>
                  </a:cubicBezTo>
                  <a:cubicBezTo>
                    <a:pt x="3819" y="1095"/>
                    <a:pt x="4000" y="1143"/>
                    <a:pt x="4178" y="1196"/>
                  </a:cubicBezTo>
                  <a:cubicBezTo>
                    <a:pt x="4271" y="1224"/>
                    <a:pt x="4362" y="1254"/>
                    <a:pt x="4452" y="1287"/>
                  </a:cubicBezTo>
                  <a:cubicBezTo>
                    <a:pt x="4478" y="1295"/>
                    <a:pt x="4503" y="1305"/>
                    <a:pt x="4528" y="1310"/>
                  </a:cubicBezTo>
                  <a:cubicBezTo>
                    <a:pt x="4393" y="1424"/>
                    <a:pt x="4259" y="1535"/>
                    <a:pt x="4125" y="1649"/>
                  </a:cubicBezTo>
                  <a:cubicBezTo>
                    <a:pt x="3661" y="2038"/>
                    <a:pt x="3190" y="2419"/>
                    <a:pt x="2705" y="2783"/>
                  </a:cubicBezTo>
                  <a:cubicBezTo>
                    <a:pt x="2484" y="2716"/>
                    <a:pt x="2245" y="2700"/>
                    <a:pt x="2014" y="2682"/>
                  </a:cubicBezTo>
                  <a:cubicBezTo>
                    <a:pt x="1837" y="2670"/>
                    <a:pt x="1660" y="2663"/>
                    <a:pt x="1483" y="2663"/>
                  </a:cubicBezTo>
                  <a:cubicBezTo>
                    <a:pt x="1339" y="2663"/>
                    <a:pt x="1195" y="2667"/>
                    <a:pt x="1051" y="2677"/>
                  </a:cubicBezTo>
                  <a:cubicBezTo>
                    <a:pt x="889" y="2688"/>
                    <a:pt x="729" y="2703"/>
                    <a:pt x="569" y="2724"/>
                  </a:cubicBezTo>
                  <a:cubicBezTo>
                    <a:pt x="606" y="2768"/>
                    <a:pt x="661" y="2781"/>
                    <a:pt x="720" y="2781"/>
                  </a:cubicBezTo>
                  <a:cubicBezTo>
                    <a:pt x="727" y="2781"/>
                    <a:pt x="734" y="2781"/>
                    <a:pt x="741" y="2780"/>
                  </a:cubicBezTo>
                  <a:lnTo>
                    <a:pt x="741" y="2780"/>
                  </a:lnTo>
                  <a:cubicBezTo>
                    <a:pt x="739" y="2782"/>
                    <a:pt x="739" y="2783"/>
                    <a:pt x="738" y="2783"/>
                  </a:cubicBezTo>
                  <a:cubicBezTo>
                    <a:pt x="696" y="2832"/>
                    <a:pt x="656" y="2885"/>
                    <a:pt x="618" y="2937"/>
                  </a:cubicBezTo>
                  <a:cubicBezTo>
                    <a:pt x="765" y="2918"/>
                    <a:pt x="914" y="2902"/>
                    <a:pt x="1062" y="2892"/>
                  </a:cubicBezTo>
                  <a:cubicBezTo>
                    <a:pt x="1277" y="2875"/>
                    <a:pt x="1491" y="2867"/>
                    <a:pt x="1706" y="2867"/>
                  </a:cubicBezTo>
                  <a:cubicBezTo>
                    <a:pt x="1791" y="2867"/>
                    <a:pt x="1876" y="2868"/>
                    <a:pt x="1961" y="2871"/>
                  </a:cubicBezTo>
                  <a:cubicBezTo>
                    <a:pt x="2151" y="2876"/>
                    <a:pt x="2343" y="2899"/>
                    <a:pt x="2535" y="2908"/>
                  </a:cubicBezTo>
                  <a:cubicBezTo>
                    <a:pt x="2157" y="3185"/>
                    <a:pt x="1774" y="3452"/>
                    <a:pt x="1377" y="3701"/>
                  </a:cubicBezTo>
                  <a:cubicBezTo>
                    <a:pt x="934" y="3980"/>
                    <a:pt x="469" y="4216"/>
                    <a:pt x="12" y="4467"/>
                  </a:cubicBezTo>
                  <a:cubicBezTo>
                    <a:pt x="9" y="4483"/>
                    <a:pt x="7" y="4500"/>
                    <a:pt x="6" y="4517"/>
                  </a:cubicBezTo>
                  <a:cubicBezTo>
                    <a:pt x="1" y="4568"/>
                    <a:pt x="19" y="4608"/>
                    <a:pt x="54" y="4632"/>
                  </a:cubicBezTo>
                  <a:cubicBezTo>
                    <a:pt x="491" y="4455"/>
                    <a:pt x="905" y="4214"/>
                    <a:pt x="1305" y="3973"/>
                  </a:cubicBezTo>
                  <a:cubicBezTo>
                    <a:pt x="1431" y="3898"/>
                    <a:pt x="1556" y="3820"/>
                    <a:pt x="1680" y="3740"/>
                  </a:cubicBezTo>
                  <a:lnTo>
                    <a:pt x="1680" y="3740"/>
                  </a:lnTo>
                  <a:cubicBezTo>
                    <a:pt x="1638" y="3820"/>
                    <a:pt x="1594" y="3899"/>
                    <a:pt x="1553" y="3980"/>
                  </a:cubicBezTo>
                  <a:cubicBezTo>
                    <a:pt x="1467" y="4155"/>
                    <a:pt x="1373" y="4327"/>
                    <a:pt x="1272" y="4494"/>
                  </a:cubicBezTo>
                  <a:cubicBezTo>
                    <a:pt x="1249" y="4532"/>
                    <a:pt x="1225" y="4570"/>
                    <a:pt x="1202" y="4609"/>
                  </a:cubicBezTo>
                  <a:cubicBezTo>
                    <a:pt x="1284" y="4599"/>
                    <a:pt x="1365" y="4590"/>
                    <a:pt x="1446" y="4577"/>
                  </a:cubicBezTo>
                  <a:cubicBezTo>
                    <a:pt x="1543" y="4410"/>
                    <a:pt x="1635" y="4238"/>
                    <a:pt x="1719" y="4064"/>
                  </a:cubicBezTo>
                  <a:cubicBezTo>
                    <a:pt x="1765" y="3970"/>
                    <a:pt x="1803" y="3873"/>
                    <a:pt x="1839" y="3775"/>
                  </a:cubicBezTo>
                  <a:cubicBezTo>
                    <a:pt x="1859" y="3720"/>
                    <a:pt x="1879" y="3665"/>
                    <a:pt x="1880" y="3608"/>
                  </a:cubicBezTo>
                  <a:cubicBezTo>
                    <a:pt x="2178" y="3411"/>
                    <a:pt x="2471" y="3206"/>
                    <a:pt x="2758" y="2993"/>
                  </a:cubicBezTo>
                  <a:cubicBezTo>
                    <a:pt x="2802" y="2962"/>
                    <a:pt x="2844" y="2927"/>
                    <a:pt x="2886" y="2896"/>
                  </a:cubicBezTo>
                  <a:lnTo>
                    <a:pt x="2892" y="2896"/>
                  </a:lnTo>
                  <a:cubicBezTo>
                    <a:pt x="2902" y="2895"/>
                    <a:pt x="2908" y="2888"/>
                    <a:pt x="2909" y="2878"/>
                  </a:cubicBezTo>
                  <a:cubicBezTo>
                    <a:pt x="3189" y="2669"/>
                    <a:pt x="3462" y="2453"/>
                    <a:pt x="3735" y="2236"/>
                  </a:cubicBezTo>
                  <a:lnTo>
                    <a:pt x="3735" y="2236"/>
                  </a:lnTo>
                  <a:cubicBezTo>
                    <a:pt x="3726" y="2295"/>
                    <a:pt x="3725" y="2358"/>
                    <a:pt x="3718" y="2409"/>
                  </a:cubicBezTo>
                  <a:cubicBezTo>
                    <a:pt x="3702" y="2555"/>
                    <a:pt x="3681" y="2701"/>
                    <a:pt x="3657" y="2846"/>
                  </a:cubicBezTo>
                  <a:cubicBezTo>
                    <a:pt x="3602" y="3157"/>
                    <a:pt x="3528" y="3467"/>
                    <a:pt x="3435" y="3769"/>
                  </a:cubicBezTo>
                  <a:cubicBezTo>
                    <a:pt x="3392" y="3907"/>
                    <a:pt x="3344" y="4042"/>
                    <a:pt x="3292" y="4177"/>
                  </a:cubicBezTo>
                  <a:cubicBezTo>
                    <a:pt x="3350" y="4119"/>
                    <a:pt x="3410" y="4064"/>
                    <a:pt x="3467" y="4006"/>
                  </a:cubicBezTo>
                  <a:cubicBezTo>
                    <a:pt x="3513" y="3959"/>
                    <a:pt x="3560" y="3912"/>
                    <a:pt x="3606" y="3864"/>
                  </a:cubicBezTo>
                  <a:cubicBezTo>
                    <a:pt x="3607" y="3860"/>
                    <a:pt x="3608" y="3855"/>
                    <a:pt x="3610" y="3850"/>
                  </a:cubicBezTo>
                  <a:cubicBezTo>
                    <a:pt x="3707" y="3542"/>
                    <a:pt x="3782" y="3227"/>
                    <a:pt x="3834" y="2907"/>
                  </a:cubicBezTo>
                  <a:cubicBezTo>
                    <a:pt x="3860" y="2747"/>
                    <a:pt x="3881" y="2586"/>
                    <a:pt x="3895" y="2425"/>
                  </a:cubicBezTo>
                  <a:cubicBezTo>
                    <a:pt x="3903" y="2333"/>
                    <a:pt x="3926" y="2206"/>
                    <a:pt x="3884" y="2116"/>
                  </a:cubicBezTo>
                  <a:cubicBezTo>
                    <a:pt x="4379" y="1714"/>
                    <a:pt x="4865" y="1303"/>
                    <a:pt x="5347" y="886"/>
                  </a:cubicBezTo>
                  <a:lnTo>
                    <a:pt x="5347" y="886"/>
                  </a:lnTo>
                  <a:cubicBezTo>
                    <a:pt x="5331" y="1013"/>
                    <a:pt x="5337" y="1141"/>
                    <a:pt x="5331" y="1268"/>
                  </a:cubicBezTo>
                  <a:cubicBezTo>
                    <a:pt x="5322" y="1446"/>
                    <a:pt x="5312" y="1626"/>
                    <a:pt x="5292" y="1804"/>
                  </a:cubicBezTo>
                  <a:cubicBezTo>
                    <a:pt x="5259" y="2107"/>
                    <a:pt x="5201" y="2405"/>
                    <a:pt x="5122" y="2698"/>
                  </a:cubicBezTo>
                  <a:cubicBezTo>
                    <a:pt x="5123" y="2792"/>
                    <a:pt x="5120" y="2888"/>
                    <a:pt x="5109" y="2982"/>
                  </a:cubicBezTo>
                  <a:cubicBezTo>
                    <a:pt x="5099" y="3059"/>
                    <a:pt x="5159" y="3112"/>
                    <a:pt x="5228" y="3112"/>
                  </a:cubicBezTo>
                  <a:cubicBezTo>
                    <a:pt x="5228" y="3112"/>
                    <a:pt x="5229" y="3112"/>
                    <a:pt x="5230" y="3112"/>
                  </a:cubicBezTo>
                  <a:cubicBezTo>
                    <a:pt x="5252" y="3044"/>
                    <a:pt x="5271" y="2976"/>
                    <a:pt x="5291" y="2910"/>
                  </a:cubicBezTo>
                  <a:cubicBezTo>
                    <a:pt x="5393" y="2556"/>
                    <a:pt x="5456" y="2191"/>
                    <a:pt x="5485" y="1825"/>
                  </a:cubicBezTo>
                  <a:cubicBezTo>
                    <a:pt x="5500" y="1650"/>
                    <a:pt x="5509" y="1476"/>
                    <a:pt x="5501" y="1300"/>
                  </a:cubicBezTo>
                  <a:cubicBezTo>
                    <a:pt x="5494" y="1138"/>
                    <a:pt x="5490" y="967"/>
                    <a:pt x="5433" y="813"/>
                  </a:cubicBezTo>
                  <a:cubicBezTo>
                    <a:pt x="5447" y="802"/>
                    <a:pt x="5461" y="789"/>
                    <a:pt x="5474" y="778"/>
                  </a:cubicBezTo>
                  <a:cubicBezTo>
                    <a:pt x="5699" y="583"/>
                    <a:pt x="5918" y="382"/>
                    <a:pt x="6120" y="163"/>
                  </a:cubicBezTo>
                  <a:lnTo>
                    <a:pt x="6120" y="125"/>
                  </a:lnTo>
                  <a:cubicBezTo>
                    <a:pt x="6119" y="80"/>
                    <a:pt x="6080" y="32"/>
                    <a:pt x="6040" y="18"/>
                  </a:cubicBezTo>
                  <a:cubicBezTo>
                    <a:pt x="6021" y="11"/>
                    <a:pt x="6004" y="6"/>
                    <a:pt x="5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2276000" y="3581400"/>
              <a:ext cx="410575" cy="384475"/>
            </a:xfrm>
            <a:custGeom>
              <a:rect b="b" l="l" r="r" t="t"/>
              <a:pathLst>
                <a:path extrusionOk="0" h="15379" w="16423">
                  <a:moveTo>
                    <a:pt x="8890" y="0"/>
                  </a:moveTo>
                  <a:cubicBezTo>
                    <a:pt x="8717" y="0"/>
                    <a:pt x="8543" y="42"/>
                    <a:pt x="8391" y="118"/>
                  </a:cubicBezTo>
                  <a:cubicBezTo>
                    <a:pt x="7447" y="584"/>
                    <a:pt x="7040" y="1856"/>
                    <a:pt x="6894" y="2816"/>
                  </a:cubicBezTo>
                  <a:cubicBezTo>
                    <a:pt x="6821" y="3293"/>
                    <a:pt x="6805" y="3782"/>
                    <a:pt x="6846" y="4265"/>
                  </a:cubicBezTo>
                  <a:cubicBezTo>
                    <a:pt x="6647" y="3914"/>
                    <a:pt x="6439" y="3567"/>
                    <a:pt x="6214" y="3233"/>
                  </a:cubicBezTo>
                  <a:cubicBezTo>
                    <a:pt x="5643" y="2391"/>
                    <a:pt x="4808" y="1558"/>
                    <a:pt x="3729" y="1502"/>
                  </a:cubicBezTo>
                  <a:cubicBezTo>
                    <a:pt x="3700" y="1500"/>
                    <a:pt x="3670" y="1499"/>
                    <a:pt x="3641" y="1499"/>
                  </a:cubicBezTo>
                  <a:cubicBezTo>
                    <a:pt x="3219" y="1499"/>
                    <a:pt x="2797" y="1657"/>
                    <a:pt x="2608" y="2065"/>
                  </a:cubicBezTo>
                  <a:cubicBezTo>
                    <a:pt x="2427" y="2460"/>
                    <a:pt x="2522" y="2928"/>
                    <a:pt x="2668" y="3318"/>
                  </a:cubicBezTo>
                  <a:cubicBezTo>
                    <a:pt x="2999" y="4203"/>
                    <a:pt x="3580" y="5031"/>
                    <a:pt x="4231" y="5709"/>
                  </a:cubicBezTo>
                  <a:cubicBezTo>
                    <a:pt x="4577" y="6068"/>
                    <a:pt x="4964" y="6414"/>
                    <a:pt x="5384" y="6713"/>
                  </a:cubicBezTo>
                  <a:cubicBezTo>
                    <a:pt x="4732" y="6515"/>
                    <a:pt x="4049" y="6379"/>
                    <a:pt x="3384" y="6379"/>
                  </a:cubicBezTo>
                  <a:cubicBezTo>
                    <a:pt x="2633" y="6379"/>
                    <a:pt x="1905" y="6553"/>
                    <a:pt x="1272" y="7005"/>
                  </a:cubicBezTo>
                  <a:cubicBezTo>
                    <a:pt x="666" y="7436"/>
                    <a:pt x="0" y="8486"/>
                    <a:pt x="936" y="8966"/>
                  </a:cubicBezTo>
                  <a:cubicBezTo>
                    <a:pt x="1338" y="9171"/>
                    <a:pt x="1834" y="9156"/>
                    <a:pt x="2273" y="9161"/>
                  </a:cubicBezTo>
                  <a:cubicBezTo>
                    <a:pt x="2332" y="9161"/>
                    <a:pt x="2391" y="9162"/>
                    <a:pt x="2450" y="9162"/>
                  </a:cubicBezTo>
                  <a:cubicBezTo>
                    <a:pt x="2953" y="9162"/>
                    <a:pt x="3457" y="9138"/>
                    <a:pt x="3957" y="9097"/>
                  </a:cubicBezTo>
                  <a:cubicBezTo>
                    <a:pt x="4442" y="9057"/>
                    <a:pt x="4926" y="9002"/>
                    <a:pt x="5408" y="8942"/>
                  </a:cubicBezTo>
                  <a:lnTo>
                    <a:pt x="5408" y="8942"/>
                  </a:lnTo>
                  <a:cubicBezTo>
                    <a:pt x="5124" y="9211"/>
                    <a:pt x="4876" y="9516"/>
                    <a:pt x="4692" y="9746"/>
                  </a:cubicBezTo>
                  <a:cubicBezTo>
                    <a:pt x="4056" y="10535"/>
                    <a:pt x="3554" y="11466"/>
                    <a:pt x="3371" y="12470"/>
                  </a:cubicBezTo>
                  <a:cubicBezTo>
                    <a:pt x="3275" y="12994"/>
                    <a:pt x="3179" y="14346"/>
                    <a:pt x="3931" y="14346"/>
                  </a:cubicBezTo>
                  <a:cubicBezTo>
                    <a:pt x="4017" y="14346"/>
                    <a:pt x="4114" y="14328"/>
                    <a:pt x="4223" y="14290"/>
                  </a:cubicBezTo>
                  <a:cubicBezTo>
                    <a:pt x="4655" y="14139"/>
                    <a:pt x="5050" y="13743"/>
                    <a:pt x="5379" y="13437"/>
                  </a:cubicBezTo>
                  <a:cubicBezTo>
                    <a:pt x="5726" y="13112"/>
                    <a:pt x="6049" y="12762"/>
                    <a:pt x="6339" y="12384"/>
                  </a:cubicBezTo>
                  <a:cubicBezTo>
                    <a:pt x="6617" y="12025"/>
                    <a:pt x="6862" y="11642"/>
                    <a:pt x="7080" y="11242"/>
                  </a:cubicBezTo>
                  <a:lnTo>
                    <a:pt x="7080" y="11242"/>
                  </a:lnTo>
                  <a:cubicBezTo>
                    <a:pt x="7053" y="11626"/>
                    <a:pt x="7051" y="12011"/>
                    <a:pt x="7085" y="12395"/>
                  </a:cubicBezTo>
                  <a:cubicBezTo>
                    <a:pt x="7160" y="13265"/>
                    <a:pt x="7434" y="14139"/>
                    <a:pt x="7961" y="14840"/>
                  </a:cubicBezTo>
                  <a:cubicBezTo>
                    <a:pt x="8152" y="15098"/>
                    <a:pt x="8393" y="15378"/>
                    <a:pt x="8723" y="15378"/>
                  </a:cubicBezTo>
                  <a:cubicBezTo>
                    <a:pt x="8766" y="15378"/>
                    <a:pt x="8809" y="15374"/>
                    <a:pt x="8855" y="15364"/>
                  </a:cubicBezTo>
                  <a:cubicBezTo>
                    <a:pt x="9219" y="15284"/>
                    <a:pt x="9473" y="14950"/>
                    <a:pt x="9618" y="14630"/>
                  </a:cubicBezTo>
                  <a:cubicBezTo>
                    <a:pt x="9979" y="13827"/>
                    <a:pt x="9978" y="12786"/>
                    <a:pt x="9902" y="11928"/>
                  </a:cubicBezTo>
                  <a:cubicBezTo>
                    <a:pt x="9860" y="11456"/>
                    <a:pt x="9780" y="10989"/>
                    <a:pt x="9649" y="10537"/>
                  </a:cubicBezTo>
                  <a:lnTo>
                    <a:pt x="9649" y="10537"/>
                  </a:lnTo>
                  <a:cubicBezTo>
                    <a:pt x="9686" y="10593"/>
                    <a:pt x="9722" y="10646"/>
                    <a:pt x="9758" y="10698"/>
                  </a:cubicBezTo>
                  <a:cubicBezTo>
                    <a:pt x="9995" y="11044"/>
                    <a:pt x="10288" y="11356"/>
                    <a:pt x="10605" y="11630"/>
                  </a:cubicBezTo>
                  <a:cubicBezTo>
                    <a:pt x="11230" y="12171"/>
                    <a:pt x="12048" y="12600"/>
                    <a:pt x="12876" y="12702"/>
                  </a:cubicBezTo>
                  <a:cubicBezTo>
                    <a:pt x="12940" y="12711"/>
                    <a:pt x="13010" y="12715"/>
                    <a:pt x="13084" y="12715"/>
                  </a:cubicBezTo>
                  <a:cubicBezTo>
                    <a:pt x="13739" y="12715"/>
                    <a:pt x="14690" y="12386"/>
                    <a:pt x="14473" y="11590"/>
                  </a:cubicBezTo>
                  <a:cubicBezTo>
                    <a:pt x="14362" y="11185"/>
                    <a:pt x="13968" y="10855"/>
                    <a:pt x="13675" y="10579"/>
                  </a:cubicBezTo>
                  <a:cubicBezTo>
                    <a:pt x="13333" y="10257"/>
                    <a:pt x="12956" y="9972"/>
                    <a:pt x="12559" y="9723"/>
                  </a:cubicBezTo>
                  <a:cubicBezTo>
                    <a:pt x="12321" y="9576"/>
                    <a:pt x="12076" y="9440"/>
                    <a:pt x="11826" y="9316"/>
                  </a:cubicBezTo>
                  <a:lnTo>
                    <a:pt x="11826" y="9316"/>
                  </a:lnTo>
                  <a:cubicBezTo>
                    <a:pt x="11920" y="9320"/>
                    <a:pt x="12013" y="9321"/>
                    <a:pt x="12107" y="9321"/>
                  </a:cubicBezTo>
                  <a:cubicBezTo>
                    <a:pt x="13289" y="9321"/>
                    <a:pt x="14487" y="9056"/>
                    <a:pt x="15513" y="8592"/>
                  </a:cubicBezTo>
                  <a:cubicBezTo>
                    <a:pt x="15897" y="8419"/>
                    <a:pt x="16273" y="8154"/>
                    <a:pt x="16350" y="7710"/>
                  </a:cubicBezTo>
                  <a:cubicBezTo>
                    <a:pt x="16422" y="7282"/>
                    <a:pt x="16193" y="6869"/>
                    <a:pt x="15880" y="6593"/>
                  </a:cubicBezTo>
                  <a:cubicBezTo>
                    <a:pt x="15371" y="6144"/>
                    <a:pt x="14686" y="6016"/>
                    <a:pt x="14006" y="6016"/>
                  </a:cubicBezTo>
                  <a:cubicBezTo>
                    <a:pt x="13651" y="6016"/>
                    <a:pt x="13298" y="6051"/>
                    <a:pt x="12971" y="6094"/>
                  </a:cubicBezTo>
                  <a:cubicBezTo>
                    <a:pt x="12594" y="6143"/>
                    <a:pt x="12220" y="6208"/>
                    <a:pt x="11847" y="6280"/>
                  </a:cubicBezTo>
                  <a:cubicBezTo>
                    <a:pt x="12523" y="5650"/>
                    <a:pt x="13118" y="4885"/>
                    <a:pt x="13487" y="4039"/>
                  </a:cubicBezTo>
                  <a:cubicBezTo>
                    <a:pt x="13688" y="3579"/>
                    <a:pt x="13772" y="3043"/>
                    <a:pt x="13537" y="2578"/>
                  </a:cubicBezTo>
                  <a:cubicBezTo>
                    <a:pt x="13342" y="2189"/>
                    <a:pt x="12971" y="1960"/>
                    <a:pt x="12548" y="1960"/>
                  </a:cubicBezTo>
                  <a:cubicBezTo>
                    <a:pt x="12504" y="1960"/>
                    <a:pt x="12459" y="1963"/>
                    <a:pt x="12413" y="1968"/>
                  </a:cubicBezTo>
                  <a:cubicBezTo>
                    <a:pt x="11915" y="2022"/>
                    <a:pt x="11461" y="2338"/>
                    <a:pt x="11059" y="2615"/>
                  </a:cubicBezTo>
                  <a:cubicBezTo>
                    <a:pt x="10645" y="2902"/>
                    <a:pt x="10257" y="3227"/>
                    <a:pt x="9902" y="3584"/>
                  </a:cubicBezTo>
                  <a:cubicBezTo>
                    <a:pt x="9986" y="2976"/>
                    <a:pt x="10000" y="2359"/>
                    <a:pt x="9934" y="1745"/>
                  </a:cubicBezTo>
                  <a:cubicBezTo>
                    <a:pt x="9886" y="1292"/>
                    <a:pt x="9849" y="645"/>
                    <a:pt x="9541" y="281"/>
                  </a:cubicBezTo>
                  <a:cubicBezTo>
                    <a:pt x="9375" y="85"/>
                    <a:pt x="9135" y="0"/>
                    <a:pt x="8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2433175" y="3724425"/>
              <a:ext cx="93150" cy="91250"/>
            </a:xfrm>
            <a:custGeom>
              <a:rect b="b" l="l" r="r" t="t"/>
              <a:pathLst>
                <a:path extrusionOk="0" h="3650" w="3726">
                  <a:moveTo>
                    <a:pt x="1621" y="1"/>
                  </a:moveTo>
                  <a:cubicBezTo>
                    <a:pt x="1412" y="1"/>
                    <a:pt x="1205" y="35"/>
                    <a:pt x="1011" y="116"/>
                  </a:cubicBezTo>
                  <a:cubicBezTo>
                    <a:pt x="486" y="332"/>
                    <a:pt x="172" y="830"/>
                    <a:pt x="104" y="1379"/>
                  </a:cubicBezTo>
                  <a:cubicBezTo>
                    <a:pt x="0" y="2221"/>
                    <a:pt x="377" y="3211"/>
                    <a:pt x="1218" y="3534"/>
                  </a:cubicBezTo>
                  <a:cubicBezTo>
                    <a:pt x="1422" y="3612"/>
                    <a:pt x="1638" y="3650"/>
                    <a:pt x="1853" y="3650"/>
                  </a:cubicBezTo>
                  <a:cubicBezTo>
                    <a:pt x="2425" y="3650"/>
                    <a:pt x="2988" y="3378"/>
                    <a:pt x="3279" y="2867"/>
                  </a:cubicBezTo>
                  <a:cubicBezTo>
                    <a:pt x="3469" y="2630"/>
                    <a:pt x="3598" y="2339"/>
                    <a:pt x="3634" y="2016"/>
                  </a:cubicBezTo>
                  <a:cubicBezTo>
                    <a:pt x="3725" y="1182"/>
                    <a:pt x="3139" y="415"/>
                    <a:pt x="2372" y="139"/>
                  </a:cubicBezTo>
                  <a:cubicBezTo>
                    <a:pt x="2134" y="53"/>
                    <a:pt x="1876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3" name="Google Shape;1663;p39"/>
          <p:cNvGrpSpPr/>
          <p:nvPr/>
        </p:nvGrpSpPr>
        <p:grpSpPr>
          <a:xfrm>
            <a:off x="372352" y="187720"/>
            <a:ext cx="695276" cy="704547"/>
            <a:chOff x="7798013" y="1377963"/>
            <a:chExt cx="405125" cy="410863"/>
          </a:xfrm>
        </p:grpSpPr>
        <p:sp>
          <p:nvSpPr>
            <p:cNvPr id="1664" name="Google Shape;1664;p39"/>
            <p:cNvSpPr/>
            <p:nvPr/>
          </p:nvSpPr>
          <p:spPr>
            <a:xfrm>
              <a:off x="7798013" y="1377975"/>
              <a:ext cx="405125" cy="410850"/>
            </a:xfrm>
            <a:custGeom>
              <a:rect b="b" l="l" r="r" t="t"/>
              <a:pathLst>
                <a:path extrusionOk="0" h="16434" w="16205">
                  <a:moveTo>
                    <a:pt x="7676" y="0"/>
                  </a:moveTo>
                  <a:cubicBezTo>
                    <a:pt x="7178" y="0"/>
                    <a:pt x="6819" y="769"/>
                    <a:pt x="6595" y="1142"/>
                  </a:cubicBezTo>
                  <a:cubicBezTo>
                    <a:pt x="6399" y="1470"/>
                    <a:pt x="6204" y="1797"/>
                    <a:pt x="6009" y="2126"/>
                  </a:cubicBezTo>
                  <a:cubicBezTo>
                    <a:pt x="5939" y="2246"/>
                    <a:pt x="5857" y="2368"/>
                    <a:pt x="5779" y="2493"/>
                  </a:cubicBezTo>
                  <a:cubicBezTo>
                    <a:pt x="5668" y="2021"/>
                    <a:pt x="5465" y="1588"/>
                    <a:pt x="5164" y="1170"/>
                  </a:cubicBezTo>
                  <a:cubicBezTo>
                    <a:pt x="4946" y="869"/>
                    <a:pt x="4473" y="285"/>
                    <a:pt x="4056" y="285"/>
                  </a:cubicBezTo>
                  <a:cubicBezTo>
                    <a:pt x="3899" y="285"/>
                    <a:pt x="3750" y="368"/>
                    <a:pt x="3626" y="579"/>
                  </a:cubicBezTo>
                  <a:cubicBezTo>
                    <a:pt x="3300" y="1134"/>
                    <a:pt x="3154" y="1874"/>
                    <a:pt x="3072" y="2503"/>
                  </a:cubicBezTo>
                  <a:cubicBezTo>
                    <a:pt x="3009" y="2985"/>
                    <a:pt x="3003" y="3473"/>
                    <a:pt x="3045" y="3958"/>
                  </a:cubicBezTo>
                  <a:cubicBezTo>
                    <a:pt x="2886" y="3929"/>
                    <a:pt x="2723" y="3914"/>
                    <a:pt x="2558" y="3914"/>
                  </a:cubicBezTo>
                  <a:cubicBezTo>
                    <a:pt x="1661" y="3914"/>
                    <a:pt x="727" y="4344"/>
                    <a:pt x="364" y="5168"/>
                  </a:cubicBezTo>
                  <a:cubicBezTo>
                    <a:pt x="0" y="5995"/>
                    <a:pt x="1214" y="6174"/>
                    <a:pt x="1761" y="6226"/>
                  </a:cubicBezTo>
                  <a:cubicBezTo>
                    <a:pt x="1901" y="6240"/>
                    <a:pt x="2041" y="6247"/>
                    <a:pt x="2180" y="6247"/>
                  </a:cubicBezTo>
                  <a:cubicBezTo>
                    <a:pt x="2343" y="6247"/>
                    <a:pt x="2505" y="6238"/>
                    <a:pt x="2666" y="6221"/>
                  </a:cubicBezTo>
                  <a:lnTo>
                    <a:pt x="2666" y="6221"/>
                  </a:lnTo>
                  <a:cubicBezTo>
                    <a:pt x="2186" y="6763"/>
                    <a:pt x="1805" y="7378"/>
                    <a:pt x="1700" y="8122"/>
                  </a:cubicBezTo>
                  <a:cubicBezTo>
                    <a:pt x="1671" y="8326"/>
                    <a:pt x="1861" y="8530"/>
                    <a:pt x="2060" y="8530"/>
                  </a:cubicBezTo>
                  <a:cubicBezTo>
                    <a:pt x="2076" y="8530"/>
                    <a:pt x="2092" y="8529"/>
                    <a:pt x="2107" y="8526"/>
                  </a:cubicBezTo>
                  <a:lnTo>
                    <a:pt x="2107" y="8526"/>
                  </a:lnTo>
                  <a:cubicBezTo>
                    <a:pt x="1163" y="10985"/>
                    <a:pt x="2076" y="13562"/>
                    <a:pt x="4578" y="14725"/>
                  </a:cubicBezTo>
                  <a:cubicBezTo>
                    <a:pt x="5407" y="15111"/>
                    <a:pt x="6253" y="15470"/>
                    <a:pt x="7124" y="15749"/>
                  </a:cubicBezTo>
                  <a:cubicBezTo>
                    <a:pt x="8472" y="16186"/>
                    <a:pt x="9864" y="16434"/>
                    <a:pt x="11272" y="16434"/>
                  </a:cubicBezTo>
                  <a:cubicBezTo>
                    <a:pt x="11670" y="16434"/>
                    <a:pt x="12069" y="16414"/>
                    <a:pt x="12469" y="16373"/>
                  </a:cubicBezTo>
                  <a:cubicBezTo>
                    <a:pt x="13525" y="16264"/>
                    <a:pt x="14524" y="15948"/>
                    <a:pt x="15248" y="15135"/>
                  </a:cubicBezTo>
                  <a:cubicBezTo>
                    <a:pt x="15791" y="14524"/>
                    <a:pt x="16051" y="13699"/>
                    <a:pt x="16128" y="12898"/>
                  </a:cubicBezTo>
                  <a:cubicBezTo>
                    <a:pt x="16204" y="12084"/>
                    <a:pt x="16122" y="11256"/>
                    <a:pt x="15999" y="10452"/>
                  </a:cubicBezTo>
                  <a:cubicBezTo>
                    <a:pt x="15855" y="9498"/>
                    <a:pt x="15667" y="8542"/>
                    <a:pt x="15404" y="7612"/>
                  </a:cubicBezTo>
                  <a:cubicBezTo>
                    <a:pt x="14867" y="5714"/>
                    <a:pt x="13932" y="3743"/>
                    <a:pt x="12149" y="2722"/>
                  </a:cubicBezTo>
                  <a:cubicBezTo>
                    <a:pt x="11523" y="2363"/>
                    <a:pt x="10865" y="2184"/>
                    <a:pt x="10187" y="2184"/>
                  </a:cubicBezTo>
                  <a:cubicBezTo>
                    <a:pt x="9827" y="2184"/>
                    <a:pt x="9461" y="2234"/>
                    <a:pt x="9091" y="2335"/>
                  </a:cubicBezTo>
                  <a:cubicBezTo>
                    <a:pt x="8818" y="2409"/>
                    <a:pt x="8553" y="2497"/>
                    <a:pt x="8291" y="2592"/>
                  </a:cubicBezTo>
                  <a:cubicBezTo>
                    <a:pt x="8112" y="2623"/>
                    <a:pt x="7936" y="2667"/>
                    <a:pt x="7761" y="2722"/>
                  </a:cubicBezTo>
                  <a:cubicBezTo>
                    <a:pt x="7876" y="2466"/>
                    <a:pt x="7980" y="2204"/>
                    <a:pt x="8065" y="1935"/>
                  </a:cubicBezTo>
                  <a:cubicBezTo>
                    <a:pt x="8219" y="1442"/>
                    <a:pt x="8573" y="545"/>
                    <a:pt x="8058" y="148"/>
                  </a:cubicBezTo>
                  <a:cubicBezTo>
                    <a:pt x="7923" y="44"/>
                    <a:pt x="7795" y="0"/>
                    <a:pt x="7676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65" name="Google Shape;1665;p39"/>
            <p:cNvGrpSpPr/>
            <p:nvPr/>
          </p:nvGrpSpPr>
          <p:grpSpPr>
            <a:xfrm>
              <a:off x="7798013" y="1377963"/>
              <a:ext cx="405125" cy="410850"/>
              <a:chOff x="4465575" y="1013175"/>
              <a:chExt cx="405125" cy="410850"/>
            </a:xfrm>
          </p:grpSpPr>
          <p:sp>
            <p:nvSpPr>
              <p:cNvPr id="1666" name="Google Shape;1666;p39"/>
              <p:cNvSpPr/>
              <p:nvPr/>
            </p:nvSpPr>
            <p:spPr>
              <a:xfrm>
                <a:off x="4492400" y="1067800"/>
                <a:ext cx="378300" cy="356225"/>
              </a:xfrm>
              <a:custGeom>
                <a:rect b="b" l="l" r="r" t="t"/>
                <a:pathLst>
                  <a:path extrusionOk="0" h="14249" w="15132">
                    <a:moveTo>
                      <a:pt x="9114" y="1"/>
                    </a:moveTo>
                    <a:cubicBezTo>
                      <a:pt x="8754" y="1"/>
                      <a:pt x="8388" y="51"/>
                      <a:pt x="8018" y="151"/>
                    </a:cubicBezTo>
                    <a:cubicBezTo>
                      <a:pt x="7096" y="402"/>
                      <a:pt x="6228" y="777"/>
                      <a:pt x="5410" y="1273"/>
                    </a:cubicBezTo>
                    <a:cubicBezTo>
                      <a:pt x="3566" y="2392"/>
                      <a:pt x="2083" y="4021"/>
                      <a:pt x="1180" y="5984"/>
                    </a:cubicBezTo>
                    <a:cubicBezTo>
                      <a:pt x="1" y="8546"/>
                      <a:pt x="881" y="11323"/>
                      <a:pt x="3504" y="12540"/>
                    </a:cubicBezTo>
                    <a:cubicBezTo>
                      <a:pt x="4333" y="12926"/>
                      <a:pt x="5179" y="13285"/>
                      <a:pt x="6050" y="13565"/>
                    </a:cubicBezTo>
                    <a:cubicBezTo>
                      <a:pt x="7397" y="14001"/>
                      <a:pt x="8790" y="14249"/>
                      <a:pt x="10197" y="14249"/>
                    </a:cubicBezTo>
                    <a:cubicBezTo>
                      <a:pt x="10595" y="14249"/>
                      <a:pt x="10995" y="14229"/>
                      <a:pt x="11394" y="14188"/>
                    </a:cubicBezTo>
                    <a:cubicBezTo>
                      <a:pt x="12450" y="14080"/>
                      <a:pt x="13450" y="13763"/>
                      <a:pt x="14174" y="12950"/>
                    </a:cubicBezTo>
                    <a:cubicBezTo>
                      <a:pt x="14717" y="12340"/>
                      <a:pt x="14977" y="11514"/>
                      <a:pt x="15054" y="10712"/>
                    </a:cubicBezTo>
                    <a:cubicBezTo>
                      <a:pt x="15131" y="9901"/>
                      <a:pt x="15049" y="9071"/>
                      <a:pt x="14926" y="8268"/>
                    </a:cubicBezTo>
                    <a:cubicBezTo>
                      <a:pt x="14782" y="7314"/>
                      <a:pt x="14594" y="6358"/>
                      <a:pt x="14331" y="5429"/>
                    </a:cubicBezTo>
                    <a:cubicBezTo>
                      <a:pt x="13794" y="3530"/>
                      <a:pt x="12859" y="1559"/>
                      <a:pt x="11076" y="539"/>
                    </a:cubicBezTo>
                    <a:cubicBezTo>
                      <a:pt x="10449" y="180"/>
                      <a:pt x="9792" y="1"/>
                      <a:pt x="9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9"/>
              <p:cNvSpPr/>
              <p:nvPr/>
            </p:nvSpPr>
            <p:spPr>
              <a:xfrm>
                <a:off x="4657050" y="1224800"/>
                <a:ext cx="18775" cy="18550"/>
              </a:xfrm>
              <a:custGeom>
                <a:rect b="b" l="l" r="r" t="t"/>
                <a:pathLst>
                  <a:path extrusionOk="0" h="742" w="751">
                    <a:moveTo>
                      <a:pt x="222" y="1"/>
                    </a:moveTo>
                    <a:cubicBezTo>
                      <a:pt x="195" y="1"/>
                      <a:pt x="167" y="6"/>
                      <a:pt x="141" y="16"/>
                    </a:cubicBezTo>
                    <a:cubicBezTo>
                      <a:pt x="137" y="16"/>
                      <a:pt x="134" y="17"/>
                      <a:pt x="130" y="17"/>
                    </a:cubicBezTo>
                    <a:cubicBezTo>
                      <a:pt x="122" y="13"/>
                      <a:pt x="114" y="11"/>
                      <a:pt x="105" y="11"/>
                    </a:cubicBezTo>
                    <a:cubicBezTo>
                      <a:pt x="83" y="11"/>
                      <a:pt x="59" y="22"/>
                      <a:pt x="47" y="37"/>
                    </a:cubicBezTo>
                    <a:cubicBezTo>
                      <a:pt x="30" y="56"/>
                      <a:pt x="25" y="81"/>
                      <a:pt x="30" y="106"/>
                    </a:cubicBezTo>
                    <a:cubicBezTo>
                      <a:pt x="27" y="111"/>
                      <a:pt x="26" y="117"/>
                      <a:pt x="25" y="123"/>
                    </a:cubicBezTo>
                    <a:cubicBezTo>
                      <a:pt x="4" y="170"/>
                      <a:pt x="1" y="224"/>
                      <a:pt x="15" y="273"/>
                    </a:cubicBezTo>
                    <a:cubicBezTo>
                      <a:pt x="22" y="296"/>
                      <a:pt x="30" y="318"/>
                      <a:pt x="36" y="342"/>
                    </a:cubicBezTo>
                    <a:cubicBezTo>
                      <a:pt x="51" y="384"/>
                      <a:pt x="62" y="426"/>
                      <a:pt x="85" y="466"/>
                    </a:cubicBezTo>
                    <a:cubicBezTo>
                      <a:pt x="100" y="489"/>
                      <a:pt x="114" y="513"/>
                      <a:pt x="131" y="535"/>
                    </a:cubicBezTo>
                    <a:cubicBezTo>
                      <a:pt x="153" y="566"/>
                      <a:pt x="183" y="589"/>
                      <a:pt x="210" y="615"/>
                    </a:cubicBezTo>
                    <a:cubicBezTo>
                      <a:pt x="236" y="640"/>
                      <a:pt x="262" y="664"/>
                      <a:pt x="288" y="688"/>
                    </a:cubicBezTo>
                    <a:cubicBezTo>
                      <a:pt x="326" y="722"/>
                      <a:pt x="397" y="741"/>
                      <a:pt x="454" y="741"/>
                    </a:cubicBezTo>
                    <a:cubicBezTo>
                      <a:pt x="467" y="741"/>
                      <a:pt x="480" y="740"/>
                      <a:pt x="491" y="738"/>
                    </a:cubicBezTo>
                    <a:cubicBezTo>
                      <a:pt x="553" y="727"/>
                      <a:pt x="606" y="698"/>
                      <a:pt x="650" y="654"/>
                    </a:cubicBezTo>
                    <a:cubicBezTo>
                      <a:pt x="742" y="551"/>
                      <a:pt x="750" y="397"/>
                      <a:pt x="664" y="288"/>
                    </a:cubicBezTo>
                    <a:cubicBezTo>
                      <a:pt x="646" y="265"/>
                      <a:pt x="626" y="242"/>
                      <a:pt x="607" y="218"/>
                    </a:cubicBezTo>
                    <a:cubicBezTo>
                      <a:pt x="574" y="178"/>
                      <a:pt x="537" y="144"/>
                      <a:pt x="497" y="112"/>
                    </a:cubicBezTo>
                    <a:cubicBezTo>
                      <a:pt x="440" y="65"/>
                      <a:pt x="364" y="42"/>
                      <a:pt x="296" y="14"/>
                    </a:cubicBezTo>
                    <a:cubicBezTo>
                      <a:pt x="272" y="5"/>
                      <a:pt x="247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39"/>
              <p:cNvSpPr/>
              <p:nvPr/>
            </p:nvSpPr>
            <p:spPr>
              <a:xfrm>
                <a:off x="4602050" y="1275425"/>
                <a:ext cx="35175" cy="30475"/>
              </a:xfrm>
              <a:custGeom>
                <a:rect b="b" l="l" r="r" t="t"/>
                <a:pathLst>
                  <a:path extrusionOk="0" h="1219" w="1407">
                    <a:moveTo>
                      <a:pt x="261" y="745"/>
                    </a:moveTo>
                    <a:lnTo>
                      <a:pt x="261" y="745"/>
                    </a:lnTo>
                    <a:cubicBezTo>
                      <a:pt x="264" y="748"/>
                      <a:pt x="267" y="751"/>
                      <a:pt x="271" y="754"/>
                    </a:cubicBezTo>
                    <a:lnTo>
                      <a:pt x="271" y="754"/>
                    </a:lnTo>
                    <a:cubicBezTo>
                      <a:pt x="267" y="751"/>
                      <a:pt x="264" y="748"/>
                      <a:pt x="261" y="745"/>
                    </a:cubicBezTo>
                    <a:close/>
                    <a:moveTo>
                      <a:pt x="355" y="0"/>
                    </a:moveTo>
                    <a:cubicBezTo>
                      <a:pt x="288" y="0"/>
                      <a:pt x="227" y="15"/>
                      <a:pt x="167" y="52"/>
                    </a:cubicBezTo>
                    <a:cubicBezTo>
                      <a:pt x="105" y="90"/>
                      <a:pt x="49" y="146"/>
                      <a:pt x="26" y="216"/>
                    </a:cubicBezTo>
                    <a:cubicBezTo>
                      <a:pt x="6" y="272"/>
                      <a:pt x="0" y="330"/>
                      <a:pt x="6" y="388"/>
                    </a:cubicBezTo>
                    <a:cubicBezTo>
                      <a:pt x="12" y="435"/>
                      <a:pt x="28" y="477"/>
                      <a:pt x="56" y="515"/>
                    </a:cubicBezTo>
                    <a:cubicBezTo>
                      <a:pt x="74" y="550"/>
                      <a:pt x="100" y="579"/>
                      <a:pt x="132" y="604"/>
                    </a:cubicBezTo>
                    <a:cubicBezTo>
                      <a:pt x="151" y="623"/>
                      <a:pt x="171" y="642"/>
                      <a:pt x="190" y="663"/>
                    </a:cubicBezTo>
                    <a:cubicBezTo>
                      <a:pt x="202" y="677"/>
                      <a:pt x="214" y="689"/>
                      <a:pt x="225" y="704"/>
                    </a:cubicBezTo>
                    <a:cubicBezTo>
                      <a:pt x="261" y="745"/>
                      <a:pt x="299" y="780"/>
                      <a:pt x="339" y="817"/>
                    </a:cubicBezTo>
                    <a:lnTo>
                      <a:pt x="339" y="817"/>
                    </a:lnTo>
                    <a:cubicBezTo>
                      <a:pt x="316" y="796"/>
                      <a:pt x="293" y="775"/>
                      <a:pt x="271" y="754"/>
                    </a:cubicBezTo>
                    <a:lnTo>
                      <a:pt x="271" y="754"/>
                    </a:lnTo>
                    <a:cubicBezTo>
                      <a:pt x="306" y="788"/>
                      <a:pt x="339" y="822"/>
                      <a:pt x="371" y="859"/>
                    </a:cubicBezTo>
                    <a:cubicBezTo>
                      <a:pt x="388" y="878"/>
                      <a:pt x="404" y="899"/>
                      <a:pt x="421" y="919"/>
                    </a:cubicBezTo>
                    <a:cubicBezTo>
                      <a:pt x="450" y="951"/>
                      <a:pt x="484" y="981"/>
                      <a:pt x="517" y="1012"/>
                    </a:cubicBezTo>
                    <a:cubicBezTo>
                      <a:pt x="588" y="1085"/>
                      <a:pt x="657" y="1162"/>
                      <a:pt x="756" y="1189"/>
                    </a:cubicBezTo>
                    <a:cubicBezTo>
                      <a:pt x="803" y="1209"/>
                      <a:pt x="851" y="1219"/>
                      <a:pt x="900" y="1219"/>
                    </a:cubicBezTo>
                    <a:cubicBezTo>
                      <a:pt x="911" y="1219"/>
                      <a:pt x="923" y="1218"/>
                      <a:pt x="935" y="1217"/>
                    </a:cubicBezTo>
                    <a:cubicBezTo>
                      <a:pt x="943" y="1218"/>
                      <a:pt x="951" y="1218"/>
                      <a:pt x="960" y="1218"/>
                    </a:cubicBezTo>
                    <a:cubicBezTo>
                      <a:pt x="1014" y="1218"/>
                      <a:pt x="1067" y="1206"/>
                      <a:pt x="1118" y="1181"/>
                    </a:cubicBezTo>
                    <a:cubicBezTo>
                      <a:pt x="1155" y="1159"/>
                      <a:pt x="1190" y="1137"/>
                      <a:pt x="1227" y="1115"/>
                    </a:cubicBezTo>
                    <a:cubicBezTo>
                      <a:pt x="1278" y="1076"/>
                      <a:pt x="1315" y="1028"/>
                      <a:pt x="1340" y="972"/>
                    </a:cubicBezTo>
                    <a:cubicBezTo>
                      <a:pt x="1363" y="939"/>
                      <a:pt x="1379" y="902"/>
                      <a:pt x="1383" y="860"/>
                    </a:cubicBezTo>
                    <a:cubicBezTo>
                      <a:pt x="1403" y="802"/>
                      <a:pt x="1407" y="740"/>
                      <a:pt x="1397" y="679"/>
                    </a:cubicBezTo>
                    <a:cubicBezTo>
                      <a:pt x="1388" y="640"/>
                      <a:pt x="1374" y="583"/>
                      <a:pt x="1358" y="546"/>
                    </a:cubicBezTo>
                    <a:cubicBezTo>
                      <a:pt x="1336" y="506"/>
                      <a:pt x="1314" y="469"/>
                      <a:pt x="1292" y="433"/>
                    </a:cubicBezTo>
                    <a:lnTo>
                      <a:pt x="1284" y="424"/>
                    </a:lnTo>
                    <a:cubicBezTo>
                      <a:pt x="1278" y="417"/>
                      <a:pt x="1270" y="410"/>
                      <a:pt x="1263" y="404"/>
                    </a:cubicBezTo>
                    <a:cubicBezTo>
                      <a:pt x="1236" y="362"/>
                      <a:pt x="1200" y="326"/>
                      <a:pt x="1157" y="302"/>
                    </a:cubicBezTo>
                    <a:cubicBezTo>
                      <a:pt x="1136" y="283"/>
                      <a:pt x="1116" y="263"/>
                      <a:pt x="1095" y="245"/>
                    </a:cubicBezTo>
                    <a:cubicBezTo>
                      <a:pt x="1045" y="200"/>
                      <a:pt x="975" y="172"/>
                      <a:pt x="918" y="142"/>
                    </a:cubicBezTo>
                    <a:cubicBezTo>
                      <a:pt x="891" y="127"/>
                      <a:pt x="862" y="113"/>
                      <a:pt x="834" y="100"/>
                    </a:cubicBezTo>
                    <a:cubicBezTo>
                      <a:pt x="694" y="36"/>
                      <a:pt x="537" y="8"/>
                      <a:pt x="382" y="1"/>
                    </a:cubicBezTo>
                    <a:cubicBezTo>
                      <a:pt x="373" y="1"/>
                      <a:pt x="364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39"/>
              <p:cNvSpPr/>
              <p:nvPr/>
            </p:nvSpPr>
            <p:spPr>
              <a:xfrm>
                <a:off x="4714700" y="1280275"/>
                <a:ext cx="25150" cy="21625"/>
              </a:xfrm>
              <a:custGeom>
                <a:rect b="b" l="l" r="r" t="t"/>
                <a:pathLst>
                  <a:path extrusionOk="0" h="865" w="1006">
                    <a:moveTo>
                      <a:pt x="435" y="0"/>
                    </a:moveTo>
                    <a:cubicBezTo>
                      <a:pt x="411" y="0"/>
                      <a:pt x="386" y="2"/>
                      <a:pt x="360" y="4"/>
                    </a:cubicBezTo>
                    <a:lnTo>
                      <a:pt x="282" y="7"/>
                    </a:lnTo>
                    <a:cubicBezTo>
                      <a:pt x="224" y="17"/>
                      <a:pt x="172" y="41"/>
                      <a:pt x="125" y="78"/>
                    </a:cubicBezTo>
                    <a:cubicBezTo>
                      <a:pt x="81" y="115"/>
                      <a:pt x="47" y="158"/>
                      <a:pt x="27" y="213"/>
                    </a:cubicBezTo>
                    <a:cubicBezTo>
                      <a:pt x="7" y="266"/>
                      <a:pt x="1" y="322"/>
                      <a:pt x="9" y="377"/>
                    </a:cubicBezTo>
                    <a:cubicBezTo>
                      <a:pt x="16" y="437"/>
                      <a:pt x="40" y="489"/>
                      <a:pt x="78" y="536"/>
                    </a:cubicBezTo>
                    <a:lnTo>
                      <a:pt x="125" y="606"/>
                    </a:lnTo>
                    <a:cubicBezTo>
                      <a:pt x="141" y="630"/>
                      <a:pt x="162" y="648"/>
                      <a:pt x="183" y="667"/>
                    </a:cubicBezTo>
                    <a:cubicBezTo>
                      <a:pt x="193" y="677"/>
                      <a:pt x="204" y="687"/>
                      <a:pt x="214" y="697"/>
                    </a:cubicBezTo>
                    <a:cubicBezTo>
                      <a:pt x="220" y="700"/>
                      <a:pt x="225" y="705"/>
                      <a:pt x="230" y="710"/>
                    </a:cubicBezTo>
                    <a:cubicBezTo>
                      <a:pt x="256" y="735"/>
                      <a:pt x="284" y="760"/>
                      <a:pt x="310" y="785"/>
                    </a:cubicBezTo>
                    <a:cubicBezTo>
                      <a:pt x="370" y="828"/>
                      <a:pt x="436" y="853"/>
                      <a:pt x="509" y="861"/>
                    </a:cubicBezTo>
                    <a:cubicBezTo>
                      <a:pt x="532" y="863"/>
                      <a:pt x="554" y="865"/>
                      <a:pt x="577" y="865"/>
                    </a:cubicBezTo>
                    <a:cubicBezTo>
                      <a:pt x="635" y="865"/>
                      <a:pt x="693" y="856"/>
                      <a:pt x="745" y="829"/>
                    </a:cubicBezTo>
                    <a:cubicBezTo>
                      <a:pt x="755" y="825"/>
                      <a:pt x="763" y="820"/>
                      <a:pt x="772" y="814"/>
                    </a:cubicBezTo>
                    <a:cubicBezTo>
                      <a:pt x="801" y="802"/>
                      <a:pt x="830" y="785"/>
                      <a:pt x="856" y="764"/>
                    </a:cubicBezTo>
                    <a:cubicBezTo>
                      <a:pt x="957" y="683"/>
                      <a:pt x="1006" y="553"/>
                      <a:pt x="988" y="426"/>
                    </a:cubicBezTo>
                    <a:cubicBezTo>
                      <a:pt x="986" y="417"/>
                      <a:pt x="985" y="410"/>
                      <a:pt x="984" y="400"/>
                    </a:cubicBezTo>
                    <a:cubicBezTo>
                      <a:pt x="971" y="321"/>
                      <a:pt x="939" y="260"/>
                      <a:pt x="893" y="194"/>
                    </a:cubicBezTo>
                    <a:cubicBezTo>
                      <a:pt x="890" y="188"/>
                      <a:pt x="885" y="182"/>
                      <a:pt x="881" y="177"/>
                    </a:cubicBezTo>
                    <a:cubicBezTo>
                      <a:pt x="833" y="120"/>
                      <a:pt x="775" y="78"/>
                      <a:pt x="707" y="51"/>
                    </a:cubicBezTo>
                    <a:cubicBezTo>
                      <a:pt x="672" y="42"/>
                      <a:pt x="637" y="34"/>
                      <a:pt x="602" y="25"/>
                    </a:cubicBezTo>
                    <a:cubicBezTo>
                      <a:pt x="595" y="24"/>
                      <a:pt x="588" y="22"/>
                      <a:pt x="580" y="21"/>
                    </a:cubicBezTo>
                    <a:cubicBezTo>
                      <a:pt x="567" y="19"/>
                      <a:pt x="551" y="16"/>
                      <a:pt x="536" y="13"/>
                    </a:cubicBezTo>
                    <a:lnTo>
                      <a:pt x="493" y="5"/>
                    </a:lnTo>
                    <a:cubicBezTo>
                      <a:pt x="474" y="2"/>
                      <a:pt x="455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9"/>
              <p:cNvSpPr/>
              <p:nvPr/>
            </p:nvSpPr>
            <p:spPr>
              <a:xfrm>
                <a:off x="4694925" y="1348925"/>
                <a:ext cx="28800" cy="16025"/>
              </a:xfrm>
              <a:custGeom>
                <a:rect b="b" l="l" r="r" t="t"/>
                <a:pathLst>
                  <a:path extrusionOk="0" h="641" w="1152">
                    <a:moveTo>
                      <a:pt x="696" y="0"/>
                    </a:moveTo>
                    <a:cubicBezTo>
                      <a:pt x="677" y="0"/>
                      <a:pt x="657" y="2"/>
                      <a:pt x="635" y="6"/>
                    </a:cubicBezTo>
                    <a:cubicBezTo>
                      <a:pt x="613" y="10"/>
                      <a:pt x="589" y="13"/>
                      <a:pt x="567" y="17"/>
                    </a:cubicBezTo>
                    <a:cubicBezTo>
                      <a:pt x="523" y="22"/>
                      <a:pt x="482" y="27"/>
                      <a:pt x="438" y="33"/>
                    </a:cubicBezTo>
                    <a:cubicBezTo>
                      <a:pt x="321" y="51"/>
                      <a:pt x="190" y="46"/>
                      <a:pt x="103" y="129"/>
                    </a:cubicBezTo>
                    <a:cubicBezTo>
                      <a:pt x="101" y="129"/>
                      <a:pt x="98" y="129"/>
                      <a:pt x="96" y="129"/>
                    </a:cubicBezTo>
                    <a:cubicBezTo>
                      <a:pt x="29" y="129"/>
                      <a:pt x="0" y="209"/>
                      <a:pt x="35" y="262"/>
                    </a:cubicBezTo>
                    <a:cubicBezTo>
                      <a:pt x="35" y="262"/>
                      <a:pt x="35" y="263"/>
                      <a:pt x="36" y="263"/>
                    </a:cubicBezTo>
                    <a:cubicBezTo>
                      <a:pt x="26" y="311"/>
                      <a:pt x="51" y="398"/>
                      <a:pt x="87" y="432"/>
                    </a:cubicBezTo>
                    <a:cubicBezTo>
                      <a:pt x="161" y="503"/>
                      <a:pt x="227" y="561"/>
                      <a:pt x="326" y="593"/>
                    </a:cubicBezTo>
                    <a:cubicBezTo>
                      <a:pt x="377" y="611"/>
                      <a:pt x="430" y="623"/>
                      <a:pt x="482" y="634"/>
                    </a:cubicBezTo>
                    <a:cubicBezTo>
                      <a:pt x="507" y="639"/>
                      <a:pt x="533" y="641"/>
                      <a:pt x="559" y="641"/>
                    </a:cubicBezTo>
                    <a:cubicBezTo>
                      <a:pt x="590" y="641"/>
                      <a:pt x="622" y="638"/>
                      <a:pt x="654" y="636"/>
                    </a:cubicBezTo>
                    <a:cubicBezTo>
                      <a:pt x="686" y="633"/>
                      <a:pt x="717" y="628"/>
                      <a:pt x="750" y="619"/>
                    </a:cubicBezTo>
                    <a:cubicBezTo>
                      <a:pt x="829" y="602"/>
                      <a:pt x="896" y="566"/>
                      <a:pt x="953" y="508"/>
                    </a:cubicBezTo>
                    <a:cubicBezTo>
                      <a:pt x="1009" y="450"/>
                      <a:pt x="1062" y="393"/>
                      <a:pt x="1102" y="324"/>
                    </a:cubicBezTo>
                    <a:cubicBezTo>
                      <a:pt x="1142" y="256"/>
                      <a:pt x="1151" y="183"/>
                      <a:pt x="1109" y="114"/>
                    </a:cubicBezTo>
                    <a:cubicBezTo>
                      <a:pt x="1067" y="52"/>
                      <a:pt x="1007" y="26"/>
                      <a:pt x="936" y="26"/>
                    </a:cubicBezTo>
                    <a:cubicBezTo>
                      <a:pt x="934" y="26"/>
                      <a:pt x="931" y="26"/>
                      <a:pt x="928" y="26"/>
                    </a:cubicBezTo>
                    <a:lnTo>
                      <a:pt x="927" y="26"/>
                    </a:lnTo>
                    <a:cubicBezTo>
                      <a:pt x="925" y="26"/>
                      <a:pt x="923" y="25"/>
                      <a:pt x="921" y="25"/>
                    </a:cubicBezTo>
                    <a:cubicBezTo>
                      <a:pt x="919" y="25"/>
                      <a:pt x="918" y="25"/>
                      <a:pt x="917" y="26"/>
                    </a:cubicBezTo>
                    <a:lnTo>
                      <a:pt x="909" y="26"/>
                    </a:lnTo>
                    <a:cubicBezTo>
                      <a:pt x="894" y="26"/>
                      <a:pt x="876" y="24"/>
                      <a:pt x="860" y="23"/>
                    </a:cubicBezTo>
                    <a:cubicBezTo>
                      <a:pt x="827" y="19"/>
                      <a:pt x="792" y="12"/>
                      <a:pt x="759" y="5"/>
                    </a:cubicBezTo>
                    <a:lnTo>
                      <a:pt x="759" y="5"/>
                    </a:lnTo>
                    <a:cubicBezTo>
                      <a:pt x="765" y="7"/>
                      <a:pt x="770" y="8"/>
                      <a:pt x="776" y="9"/>
                    </a:cubicBezTo>
                    <a:lnTo>
                      <a:pt x="776" y="9"/>
                    </a:lnTo>
                    <a:cubicBezTo>
                      <a:pt x="749" y="4"/>
                      <a:pt x="723" y="0"/>
                      <a:pt x="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39"/>
              <p:cNvSpPr/>
              <p:nvPr/>
            </p:nvSpPr>
            <p:spPr>
              <a:xfrm>
                <a:off x="4784225" y="1352575"/>
                <a:ext cx="21975" cy="17250"/>
              </a:xfrm>
              <a:custGeom>
                <a:rect b="b" l="l" r="r" t="t"/>
                <a:pathLst>
                  <a:path extrusionOk="0" h="690" w="879">
                    <a:moveTo>
                      <a:pt x="446" y="1"/>
                    </a:moveTo>
                    <a:cubicBezTo>
                      <a:pt x="427" y="1"/>
                      <a:pt x="407" y="2"/>
                      <a:pt x="389" y="7"/>
                    </a:cubicBezTo>
                    <a:cubicBezTo>
                      <a:pt x="379" y="9"/>
                      <a:pt x="368" y="12"/>
                      <a:pt x="358" y="13"/>
                    </a:cubicBezTo>
                    <a:cubicBezTo>
                      <a:pt x="340" y="18"/>
                      <a:pt x="321" y="20"/>
                      <a:pt x="303" y="22"/>
                    </a:cubicBezTo>
                    <a:cubicBezTo>
                      <a:pt x="293" y="23"/>
                      <a:pt x="284" y="23"/>
                      <a:pt x="273" y="23"/>
                    </a:cubicBezTo>
                    <a:cubicBezTo>
                      <a:pt x="249" y="24"/>
                      <a:pt x="215" y="35"/>
                      <a:pt x="192" y="45"/>
                    </a:cubicBezTo>
                    <a:cubicBezTo>
                      <a:pt x="179" y="50"/>
                      <a:pt x="168" y="58"/>
                      <a:pt x="155" y="66"/>
                    </a:cubicBezTo>
                    <a:cubicBezTo>
                      <a:pt x="103" y="81"/>
                      <a:pt x="59" y="119"/>
                      <a:pt x="33" y="166"/>
                    </a:cubicBezTo>
                    <a:cubicBezTo>
                      <a:pt x="3" y="221"/>
                      <a:pt x="1" y="283"/>
                      <a:pt x="23" y="341"/>
                    </a:cubicBezTo>
                    <a:cubicBezTo>
                      <a:pt x="25" y="371"/>
                      <a:pt x="32" y="400"/>
                      <a:pt x="45" y="429"/>
                    </a:cubicBezTo>
                    <a:cubicBezTo>
                      <a:pt x="58" y="450"/>
                      <a:pt x="72" y="472"/>
                      <a:pt x="85" y="494"/>
                    </a:cubicBezTo>
                    <a:cubicBezTo>
                      <a:pt x="103" y="513"/>
                      <a:pt x="123" y="531"/>
                      <a:pt x="143" y="549"/>
                    </a:cubicBezTo>
                    <a:cubicBezTo>
                      <a:pt x="152" y="556"/>
                      <a:pt x="159" y="564"/>
                      <a:pt x="169" y="570"/>
                    </a:cubicBezTo>
                    <a:cubicBezTo>
                      <a:pt x="186" y="584"/>
                      <a:pt x="202" y="596"/>
                      <a:pt x="221" y="607"/>
                    </a:cubicBezTo>
                    <a:cubicBezTo>
                      <a:pt x="241" y="618"/>
                      <a:pt x="262" y="630"/>
                      <a:pt x="283" y="641"/>
                    </a:cubicBezTo>
                    <a:cubicBezTo>
                      <a:pt x="296" y="649"/>
                      <a:pt x="311" y="657"/>
                      <a:pt x="326" y="664"/>
                    </a:cubicBezTo>
                    <a:cubicBezTo>
                      <a:pt x="356" y="671"/>
                      <a:pt x="384" y="679"/>
                      <a:pt x="411" y="685"/>
                    </a:cubicBezTo>
                    <a:cubicBezTo>
                      <a:pt x="418" y="686"/>
                      <a:pt x="424" y="686"/>
                      <a:pt x="431" y="688"/>
                    </a:cubicBezTo>
                    <a:cubicBezTo>
                      <a:pt x="451" y="689"/>
                      <a:pt x="471" y="690"/>
                      <a:pt x="491" y="690"/>
                    </a:cubicBezTo>
                    <a:cubicBezTo>
                      <a:pt x="523" y="690"/>
                      <a:pt x="554" y="689"/>
                      <a:pt x="586" y="688"/>
                    </a:cubicBezTo>
                    <a:cubicBezTo>
                      <a:pt x="616" y="679"/>
                      <a:pt x="644" y="671"/>
                      <a:pt x="675" y="662"/>
                    </a:cubicBezTo>
                    <a:cubicBezTo>
                      <a:pt x="718" y="644"/>
                      <a:pt x="755" y="617"/>
                      <a:pt x="784" y="581"/>
                    </a:cubicBezTo>
                    <a:cubicBezTo>
                      <a:pt x="807" y="561"/>
                      <a:pt x="825" y="538"/>
                      <a:pt x="836" y="509"/>
                    </a:cubicBezTo>
                    <a:cubicBezTo>
                      <a:pt x="861" y="471"/>
                      <a:pt x="875" y="431"/>
                      <a:pt x="878" y="386"/>
                    </a:cubicBezTo>
                    <a:cubicBezTo>
                      <a:pt x="878" y="383"/>
                      <a:pt x="878" y="299"/>
                      <a:pt x="877" y="297"/>
                    </a:cubicBezTo>
                    <a:cubicBezTo>
                      <a:pt x="872" y="250"/>
                      <a:pt x="854" y="206"/>
                      <a:pt x="827" y="169"/>
                    </a:cubicBezTo>
                    <a:cubicBezTo>
                      <a:pt x="806" y="127"/>
                      <a:pt x="778" y="95"/>
                      <a:pt x="738" y="69"/>
                    </a:cubicBezTo>
                    <a:cubicBezTo>
                      <a:pt x="712" y="54"/>
                      <a:pt x="686" y="41"/>
                      <a:pt x="661" y="27"/>
                    </a:cubicBezTo>
                    <a:cubicBezTo>
                      <a:pt x="628" y="13"/>
                      <a:pt x="593" y="8"/>
                      <a:pt x="559" y="6"/>
                    </a:cubicBezTo>
                    <a:cubicBezTo>
                      <a:pt x="539" y="6"/>
                      <a:pt x="519" y="4"/>
                      <a:pt x="499" y="3"/>
                    </a:cubicBezTo>
                    <a:cubicBezTo>
                      <a:pt x="482" y="2"/>
                      <a:pt x="464" y="1"/>
                      <a:pt x="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39"/>
              <p:cNvSpPr/>
              <p:nvPr/>
            </p:nvSpPr>
            <p:spPr>
              <a:xfrm>
                <a:off x="4721600" y="1198400"/>
                <a:ext cx="25175" cy="23900"/>
              </a:xfrm>
              <a:custGeom>
                <a:rect b="b" l="l" r="r" t="t"/>
                <a:pathLst>
                  <a:path extrusionOk="0" h="956" w="1007">
                    <a:moveTo>
                      <a:pt x="325" y="1"/>
                    </a:moveTo>
                    <a:cubicBezTo>
                      <a:pt x="281" y="1"/>
                      <a:pt x="236" y="10"/>
                      <a:pt x="191" y="31"/>
                    </a:cubicBezTo>
                    <a:cubicBezTo>
                      <a:pt x="98" y="75"/>
                      <a:pt x="11" y="156"/>
                      <a:pt x="6" y="266"/>
                    </a:cubicBezTo>
                    <a:cubicBezTo>
                      <a:pt x="5" y="304"/>
                      <a:pt x="1" y="340"/>
                      <a:pt x="6" y="378"/>
                    </a:cubicBezTo>
                    <a:cubicBezTo>
                      <a:pt x="18" y="456"/>
                      <a:pt x="61" y="515"/>
                      <a:pt x="105" y="577"/>
                    </a:cubicBezTo>
                    <a:cubicBezTo>
                      <a:pt x="124" y="601"/>
                      <a:pt x="140" y="627"/>
                      <a:pt x="156" y="652"/>
                    </a:cubicBezTo>
                    <a:cubicBezTo>
                      <a:pt x="176" y="688"/>
                      <a:pt x="199" y="722"/>
                      <a:pt x="231" y="748"/>
                    </a:cubicBezTo>
                    <a:cubicBezTo>
                      <a:pt x="245" y="762"/>
                      <a:pt x="260" y="774"/>
                      <a:pt x="274" y="787"/>
                    </a:cubicBezTo>
                    <a:cubicBezTo>
                      <a:pt x="302" y="815"/>
                      <a:pt x="330" y="846"/>
                      <a:pt x="362" y="868"/>
                    </a:cubicBezTo>
                    <a:cubicBezTo>
                      <a:pt x="412" y="903"/>
                      <a:pt x="448" y="914"/>
                      <a:pt x="499" y="933"/>
                    </a:cubicBezTo>
                    <a:cubicBezTo>
                      <a:pt x="543" y="947"/>
                      <a:pt x="588" y="955"/>
                      <a:pt x="632" y="955"/>
                    </a:cubicBezTo>
                    <a:cubicBezTo>
                      <a:pt x="711" y="955"/>
                      <a:pt x="790" y="930"/>
                      <a:pt x="856" y="876"/>
                    </a:cubicBezTo>
                    <a:cubicBezTo>
                      <a:pt x="951" y="799"/>
                      <a:pt x="1006" y="668"/>
                      <a:pt x="984" y="545"/>
                    </a:cubicBezTo>
                    <a:cubicBezTo>
                      <a:pt x="982" y="534"/>
                      <a:pt x="980" y="523"/>
                      <a:pt x="977" y="512"/>
                    </a:cubicBezTo>
                    <a:lnTo>
                      <a:pt x="974" y="497"/>
                    </a:lnTo>
                    <a:cubicBezTo>
                      <a:pt x="969" y="442"/>
                      <a:pt x="949" y="394"/>
                      <a:pt x="918" y="352"/>
                    </a:cubicBezTo>
                    <a:cubicBezTo>
                      <a:pt x="896" y="316"/>
                      <a:pt x="875" y="287"/>
                      <a:pt x="846" y="257"/>
                    </a:cubicBezTo>
                    <a:cubicBezTo>
                      <a:pt x="810" y="219"/>
                      <a:pt x="771" y="173"/>
                      <a:pt x="731" y="145"/>
                    </a:cubicBezTo>
                    <a:cubicBezTo>
                      <a:pt x="692" y="117"/>
                      <a:pt x="639" y="94"/>
                      <a:pt x="593" y="74"/>
                    </a:cubicBezTo>
                    <a:cubicBezTo>
                      <a:pt x="553" y="58"/>
                      <a:pt x="512" y="42"/>
                      <a:pt x="470" y="27"/>
                    </a:cubicBezTo>
                    <a:cubicBezTo>
                      <a:pt x="421" y="11"/>
                      <a:pt x="373" y="1"/>
                      <a:pt x="3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39"/>
              <p:cNvSpPr/>
              <p:nvPr/>
            </p:nvSpPr>
            <p:spPr>
              <a:xfrm>
                <a:off x="4795350" y="1238325"/>
                <a:ext cx="23375" cy="25625"/>
              </a:xfrm>
              <a:custGeom>
                <a:rect b="b" l="l" r="r" t="t"/>
                <a:pathLst>
                  <a:path extrusionOk="0" h="1025" w="935">
                    <a:moveTo>
                      <a:pt x="238" y="1"/>
                    </a:moveTo>
                    <a:cubicBezTo>
                      <a:pt x="164" y="1"/>
                      <a:pt x="88" y="51"/>
                      <a:pt x="62" y="119"/>
                    </a:cubicBezTo>
                    <a:cubicBezTo>
                      <a:pt x="58" y="129"/>
                      <a:pt x="54" y="140"/>
                      <a:pt x="51" y="150"/>
                    </a:cubicBezTo>
                    <a:cubicBezTo>
                      <a:pt x="18" y="203"/>
                      <a:pt x="10" y="266"/>
                      <a:pt x="12" y="329"/>
                    </a:cubicBezTo>
                    <a:cubicBezTo>
                      <a:pt x="12" y="334"/>
                      <a:pt x="10" y="338"/>
                      <a:pt x="10" y="342"/>
                    </a:cubicBezTo>
                    <a:cubicBezTo>
                      <a:pt x="0" y="400"/>
                      <a:pt x="14" y="453"/>
                      <a:pt x="33" y="506"/>
                    </a:cubicBezTo>
                    <a:cubicBezTo>
                      <a:pt x="38" y="521"/>
                      <a:pt x="44" y="537"/>
                      <a:pt x="50" y="553"/>
                    </a:cubicBezTo>
                    <a:cubicBezTo>
                      <a:pt x="74" y="606"/>
                      <a:pt x="107" y="655"/>
                      <a:pt x="138" y="704"/>
                    </a:cubicBezTo>
                    <a:cubicBezTo>
                      <a:pt x="151" y="725"/>
                      <a:pt x="167" y="743"/>
                      <a:pt x="183" y="762"/>
                    </a:cubicBezTo>
                    <a:cubicBezTo>
                      <a:pt x="182" y="816"/>
                      <a:pt x="198" y="875"/>
                      <a:pt x="231" y="907"/>
                    </a:cubicBezTo>
                    <a:cubicBezTo>
                      <a:pt x="293" y="971"/>
                      <a:pt x="365" y="1009"/>
                      <a:pt x="454" y="1021"/>
                    </a:cubicBezTo>
                    <a:cubicBezTo>
                      <a:pt x="472" y="1023"/>
                      <a:pt x="490" y="1024"/>
                      <a:pt x="509" y="1024"/>
                    </a:cubicBezTo>
                    <a:cubicBezTo>
                      <a:pt x="633" y="1024"/>
                      <a:pt x="755" y="969"/>
                      <a:pt x="829" y="867"/>
                    </a:cubicBezTo>
                    <a:cubicBezTo>
                      <a:pt x="873" y="806"/>
                      <a:pt x="896" y="733"/>
                      <a:pt x="909" y="658"/>
                    </a:cubicBezTo>
                    <a:cubicBezTo>
                      <a:pt x="935" y="515"/>
                      <a:pt x="871" y="375"/>
                      <a:pt x="754" y="290"/>
                    </a:cubicBezTo>
                    <a:cubicBezTo>
                      <a:pt x="712" y="259"/>
                      <a:pt x="669" y="230"/>
                      <a:pt x="619" y="213"/>
                    </a:cubicBezTo>
                    <a:cubicBezTo>
                      <a:pt x="609" y="208"/>
                      <a:pt x="600" y="203"/>
                      <a:pt x="590" y="199"/>
                    </a:cubicBezTo>
                    <a:cubicBezTo>
                      <a:pt x="574" y="189"/>
                      <a:pt x="557" y="180"/>
                      <a:pt x="540" y="168"/>
                    </a:cubicBezTo>
                    <a:cubicBezTo>
                      <a:pt x="529" y="159"/>
                      <a:pt x="518" y="150"/>
                      <a:pt x="507" y="140"/>
                    </a:cubicBezTo>
                    <a:cubicBezTo>
                      <a:pt x="486" y="121"/>
                      <a:pt x="460" y="108"/>
                      <a:pt x="433" y="97"/>
                    </a:cubicBezTo>
                    <a:cubicBezTo>
                      <a:pt x="429" y="94"/>
                      <a:pt x="425" y="92"/>
                      <a:pt x="423" y="89"/>
                    </a:cubicBezTo>
                    <a:cubicBezTo>
                      <a:pt x="399" y="69"/>
                      <a:pt x="375" y="56"/>
                      <a:pt x="347" y="46"/>
                    </a:cubicBezTo>
                    <a:cubicBezTo>
                      <a:pt x="343" y="43"/>
                      <a:pt x="340" y="41"/>
                      <a:pt x="336" y="37"/>
                    </a:cubicBezTo>
                    <a:cubicBezTo>
                      <a:pt x="308" y="12"/>
                      <a:pt x="273" y="1"/>
                      <a:pt x="2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39"/>
              <p:cNvSpPr/>
              <p:nvPr/>
            </p:nvSpPr>
            <p:spPr>
              <a:xfrm>
                <a:off x="4760000" y="1145350"/>
                <a:ext cx="21200" cy="22750"/>
              </a:xfrm>
              <a:custGeom>
                <a:rect b="b" l="l" r="r" t="t"/>
                <a:pathLst>
                  <a:path extrusionOk="0" h="910" w="848">
                    <a:moveTo>
                      <a:pt x="290" y="0"/>
                    </a:moveTo>
                    <a:cubicBezTo>
                      <a:pt x="254" y="0"/>
                      <a:pt x="217" y="7"/>
                      <a:pt x="184" y="24"/>
                    </a:cubicBezTo>
                    <a:cubicBezTo>
                      <a:pt x="125" y="52"/>
                      <a:pt x="79" y="94"/>
                      <a:pt x="47" y="152"/>
                    </a:cubicBezTo>
                    <a:cubicBezTo>
                      <a:pt x="18" y="206"/>
                      <a:pt x="0" y="272"/>
                      <a:pt x="13" y="334"/>
                    </a:cubicBezTo>
                    <a:cubicBezTo>
                      <a:pt x="21" y="359"/>
                      <a:pt x="27" y="384"/>
                      <a:pt x="34" y="410"/>
                    </a:cubicBezTo>
                    <a:cubicBezTo>
                      <a:pt x="48" y="440"/>
                      <a:pt x="66" y="465"/>
                      <a:pt x="88" y="488"/>
                    </a:cubicBezTo>
                    <a:lnTo>
                      <a:pt x="88" y="488"/>
                    </a:lnTo>
                    <a:cubicBezTo>
                      <a:pt x="86" y="486"/>
                      <a:pt x="84" y="484"/>
                      <a:pt x="81" y="483"/>
                    </a:cubicBezTo>
                    <a:lnTo>
                      <a:pt x="81" y="483"/>
                    </a:lnTo>
                    <a:cubicBezTo>
                      <a:pt x="106" y="506"/>
                      <a:pt x="130" y="532"/>
                      <a:pt x="149" y="561"/>
                    </a:cubicBezTo>
                    <a:cubicBezTo>
                      <a:pt x="160" y="573"/>
                      <a:pt x="168" y="590"/>
                      <a:pt x="178" y="604"/>
                    </a:cubicBezTo>
                    <a:cubicBezTo>
                      <a:pt x="190" y="618"/>
                      <a:pt x="204" y="630"/>
                      <a:pt x="217" y="644"/>
                    </a:cubicBezTo>
                    <a:cubicBezTo>
                      <a:pt x="258" y="689"/>
                      <a:pt x="288" y="735"/>
                      <a:pt x="340" y="771"/>
                    </a:cubicBezTo>
                    <a:cubicBezTo>
                      <a:pt x="361" y="785"/>
                      <a:pt x="379" y="801"/>
                      <a:pt x="398" y="816"/>
                    </a:cubicBezTo>
                    <a:lnTo>
                      <a:pt x="404" y="822"/>
                    </a:lnTo>
                    <a:cubicBezTo>
                      <a:pt x="454" y="878"/>
                      <a:pt x="521" y="910"/>
                      <a:pt x="592" y="910"/>
                    </a:cubicBezTo>
                    <a:cubicBezTo>
                      <a:pt x="615" y="910"/>
                      <a:pt x="637" y="906"/>
                      <a:pt x="660" y="900"/>
                    </a:cubicBezTo>
                    <a:cubicBezTo>
                      <a:pt x="759" y="871"/>
                      <a:pt x="819" y="792"/>
                      <a:pt x="836" y="693"/>
                    </a:cubicBezTo>
                    <a:cubicBezTo>
                      <a:pt x="848" y="632"/>
                      <a:pt x="847" y="571"/>
                      <a:pt x="846" y="509"/>
                    </a:cubicBezTo>
                    <a:cubicBezTo>
                      <a:pt x="846" y="488"/>
                      <a:pt x="845" y="468"/>
                      <a:pt x="841" y="447"/>
                    </a:cubicBezTo>
                    <a:cubicBezTo>
                      <a:pt x="826" y="369"/>
                      <a:pt x="785" y="306"/>
                      <a:pt x="742" y="244"/>
                    </a:cubicBezTo>
                    <a:cubicBezTo>
                      <a:pt x="728" y="225"/>
                      <a:pt x="716" y="208"/>
                      <a:pt x="701" y="193"/>
                    </a:cubicBezTo>
                    <a:cubicBezTo>
                      <a:pt x="654" y="141"/>
                      <a:pt x="617" y="118"/>
                      <a:pt x="560" y="86"/>
                    </a:cubicBezTo>
                    <a:cubicBezTo>
                      <a:pt x="511" y="58"/>
                      <a:pt x="461" y="35"/>
                      <a:pt x="407" y="19"/>
                    </a:cubicBezTo>
                    <a:cubicBezTo>
                      <a:pt x="370" y="8"/>
                      <a:pt x="330" y="0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39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4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39"/>
              <p:cNvSpPr/>
              <p:nvPr/>
            </p:nvSpPr>
            <p:spPr>
              <a:xfrm>
                <a:off x="4465575" y="1013175"/>
                <a:ext cx="248150" cy="216825"/>
              </a:xfrm>
              <a:custGeom>
                <a:rect b="b" l="l" r="r" t="t"/>
                <a:pathLst>
                  <a:path extrusionOk="0" h="8673" w="9926">
                    <a:moveTo>
                      <a:pt x="7676" y="0"/>
                    </a:moveTo>
                    <a:cubicBezTo>
                      <a:pt x="7178" y="0"/>
                      <a:pt x="6819" y="770"/>
                      <a:pt x="6595" y="1142"/>
                    </a:cubicBezTo>
                    <a:cubicBezTo>
                      <a:pt x="6399" y="1470"/>
                      <a:pt x="6204" y="1797"/>
                      <a:pt x="6009" y="2126"/>
                    </a:cubicBezTo>
                    <a:cubicBezTo>
                      <a:pt x="5939" y="2246"/>
                      <a:pt x="5857" y="2368"/>
                      <a:pt x="5779" y="2493"/>
                    </a:cubicBezTo>
                    <a:cubicBezTo>
                      <a:pt x="5668" y="2021"/>
                      <a:pt x="5465" y="1589"/>
                      <a:pt x="5164" y="1170"/>
                    </a:cubicBezTo>
                    <a:cubicBezTo>
                      <a:pt x="4947" y="869"/>
                      <a:pt x="4474" y="285"/>
                      <a:pt x="4056" y="285"/>
                    </a:cubicBezTo>
                    <a:cubicBezTo>
                      <a:pt x="3899" y="285"/>
                      <a:pt x="3750" y="368"/>
                      <a:pt x="3626" y="579"/>
                    </a:cubicBezTo>
                    <a:cubicBezTo>
                      <a:pt x="3300" y="1134"/>
                      <a:pt x="3154" y="1874"/>
                      <a:pt x="3072" y="2503"/>
                    </a:cubicBezTo>
                    <a:cubicBezTo>
                      <a:pt x="3009" y="2985"/>
                      <a:pt x="3003" y="3473"/>
                      <a:pt x="3045" y="3958"/>
                    </a:cubicBezTo>
                    <a:cubicBezTo>
                      <a:pt x="2886" y="3929"/>
                      <a:pt x="2723" y="3915"/>
                      <a:pt x="2558" y="3915"/>
                    </a:cubicBezTo>
                    <a:cubicBezTo>
                      <a:pt x="1661" y="3915"/>
                      <a:pt x="727" y="4344"/>
                      <a:pt x="364" y="5168"/>
                    </a:cubicBezTo>
                    <a:cubicBezTo>
                      <a:pt x="0" y="5995"/>
                      <a:pt x="1214" y="6174"/>
                      <a:pt x="1761" y="6227"/>
                    </a:cubicBezTo>
                    <a:cubicBezTo>
                      <a:pt x="1901" y="6240"/>
                      <a:pt x="2041" y="6247"/>
                      <a:pt x="2180" y="6247"/>
                    </a:cubicBezTo>
                    <a:cubicBezTo>
                      <a:pt x="2343" y="6247"/>
                      <a:pt x="2505" y="6238"/>
                      <a:pt x="2666" y="6221"/>
                    </a:cubicBezTo>
                    <a:lnTo>
                      <a:pt x="2666" y="6221"/>
                    </a:lnTo>
                    <a:cubicBezTo>
                      <a:pt x="2186" y="6764"/>
                      <a:pt x="1805" y="7378"/>
                      <a:pt x="1700" y="8123"/>
                    </a:cubicBezTo>
                    <a:cubicBezTo>
                      <a:pt x="1672" y="8326"/>
                      <a:pt x="1862" y="8532"/>
                      <a:pt x="2062" y="8532"/>
                    </a:cubicBezTo>
                    <a:cubicBezTo>
                      <a:pt x="2110" y="8532"/>
                      <a:pt x="2159" y="8520"/>
                      <a:pt x="2205" y="8494"/>
                    </a:cubicBezTo>
                    <a:cubicBezTo>
                      <a:pt x="3052" y="8018"/>
                      <a:pt x="3813" y="7428"/>
                      <a:pt x="4479" y="6730"/>
                    </a:cubicBezTo>
                    <a:cubicBezTo>
                      <a:pt x="4657" y="7378"/>
                      <a:pt x="4954" y="7987"/>
                      <a:pt x="5359" y="8534"/>
                    </a:cubicBezTo>
                    <a:cubicBezTo>
                      <a:pt x="5429" y="8629"/>
                      <a:pt x="5535" y="8672"/>
                      <a:pt x="5643" y="8672"/>
                    </a:cubicBezTo>
                    <a:cubicBezTo>
                      <a:pt x="5764" y="8672"/>
                      <a:pt x="5887" y="8618"/>
                      <a:pt x="5961" y="8518"/>
                    </a:cubicBezTo>
                    <a:cubicBezTo>
                      <a:pt x="6397" y="7930"/>
                      <a:pt x="6434" y="7236"/>
                      <a:pt x="6324" y="6552"/>
                    </a:cubicBezTo>
                    <a:lnTo>
                      <a:pt x="6324" y="6552"/>
                    </a:lnTo>
                    <a:cubicBezTo>
                      <a:pt x="6540" y="6691"/>
                      <a:pt x="6763" y="6820"/>
                      <a:pt x="6999" y="6928"/>
                    </a:cubicBezTo>
                    <a:cubicBezTo>
                      <a:pt x="7300" y="7066"/>
                      <a:pt x="7610" y="7173"/>
                      <a:pt x="7930" y="7254"/>
                    </a:cubicBezTo>
                    <a:cubicBezTo>
                      <a:pt x="8092" y="7296"/>
                      <a:pt x="8263" y="7335"/>
                      <a:pt x="8430" y="7335"/>
                    </a:cubicBezTo>
                    <a:cubicBezTo>
                      <a:pt x="8591" y="7335"/>
                      <a:pt x="8748" y="7298"/>
                      <a:pt x="8889" y="7190"/>
                    </a:cubicBezTo>
                    <a:cubicBezTo>
                      <a:pt x="9383" y="6814"/>
                      <a:pt x="9082" y="6156"/>
                      <a:pt x="8775" y="5775"/>
                    </a:cubicBezTo>
                    <a:cubicBezTo>
                      <a:pt x="8478" y="5408"/>
                      <a:pt x="8131" y="5085"/>
                      <a:pt x="7754" y="4806"/>
                    </a:cubicBezTo>
                    <a:cubicBezTo>
                      <a:pt x="8503" y="4431"/>
                      <a:pt x="9171" y="3920"/>
                      <a:pt x="9747" y="3296"/>
                    </a:cubicBezTo>
                    <a:cubicBezTo>
                      <a:pt x="9926" y="3103"/>
                      <a:pt x="9793" y="2742"/>
                      <a:pt x="9562" y="2667"/>
                    </a:cubicBezTo>
                    <a:cubicBezTo>
                      <a:pt x="9303" y="2582"/>
                      <a:pt x="9047" y="2546"/>
                      <a:pt x="8792" y="2546"/>
                    </a:cubicBezTo>
                    <a:cubicBezTo>
                      <a:pt x="8443" y="2546"/>
                      <a:pt x="8098" y="2615"/>
                      <a:pt x="7761" y="2722"/>
                    </a:cubicBezTo>
                    <a:cubicBezTo>
                      <a:pt x="7876" y="2466"/>
                      <a:pt x="7980" y="2204"/>
                      <a:pt x="8065" y="1935"/>
                    </a:cubicBezTo>
                    <a:cubicBezTo>
                      <a:pt x="8219" y="1443"/>
                      <a:pt x="8573" y="545"/>
                      <a:pt x="8058" y="148"/>
                    </a:cubicBezTo>
                    <a:cubicBezTo>
                      <a:pt x="7923" y="44"/>
                      <a:pt x="7795" y="0"/>
                      <a:pt x="76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39"/>
              <p:cNvSpPr/>
              <p:nvPr/>
            </p:nvSpPr>
            <p:spPr>
              <a:xfrm>
                <a:off x="4552750" y="1088325"/>
                <a:ext cx="89925" cy="83175"/>
              </a:xfrm>
              <a:custGeom>
                <a:rect b="b" l="l" r="r" t="t"/>
                <a:pathLst>
                  <a:path extrusionOk="0" h="3327" w="3597">
                    <a:moveTo>
                      <a:pt x="1122" y="0"/>
                    </a:moveTo>
                    <a:cubicBezTo>
                      <a:pt x="933" y="0"/>
                      <a:pt x="757" y="171"/>
                      <a:pt x="844" y="415"/>
                    </a:cubicBezTo>
                    <a:cubicBezTo>
                      <a:pt x="911" y="606"/>
                      <a:pt x="977" y="798"/>
                      <a:pt x="1045" y="988"/>
                    </a:cubicBezTo>
                    <a:cubicBezTo>
                      <a:pt x="1073" y="1065"/>
                      <a:pt x="1100" y="1143"/>
                      <a:pt x="1134" y="1215"/>
                    </a:cubicBezTo>
                    <a:cubicBezTo>
                      <a:pt x="1138" y="1234"/>
                      <a:pt x="1143" y="1254"/>
                      <a:pt x="1147" y="1274"/>
                    </a:cubicBezTo>
                    <a:cubicBezTo>
                      <a:pt x="793" y="1320"/>
                      <a:pt x="458" y="1450"/>
                      <a:pt x="150" y="1651"/>
                    </a:cubicBezTo>
                    <a:cubicBezTo>
                      <a:pt x="30" y="1731"/>
                      <a:pt x="1" y="1920"/>
                      <a:pt x="56" y="2044"/>
                    </a:cubicBezTo>
                    <a:cubicBezTo>
                      <a:pt x="112" y="2171"/>
                      <a:pt x="239" y="2241"/>
                      <a:pt x="373" y="2241"/>
                    </a:cubicBezTo>
                    <a:cubicBezTo>
                      <a:pt x="385" y="2241"/>
                      <a:pt x="397" y="2240"/>
                      <a:pt x="409" y="2239"/>
                    </a:cubicBezTo>
                    <a:cubicBezTo>
                      <a:pt x="651" y="2218"/>
                      <a:pt x="893" y="2196"/>
                      <a:pt x="1134" y="2176"/>
                    </a:cubicBezTo>
                    <a:lnTo>
                      <a:pt x="1134" y="2176"/>
                    </a:lnTo>
                    <a:cubicBezTo>
                      <a:pt x="1031" y="2401"/>
                      <a:pt x="927" y="2626"/>
                      <a:pt x="825" y="2852"/>
                    </a:cubicBezTo>
                    <a:cubicBezTo>
                      <a:pt x="747" y="3024"/>
                      <a:pt x="855" y="3238"/>
                      <a:pt x="1024" y="3303"/>
                    </a:cubicBezTo>
                    <a:cubicBezTo>
                      <a:pt x="1067" y="3319"/>
                      <a:pt x="1108" y="3327"/>
                      <a:pt x="1148" y="3327"/>
                    </a:cubicBezTo>
                    <a:cubicBezTo>
                      <a:pt x="1288" y="3327"/>
                      <a:pt x="1407" y="3234"/>
                      <a:pt x="1476" y="3104"/>
                    </a:cubicBezTo>
                    <a:cubicBezTo>
                      <a:pt x="1603" y="2864"/>
                      <a:pt x="1712" y="2616"/>
                      <a:pt x="1814" y="2364"/>
                    </a:cubicBezTo>
                    <a:cubicBezTo>
                      <a:pt x="1848" y="2289"/>
                      <a:pt x="1882" y="2212"/>
                      <a:pt x="1918" y="2136"/>
                    </a:cubicBezTo>
                    <a:cubicBezTo>
                      <a:pt x="1919" y="2134"/>
                      <a:pt x="1921" y="2130"/>
                      <a:pt x="1922" y="2125"/>
                    </a:cubicBezTo>
                    <a:cubicBezTo>
                      <a:pt x="1979" y="2155"/>
                      <a:pt x="2039" y="2181"/>
                      <a:pt x="2083" y="2207"/>
                    </a:cubicBezTo>
                    <a:cubicBezTo>
                      <a:pt x="2185" y="2265"/>
                      <a:pt x="2286" y="2326"/>
                      <a:pt x="2388" y="2384"/>
                    </a:cubicBezTo>
                    <a:cubicBezTo>
                      <a:pt x="2592" y="2503"/>
                      <a:pt x="2795" y="2620"/>
                      <a:pt x="2998" y="2739"/>
                    </a:cubicBezTo>
                    <a:cubicBezTo>
                      <a:pt x="3066" y="2778"/>
                      <a:pt x="3141" y="2799"/>
                      <a:pt x="3213" y="2799"/>
                    </a:cubicBezTo>
                    <a:cubicBezTo>
                      <a:pt x="3316" y="2799"/>
                      <a:pt x="3416" y="2756"/>
                      <a:pt x="3485" y="2660"/>
                    </a:cubicBezTo>
                    <a:cubicBezTo>
                      <a:pt x="3590" y="2517"/>
                      <a:pt x="3569" y="2271"/>
                      <a:pt x="3407" y="2172"/>
                    </a:cubicBezTo>
                    <a:cubicBezTo>
                      <a:pt x="3226" y="2063"/>
                      <a:pt x="3046" y="1953"/>
                      <a:pt x="2865" y="1843"/>
                    </a:cubicBezTo>
                    <a:cubicBezTo>
                      <a:pt x="2895" y="1828"/>
                      <a:pt x="2923" y="1813"/>
                      <a:pt x="2953" y="1799"/>
                    </a:cubicBezTo>
                    <a:cubicBezTo>
                      <a:pt x="3171" y="1690"/>
                      <a:pt x="3396" y="1559"/>
                      <a:pt x="3517" y="1341"/>
                    </a:cubicBezTo>
                    <a:cubicBezTo>
                      <a:pt x="3597" y="1201"/>
                      <a:pt x="3543" y="1023"/>
                      <a:pt x="3368" y="998"/>
                    </a:cubicBezTo>
                    <a:cubicBezTo>
                      <a:pt x="3334" y="994"/>
                      <a:pt x="3300" y="992"/>
                      <a:pt x="3267" y="992"/>
                    </a:cubicBezTo>
                    <a:cubicBezTo>
                      <a:pt x="3165" y="992"/>
                      <a:pt x="3066" y="1011"/>
                      <a:pt x="2968" y="1041"/>
                    </a:cubicBezTo>
                    <a:cubicBezTo>
                      <a:pt x="3046" y="893"/>
                      <a:pt x="3123" y="743"/>
                      <a:pt x="3202" y="594"/>
                    </a:cubicBezTo>
                    <a:cubicBezTo>
                      <a:pt x="3281" y="441"/>
                      <a:pt x="3181" y="237"/>
                      <a:pt x="3041" y="164"/>
                    </a:cubicBezTo>
                    <a:cubicBezTo>
                      <a:pt x="2987" y="136"/>
                      <a:pt x="2930" y="122"/>
                      <a:pt x="2874" y="122"/>
                    </a:cubicBezTo>
                    <a:cubicBezTo>
                      <a:pt x="2767" y="122"/>
                      <a:pt x="2664" y="171"/>
                      <a:pt x="2593" y="263"/>
                    </a:cubicBezTo>
                    <a:cubicBezTo>
                      <a:pt x="2413" y="498"/>
                      <a:pt x="2233" y="735"/>
                      <a:pt x="2053" y="970"/>
                    </a:cubicBezTo>
                    <a:cubicBezTo>
                      <a:pt x="1978" y="1066"/>
                      <a:pt x="1881" y="1173"/>
                      <a:pt x="1799" y="1286"/>
                    </a:cubicBezTo>
                    <a:cubicBezTo>
                      <a:pt x="1736" y="893"/>
                      <a:pt x="1605" y="512"/>
                      <a:pt x="1402" y="169"/>
                    </a:cubicBezTo>
                    <a:cubicBezTo>
                      <a:pt x="1332" y="51"/>
                      <a:pt x="1225" y="0"/>
                      <a:pt x="1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678" name="Google Shape;16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438" y="1997749"/>
            <a:ext cx="3680075" cy="2060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t's Celebrate Strawberry Day! by Slidesgo">
  <a:themeElements>
    <a:clrScheme name="Simple Light">
      <a:dk1>
        <a:srgbClr val="000000"/>
      </a:dk1>
      <a:lt1>
        <a:srgbClr val="D43D3D"/>
      </a:lt1>
      <a:dk2>
        <a:srgbClr val="EB7979"/>
      </a:dk2>
      <a:lt2>
        <a:srgbClr val="FFC7C7"/>
      </a:lt2>
      <a:accent1>
        <a:srgbClr val="336B4F"/>
      </a:accent1>
      <a:accent2>
        <a:srgbClr val="6EA88B"/>
      </a:accent2>
      <a:accent3>
        <a:srgbClr val="F3973E"/>
      </a:accent3>
      <a:accent4>
        <a:srgbClr val="FDEBD8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AE27B0FFDBA4DB36E4E48D1E7B55D" ma:contentTypeVersion="20" ma:contentTypeDescription="Create a new document." ma:contentTypeScope="" ma:versionID="305299d4a1af4ea0159d5011e08f0de0">
  <xsd:schema xmlns:xsd="http://www.w3.org/2001/XMLSchema" xmlns:xs="http://www.w3.org/2001/XMLSchema" xmlns:p="http://schemas.microsoft.com/office/2006/metadata/properties" xmlns:ns2="518ff3c8-5bd9-45c4-9d4c-0ae7aad53be8" xmlns:ns3="1e8e031e-16fa-4465-ac09-9a9967297665" targetNamespace="http://schemas.microsoft.com/office/2006/metadata/properties" ma:root="true" ma:fieldsID="06087c334d683799f77344aba11dcdac" ns2:_="" ns3:_="">
    <xsd:import namespace="518ff3c8-5bd9-45c4-9d4c-0ae7aad53be8"/>
    <xsd:import namespace="1e8e031e-16fa-4465-ac09-9a9967297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Resources" minOccurs="0"/>
                <xsd:element ref="ns2:MediaServiceSearchProperties" minOccurs="0"/>
                <xsd:element ref="ns2:DateAdde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ff3c8-5bd9-45c4-9d4c-0ae7aad53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ources" ma:index="24" nillable="true" ma:displayName="Resources" ma:description="Resources from previous EYF Conferences" ma:format="Dropdown" ma:internalName="Resources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Added" ma:index="26" nillable="true" ma:displayName="Date Added" ma:format="DateOnly" ma:internalName="DateAdded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e031e-16fa-4465-ac09-9a9967297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98f5bc-5d7a-4242-9181-b0ee36fe7329}" ma:internalName="TaxCatchAll" ma:showField="CatchAllData" ma:web="1e8e031e-16fa-4465-ac09-9a9967297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ff3c8-5bd9-45c4-9d4c-0ae7aad53be8">
      <Terms xmlns="http://schemas.microsoft.com/office/infopath/2007/PartnerControls"/>
    </lcf76f155ced4ddcb4097134ff3c332f>
    <TaxCatchAll xmlns="1e8e031e-16fa-4465-ac09-9a9967297665" xsi:nil="true"/>
    <DateAdded xmlns="518ff3c8-5bd9-45c4-9d4c-0ae7aad53be8" xsi:nil="true"/>
    <Resources xmlns="518ff3c8-5bd9-45c4-9d4c-0ae7aad53be8" xsi:nil="true"/>
  </documentManagement>
</p:properties>
</file>

<file path=customXml/itemProps1.xml><?xml version="1.0" encoding="utf-8"?>
<ds:datastoreItem xmlns:ds="http://schemas.openxmlformats.org/officeDocument/2006/customXml" ds:itemID="{5FD5440E-97E9-4AF8-9228-8C84412C4999}"/>
</file>

<file path=customXml/itemProps2.xml><?xml version="1.0" encoding="utf-8"?>
<ds:datastoreItem xmlns:ds="http://schemas.openxmlformats.org/officeDocument/2006/customXml" ds:itemID="{448B9D72-DDDB-4F20-897E-7415057602AA}"/>
</file>

<file path=customXml/itemProps3.xml><?xml version="1.0" encoding="utf-8"?>
<ds:datastoreItem xmlns:ds="http://schemas.openxmlformats.org/officeDocument/2006/customXml" ds:itemID="{5ED330F5-3AA0-4230-AEFD-3BFFA6598E2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0x01010078AAE27B0FFDBA4DB36E4E48D1E7B55D</vt:lpwstr>
  </property>
</Properties>
</file>