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4"/>
  </p:notesMasterIdLst>
  <p:sldIdLst>
    <p:sldId id="260" r:id="rId2"/>
    <p:sldId id="281" r:id="rId3"/>
    <p:sldId id="314" r:id="rId4"/>
    <p:sldId id="278" r:id="rId5"/>
    <p:sldId id="315" r:id="rId6"/>
    <p:sldId id="276" r:id="rId7"/>
    <p:sldId id="283" r:id="rId8"/>
    <p:sldId id="261" r:id="rId9"/>
    <p:sldId id="311" r:id="rId10"/>
    <p:sldId id="313" r:id="rId11"/>
    <p:sldId id="312" r:id="rId12"/>
    <p:sldId id="279" r:id="rId13"/>
  </p:sldIdLst>
  <p:sldSz cx="9144000" cy="5143500" type="screen16x9"/>
  <p:notesSz cx="6858000" cy="9144000"/>
  <p:embeddedFontLst>
    <p:embeddedFont>
      <p:font typeface="Alfa Slab One" panose="020B0604020202020204" charset="0"/>
      <p:regular r:id="rId15"/>
    </p:embeddedFont>
    <p:embeddedFont>
      <p:font typeface="Anaheim" panose="020B0604020202020204" charset="0"/>
      <p:regular r:id="rId16"/>
    </p:embeddedFont>
    <p:embeddedFont>
      <p:font typeface="Barlow Semi Condensed" panose="00000506000000000000" pitchFamily="2" charset="0"/>
      <p:regular r:id="rId17"/>
      <p:bold r:id="rId18"/>
      <p:italic r:id="rId19"/>
      <p:boldItalic r:id="rId20"/>
    </p:embeddedFont>
    <p:embeddedFont>
      <p:font typeface="Bebas Neue" panose="020B0606020202050201" pitchFamily="34" charset="0"/>
      <p:regular r:id="rId21"/>
    </p:embeddedFont>
    <p:embeddedFont>
      <p:font typeface="Nunito Light" pitchFamily="2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0DF161-5BE7-42FE-B41A-EAD60F97761E}">
  <a:tblStyle styleId="{BC0DF161-5BE7-42FE-B41A-EAD60F9776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g127fd2b5ba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5" name="Google Shape;3575;g127fd2b5ba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8" name="Google Shape;5378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9" name="Google Shape;5379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3" name="Google Shape;4803;g1352fd2f958_0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4" name="Google Shape;4804;g1352fd2f958_0_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4" name="Google Shape;4744;g1352fd2f958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5" name="Google Shape;4745;g1352fd2f958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" name="Google Shape;5498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9" name="Google Shape;5499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9" name="Google Shape;375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4" name="Google Shape;4744;g1352fd2f958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5" name="Google Shape;4745;g1352fd2f958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3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0" name="Google Shape;4930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1" name="Google Shape;4931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5"/>
          <p:cNvGrpSpPr/>
          <p:nvPr/>
        </p:nvGrpSpPr>
        <p:grpSpPr>
          <a:xfrm>
            <a:off x="297" y="15560"/>
            <a:ext cx="9143904" cy="5119643"/>
            <a:chOff x="297" y="15560"/>
            <a:chExt cx="9143904" cy="5119643"/>
          </a:xfrm>
        </p:grpSpPr>
        <p:grpSp>
          <p:nvGrpSpPr>
            <p:cNvPr id="438" name="Google Shape;438;p5"/>
            <p:cNvGrpSpPr/>
            <p:nvPr/>
          </p:nvGrpSpPr>
          <p:grpSpPr>
            <a:xfrm>
              <a:off x="297" y="15560"/>
              <a:ext cx="9143904" cy="5119643"/>
              <a:chOff x="297" y="15560"/>
              <a:chExt cx="9143904" cy="5119643"/>
            </a:xfrm>
          </p:grpSpPr>
          <p:sp>
            <p:nvSpPr>
              <p:cNvPr id="439" name="Google Shape;439;p5"/>
              <p:cNvSpPr/>
              <p:nvPr/>
            </p:nvSpPr>
            <p:spPr>
              <a:xfrm>
                <a:off x="158636" y="377479"/>
                <a:ext cx="8844455" cy="4395773"/>
              </a:xfrm>
              <a:custGeom>
                <a:avLst/>
                <a:gdLst/>
                <a:ahLst/>
                <a:cxnLst/>
                <a:rect l="l" t="t" r="r" b="b"/>
                <a:pathLst>
                  <a:path w="275657" h="137004" extrusionOk="0">
                    <a:moveTo>
                      <a:pt x="0" y="1"/>
                    </a:moveTo>
                    <a:lnTo>
                      <a:pt x="0" y="57741"/>
                    </a:lnTo>
                    <a:cubicBezTo>
                      <a:pt x="5789" y="57926"/>
                      <a:pt x="10409" y="62676"/>
                      <a:pt x="10409" y="68502"/>
                    </a:cubicBezTo>
                    <a:cubicBezTo>
                      <a:pt x="10409" y="74328"/>
                      <a:pt x="5789" y="79078"/>
                      <a:pt x="0" y="79263"/>
                    </a:cubicBezTo>
                    <a:lnTo>
                      <a:pt x="0" y="137003"/>
                    </a:lnTo>
                    <a:lnTo>
                      <a:pt x="275657" y="137003"/>
                    </a:lnTo>
                    <a:lnTo>
                      <a:pt x="275657" y="79263"/>
                    </a:lnTo>
                    <a:cubicBezTo>
                      <a:pt x="269720" y="79263"/>
                      <a:pt x="264896" y="74458"/>
                      <a:pt x="264896" y="68502"/>
                    </a:cubicBezTo>
                    <a:cubicBezTo>
                      <a:pt x="264896" y="62565"/>
                      <a:pt x="269720" y="57741"/>
                      <a:pt x="275657" y="57741"/>
                    </a:cubicBezTo>
                    <a:lnTo>
                      <a:pt x="275657" y="1"/>
                    </a:lnTo>
                    <a:close/>
                  </a:path>
                </a:pathLst>
              </a:custGeom>
              <a:solidFill>
                <a:srgbClr val="FFE8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5"/>
              <p:cNvSpPr/>
              <p:nvPr/>
            </p:nvSpPr>
            <p:spPr>
              <a:xfrm>
                <a:off x="297" y="15560"/>
                <a:ext cx="914390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990" h="7404" extrusionOk="0">
                    <a:moveTo>
                      <a:pt x="0" y="0"/>
                    </a:moveTo>
                    <a:lnTo>
                      <a:pt x="0" y="7403"/>
                    </a:lnTo>
                    <a:lnTo>
                      <a:pt x="284989" y="7403"/>
                    </a:lnTo>
                    <a:lnTo>
                      <a:pt x="2849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1" name="Google Shape;441;p5"/>
              <p:cNvGrpSpPr/>
              <p:nvPr/>
            </p:nvGrpSpPr>
            <p:grpSpPr>
              <a:xfrm>
                <a:off x="74092" y="83998"/>
                <a:ext cx="8958196" cy="100651"/>
                <a:chOff x="74092" y="83998"/>
                <a:chExt cx="8958196" cy="100651"/>
              </a:xfrm>
            </p:grpSpPr>
            <p:sp>
              <p:nvSpPr>
                <p:cNvPr id="442" name="Google Shape;442;p5"/>
                <p:cNvSpPr/>
                <p:nvPr/>
              </p:nvSpPr>
              <p:spPr>
                <a:xfrm>
                  <a:off x="7409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5"/>
                <p:cNvSpPr/>
                <p:nvPr/>
              </p:nvSpPr>
              <p:spPr>
                <a:xfrm>
                  <a:off x="293778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5"/>
                <p:cNvSpPr/>
                <p:nvPr/>
              </p:nvSpPr>
              <p:spPr>
                <a:xfrm>
                  <a:off x="5211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5"/>
                <p:cNvSpPr/>
                <p:nvPr/>
              </p:nvSpPr>
              <p:spPr>
                <a:xfrm>
                  <a:off x="74916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5"/>
                <p:cNvSpPr/>
                <p:nvPr/>
              </p:nvSpPr>
              <p:spPr>
                <a:xfrm>
                  <a:off x="97718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5"/>
                <p:cNvSpPr/>
                <p:nvPr/>
              </p:nvSpPr>
              <p:spPr>
                <a:xfrm>
                  <a:off x="120518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5"/>
                <p:cNvSpPr/>
                <p:nvPr/>
              </p:nvSpPr>
              <p:spPr>
                <a:xfrm>
                  <a:off x="143318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5"/>
                <p:cNvSpPr/>
                <p:nvPr/>
              </p:nvSpPr>
              <p:spPr>
                <a:xfrm>
                  <a:off x="1661177" y="83998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5"/>
                <p:cNvSpPr/>
                <p:nvPr/>
              </p:nvSpPr>
              <p:spPr>
                <a:xfrm>
                  <a:off x="188859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5"/>
                <p:cNvSpPr/>
                <p:nvPr/>
              </p:nvSpPr>
              <p:spPr>
                <a:xfrm>
                  <a:off x="211659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5"/>
                <p:cNvSpPr/>
                <p:nvPr/>
              </p:nvSpPr>
              <p:spPr>
                <a:xfrm>
                  <a:off x="2344587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5"/>
                <p:cNvSpPr/>
                <p:nvPr/>
              </p:nvSpPr>
              <p:spPr>
                <a:xfrm>
                  <a:off x="257258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5"/>
                <p:cNvSpPr/>
                <p:nvPr/>
              </p:nvSpPr>
              <p:spPr>
                <a:xfrm>
                  <a:off x="2800579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5"/>
                <p:cNvSpPr/>
                <p:nvPr/>
              </p:nvSpPr>
              <p:spPr>
                <a:xfrm>
                  <a:off x="3028607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5"/>
                <p:cNvSpPr/>
                <p:nvPr/>
              </p:nvSpPr>
              <p:spPr>
                <a:xfrm>
                  <a:off x="32559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5"/>
                <p:cNvSpPr/>
                <p:nvPr/>
              </p:nvSpPr>
              <p:spPr>
                <a:xfrm>
                  <a:off x="3483990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5"/>
                <p:cNvSpPr/>
                <p:nvPr/>
              </p:nvSpPr>
              <p:spPr>
                <a:xfrm>
                  <a:off x="3703066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5"/>
                <p:cNvSpPr/>
                <p:nvPr/>
              </p:nvSpPr>
              <p:spPr>
                <a:xfrm>
                  <a:off x="3930485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72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2672" y="3117"/>
                      </a:moveTo>
                      <a:lnTo>
                        <a:pt x="2672" y="3117"/>
                      </a:lnTo>
                      <a:lnTo>
                        <a:pt x="267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5"/>
                <p:cNvSpPr/>
                <p:nvPr/>
              </p:nvSpPr>
              <p:spPr>
                <a:xfrm>
                  <a:off x="415848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5"/>
                <p:cNvSpPr/>
                <p:nvPr/>
              </p:nvSpPr>
              <p:spPr>
                <a:xfrm>
                  <a:off x="438647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632" y="3117"/>
                      </a:moveTo>
                      <a:lnTo>
                        <a:pt x="632" y="3117"/>
                      </a:lnTo>
                      <a:lnTo>
                        <a:pt x="63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5"/>
                <p:cNvSpPr/>
                <p:nvPr/>
              </p:nvSpPr>
              <p:spPr>
                <a:xfrm>
                  <a:off x="4614473" y="84607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5"/>
                <p:cNvSpPr/>
                <p:nvPr/>
              </p:nvSpPr>
              <p:spPr>
                <a:xfrm>
                  <a:off x="484250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3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0"/>
                      </a:lnTo>
                      <a:close/>
                      <a:moveTo>
                        <a:pt x="2653" y="3117"/>
                      </a:moveTo>
                      <a:lnTo>
                        <a:pt x="2653" y="3117"/>
                      </a:lnTo>
                      <a:lnTo>
                        <a:pt x="2653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5"/>
                <p:cNvSpPr/>
                <p:nvPr/>
              </p:nvSpPr>
              <p:spPr>
                <a:xfrm>
                  <a:off x="507049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4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5"/>
                <p:cNvSpPr/>
                <p:nvPr/>
              </p:nvSpPr>
              <p:spPr>
                <a:xfrm>
                  <a:off x="5297883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5"/>
                <p:cNvSpPr/>
                <p:nvPr/>
              </p:nvSpPr>
              <p:spPr>
                <a:xfrm>
                  <a:off x="551756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5"/>
                <p:cNvSpPr/>
                <p:nvPr/>
              </p:nvSpPr>
              <p:spPr>
                <a:xfrm>
                  <a:off x="57455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5"/>
                <p:cNvSpPr/>
                <p:nvPr/>
              </p:nvSpPr>
              <p:spPr>
                <a:xfrm>
                  <a:off x="597298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5"/>
                <p:cNvSpPr/>
                <p:nvPr/>
              </p:nvSpPr>
              <p:spPr>
                <a:xfrm>
                  <a:off x="6200980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5"/>
                <p:cNvSpPr/>
                <p:nvPr/>
              </p:nvSpPr>
              <p:spPr>
                <a:xfrm>
                  <a:off x="642897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5"/>
                <p:cNvSpPr/>
                <p:nvPr/>
              </p:nvSpPr>
              <p:spPr>
                <a:xfrm>
                  <a:off x="665697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5"/>
                <p:cNvSpPr/>
                <p:nvPr/>
              </p:nvSpPr>
              <p:spPr>
                <a:xfrm>
                  <a:off x="688496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4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5"/>
                <p:cNvSpPr/>
                <p:nvPr/>
              </p:nvSpPr>
              <p:spPr>
                <a:xfrm>
                  <a:off x="711299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5"/>
                <p:cNvSpPr/>
                <p:nvPr/>
              </p:nvSpPr>
              <p:spPr>
                <a:xfrm>
                  <a:off x="734038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5"/>
                <p:cNvSpPr/>
                <p:nvPr/>
              </p:nvSpPr>
              <p:spPr>
                <a:xfrm>
                  <a:off x="756837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5"/>
                <p:cNvSpPr/>
                <p:nvPr/>
              </p:nvSpPr>
              <p:spPr>
                <a:xfrm>
                  <a:off x="779640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5"/>
                <p:cNvSpPr/>
                <p:nvPr/>
              </p:nvSpPr>
              <p:spPr>
                <a:xfrm>
                  <a:off x="802440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5"/>
                <p:cNvSpPr/>
                <p:nvPr/>
              </p:nvSpPr>
              <p:spPr>
                <a:xfrm>
                  <a:off x="825239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5"/>
                <p:cNvSpPr/>
                <p:nvPr/>
              </p:nvSpPr>
              <p:spPr>
                <a:xfrm>
                  <a:off x="84803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5"/>
                <p:cNvSpPr/>
                <p:nvPr/>
              </p:nvSpPr>
              <p:spPr>
                <a:xfrm>
                  <a:off x="870781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5"/>
                <p:cNvSpPr/>
                <p:nvPr/>
              </p:nvSpPr>
              <p:spPr>
                <a:xfrm>
                  <a:off x="8926889" y="83998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  <a:moveTo>
                        <a:pt x="2653" y="3136"/>
                      </a:moveTo>
                      <a:lnTo>
                        <a:pt x="2653" y="3136"/>
                      </a:lnTo>
                      <a:lnTo>
                        <a:pt x="2653" y="313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2" name="Google Shape;482;p5"/>
              <p:cNvSpPr/>
              <p:nvPr/>
            </p:nvSpPr>
            <p:spPr>
              <a:xfrm>
                <a:off x="8607" y="4897646"/>
                <a:ext cx="913559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731" h="7404" extrusionOk="0">
                    <a:moveTo>
                      <a:pt x="1" y="0"/>
                    </a:moveTo>
                    <a:lnTo>
                      <a:pt x="1" y="7403"/>
                    </a:lnTo>
                    <a:lnTo>
                      <a:pt x="284730" y="7403"/>
                    </a:lnTo>
                    <a:lnTo>
                      <a:pt x="2847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3" name="Google Shape;483;p5"/>
              <p:cNvGrpSpPr/>
              <p:nvPr/>
            </p:nvGrpSpPr>
            <p:grpSpPr>
              <a:xfrm>
                <a:off x="82434" y="4966083"/>
                <a:ext cx="8958164" cy="100651"/>
                <a:chOff x="82434" y="4966083"/>
                <a:chExt cx="8958164" cy="100651"/>
              </a:xfrm>
            </p:grpSpPr>
            <p:sp>
              <p:nvSpPr>
                <p:cNvPr id="484" name="Google Shape;484;p5"/>
                <p:cNvSpPr/>
                <p:nvPr/>
              </p:nvSpPr>
              <p:spPr>
                <a:xfrm>
                  <a:off x="82434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5"/>
                <p:cNvSpPr/>
                <p:nvPr/>
              </p:nvSpPr>
              <p:spPr>
                <a:xfrm>
                  <a:off x="302088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5"/>
                <p:cNvSpPr/>
                <p:nvPr/>
              </p:nvSpPr>
              <p:spPr>
                <a:xfrm>
                  <a:off x="530116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5"/>
                <p:cNvSpPr/>
                <p:nvPr/>
              </p:nvSpPr>
              <p:spPr>
                <a:xfrm>
                  <a:off x="758112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5"/>
                <p:cNvSpPr/>
                <p:nvPr/>
              </p:nvSpPr>
              <p:spPr>
                <a:xfrm>
                  <a:off x="98549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1" y="1207"/>
                      </a:lnTo>
                      <a:lnTo>
                        <a:pt x="836" y="2005"/>
                      </a:lnTo>
                      <a:lnTo>
                        <a:pt x="632" y="3136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73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5"/>
                <p:cNvSpPr/>
                <p:nvPr/>
              </p:nvSpPr>
              <p:spPr>
                <a:xfrm>
                  <a:off x="121352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1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1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5"/>
                <p:cNvSpPr/>
                <p:nvPr/>
              </p:nvSpPr>
              <p:spPr>
                <a:xfrm>
                  <a:off x="1441523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5"/>
                <p:cNvSpPr/>
                <p:nvPr/>
              </p:nvSpPr>
              <p:spPr>
                <a:xfrm>
                  <a:off x="166951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189751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5"/>
                <p:cNvSpPr/>
                <p:nvPr/>
              </p:nvSpPr>
              <p:spPr>
                <a:xfrm>
                  <a:off x="212551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5"/>
                <p:cNvSpPr/>
                <p:nvPr/>
              </p:nvSpPr>
              <p:spPr>
                <a:xfrm>
                  <a:off x="235292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72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5"/>
                <p:cNvSpPr/>
                <p:nvPr/>
              </p:nvSpPr>
              <p:spPr>
                <a:xfrm>
                  <a:off x="258092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280892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5"/>
                <p:cNvSpPr/>
                <p:nvPr/>
              </p:nvSpPr>
              <p:spPr>
                <a:xfrm>
                  <a:off x="303691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5"/>
                <p:cNvSpPr/>
                <p:nvPr/>
              </p:nvSpPr>
              <p:spPr>
                <a:xfrm>
                  <a:off x="326494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5"/>
                <p:cNvSpPr/>
                <p:nvPr/>
              </p:nvSpPr>
              <p:spPr>
                <a:xfrm>
                  <a:off x="349294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5"/>
                <p:cNvSpPr/>
                <p:nvPr/>
              </p:nvSpPr>
              <p:spPr>
                <a:xfrm>
                  <a:off x="371140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1" y="3117"/>
                      </a:lnTo>
                      <a:lnTo>
                        <a:pt x="1633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5"/>
                <p:cNvSpPr/>
                <p:nvPr/>
              </p:nvSpPr>
              <p:spPr>
                <a:xfrm>
                  <a:off x="3939404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5"/>
                <p:cNvSpPr/>
                <p:nvPr/>
              </p:nvSpPr>
              <p:spPr>
                <a:xfrm>
                  <a:off x="4167400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13" y="3117"/>
                      </a:lnTo>
                      <a:lnTo>
                        <a:pt x="613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50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5"/>
                <p:cNvSpPr/>
                <p:nvPr/>
              </p:nvSpPr>
              <p:spPr>
                <a:xfrm>
                  <a:off x="439542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12" y="3117"/>
                      </a:lnTo>
                      <a:lnTo>
                        <a:pt x="1633" y="2598"/>
                      </a:lnTo>
                      <a:lnTo>
                        <a:pt x="2653" y="3117"/>
                      </a:lnTo>
                      <a:lnTo>
                        <a:pt x="2449" y="2004"/>
                      </a:lnTo>
                      <a:lnTo>
                        <a:pt x="3284" y="1188"/>
                      </a:lnTo>
                      <a:lnTo>
                        <a:pt x="2134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5"/>
                <p:cNvSpPr/>
                <p:nvPr/>
              </p:nvSpPr>
              <p:spPr>
                <a:xfrm>
                  <a:off x="4622815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39"/>
                      </a:lnTo>
                      <a:lnTo>
                        <a:pt x="1" y="1188"/>
                      </a:lnTo>
                      <a:lnTo>
                        <a:pt x="836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73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5"/>
                <p:cNvSpPr/>
                <p:nvPr/>
              </p:nvSpPr>
              <p:spPr>
                <a:xfrm>
                  <a:off x="4850811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54" y="3117"/>
                      </a:lnTo>
                      <a:lnTo>
                        <a:pt x="2469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5"/>
                <p:cNvSpPr/>
                <p:nvPr/>
              </p:nvSpPr>
              <p:spPr>
                <a:xfrm>
                  <a:off x="507883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31" y="3117"/>
                      </a:lnTo>
                      <a:lnTo>
                        <a:pt x="1651" y="2598"/>
                      </a:lnTo>
                      <a:lnTo>
                        <a:pt x="2653" y="3117"/>
                      </a:lnTo>
                      <a:lnTo>
                        <a:pt x="2468" y="2004"/>
                      </a:lnTo>
                      <a:lnTo>
                        <a:pt x="3284" y="1188"/>
                      </a:lnTo>
                      <a:lnTo>
                        <a:pt x="2152" y="1039"/>
                      </a:lnTo>
                      <a:lnTo>
                        <a:pt x="16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5"/>
                <p:cNvSpPr/>
                <p:nvPr/>
              </p:nvSpPr>
              <p:spPr>
                <a:xfrm>
                  <a:off x="5306835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5525911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5"/>
                <p:cNvSpPr/>
                <p:nvPr/>
              </p:nvSpPr>
              <p:spPr>
                <a:xfrm>
                  <a:off x="5753907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5"/>
                <p:cNvSpPr/>
                <p:nvPr/>
              </p:nvSpPr>
              <p:spPr>
                <a:xfrm>
                  <a:off x="5981903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5"/>
                <p:cNvSpPr/>
                <p:nvPr/>
              </p:nvSpPr>
              <p:spPr>
                <a:xfrm>
                  <a:off x="6209899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5"/>
                <p:cNvSpPr/>
                <p:nvPr/>
              </p:nvSpPr>
              <p:spPr>
                <a:xfrm>
                  <a:off x="6437895" y="4966083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613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5"/>
                <p:cNvSpPr/>
                <p:nvPr/>
              </p:nvSpPr>
              <p:spPr>
                <a:xfrm>
                  <a:off x="666531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5"/>
                <p:cNvSpPr/>
                <p:nvPr/>
              </p:nvSpPr>
              <p:spPr>
                <a:xfrm>
                  <a:off x="689331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5"/>
                <p:cNvSpPr/>
                <p:nvPr/>
              </p:nvSpPr>
              <p:spPr>
                <a:xfrm>
                  <a:off x="712130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5"/>
                <p:cNvSpPr/>
                <p:nvPr/>
              </p:nvSpPr>
              <p:spPr>
                <a:xfrm>
                  <a:off x="734933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757733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5"/>
                <p:cNvSpPr/>
                <p:nvPr/>
              </p:nvSpPr>
              <p:spPr>
                <a:xfrm>
                  <a:off x="7805326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5"/>
                <p:cNvSpPr/>
                <p:nvPr/>
              </p:nvSpPr>
              <p:spPr>
                <a:xfrm>
                  <a:off x="8032712" y="4966083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73" y="3118"/>
                      </a:lnTo>
                      <a:lnTo>
                        <a:pt x="2673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5"/>
                <p:cNvSpPr/>
                <p:nvPr/>
              </p:nvSpPr>
              <p:spPr>
                <a:xfrm>
                  <a:off x="826074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848873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5"/>
                <p:cNvSpPr/>
                <p:nvPr/>
              </p:nvSpPr>
              <p:spPr>
                <a:xfrm>
                  <a:off x="8716732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5"/>
                <p:cNvSpPr/>
                <p:nvPr/>
              </p:nvSpPr>
              <p:spPr>
                <a:xfrm>
                  <a:off x="893519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24" name="Google Shape;524;p5"/>
            <p:cNvSpPr/>
            <p:nvPr/>
          </p:nvSpPr>
          <p:spPr>
            <a:xfrm>
              <a:off x="303900" y="549338"/>
              <a:ext cx="8536200" cy="4052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5"/>
          <p:cNvSpPr txBox="1">
            <a:spLocks noGrp="1"/>
          </p:cNvSpPr>
          <p:nvPr>
            <p:ph type="title"/>
          </p:nvPr>
        </p:nvSpPr>
        <p:spPr>
          <a:xfrm>
            <a:off x="720000" y="67665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5"/>
          <p:cNvSpPr txBox="1">
            <a:spLocks noGrp="1"/>
          </p:cNvSpPr>
          <p:nvPr>
            <p:ph type="subTitle" idx="1"/>
          </p:nvPr>
        </p:nvSpPr>
        <p:spPr>
          <a:xfrm>
            <a:off x="5055286" y="3806972"/>
            <a:ext cx="25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7" name="Google Shape;527;p5"/>
          <p:cNvSpPr txBox="1">
            <a:spLocks noGrp="1"/>
          </p:cNvSpPr>
          <p:nvPr>
            <p:ph type="subTitle" idx="2"/>
          </p:nvPr>
        </p:nvSpPr>
        <p:spPr>
          <a:xfrm>
            <a:off x="1583289" y="3806972"/>
            <a:ext cx="25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8" name="Google Shape;528;p5"/>
          <p:cNvSpPr txBox="1">
            <a:spLocks noGrp="1"/>
          </p:cNvSpPr>
          <p:nvPr>
            <p:ph type="subTitle" idx="3"/>
          </p:nvPr>
        </p:nvSpPr>
        <p:spPr>
          <a:xfrm>
            <a:off x="5055276" y="3376024"/>
            <a:ext cx="25056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9" name="Google Shape;529;p5"/>
          <p:cNvSpPr txBox="1">
            <a:spLocks noGrp="1"/>
          </p:cNvSpPr>
          <p:nvPr>
            <p:ph type="subTitle" idx="4"/>
          </p:nvPr>
        </p:nvSpPr>
        <p:spPr>
          <a:xfrm>
            <a:off x="1583300" y="3376024"/>
            <a:ext cx="25056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0" name="Google Shape;530;p5"/>
          <p:cNvSpPr/>
          <p:nvPr/>
        </p:nvSpPr>
        <p:spPr>
          <a:xfrm>
            <a:off x="373855" y="598639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5"/>
          <p:cNvSpPr/>
          <p:nvPr/>
        </p:nvSpPr>
        <p:spPr>
          <a:xfrm>
            <a:off x="8030755" y="4084439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2"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0" name="Google Shape;2930;p30"/>
          <p:cNvGrpSpPr/>
          <p:nvPr/>
        </p:nvGrpSpPr>
        <p:grpSpPr>
          <a:xfrm rot="10800000">
            <a:off x="297" y="15560"/>
            <a:ext cx="9143904" cy="5119643"/>
            <a:chOff x="297" y="15560"/>
            <a:chExt cx="9143904" cy="5119643"/>
          </a:xfrm>
        </p:grpSpPr>
        <p:grpSp>
          <p:nvGrpSpPr>
            <p:cNvPr id="2931" name="Google Shape;2931;p30"/>
            <p:cNvGrpSpPr/>
            <p:nvPr/>
          </p:nvGrpSpPr>
          <p:grpSpPr>
            <a:xfrm>
              <a:off x="297" y="15560"/>
              <a:ext cx="9143904" cy="5119643"/>
              <a:chOff x="297" y="15560"/>
              <a:chExt cx="9143904" cy="5119643"/>
            </a:xfrm>
          </p:grpSpPr>
          <p:sp>
            <p:nvSpPr>
              <p:cNvPr id="2932" name="Google Shape;2932;p30"/>
              <p:cNvSpPr/>
              <p:nvPr/>
            </p:nvSpPr>
            <p:spPr>
              <a:xfrm>
                <a:off x="158636" y="377479"/>
                <a:ext cx="8844455" cy="4395773"/>
              </a:xfrm>
              <a:custGeom>
                <a:avLst/>
                <a:gdLst/>
                <a:ahLst/>
                <a:cxnLst/>
                <a:rect l="l" t="t" r="r" b="b"/>
                <a:pathLst>
                  <a:path w="275657" h="137004" extrusionOk="0">
                    <a:moveTo>
                      <a:pt x="0" y="1"/>
                    </a:moveTo>
                    <a:lnTo>
                      <a:pt x="0" y="57741"/>
                    </a:lnTo>
                    <a:cubicBezTo>
                      <a:pt x="5789" y="57926"/>
                      <a:pt x="10409" y="62676"/>
                      <a:pt x="10409" y="68502"/>
                    </a:cubicBezTo>
                    <a:cubicBezTo>
                      <a:pt x="10409" y="74328"/>
                      <a:pt x="5789" y="79078"/>
                      <a:pt x="0" y="79263"/>
                    </a:cubicBezTo>
                    <a:lnTo>
                      <a:pt x="0" y="137003"/>
                    </a:lnTo>
                    <a:lnTo>
                      <a:pt x="275657" y="137003"/>
                    </a:lnTo>
                    <a:lnTo>
                      <a:pt x="275657" y="79263"/>
                    </a:lnTo>
                    <a:cubicBezTo>
                      <a:pt x="269720" y="79263"/>
                      <a:pt x="264896" y="74458"/>
                      <a:pt x="264896" y="68502"/>
                    </a:cubicBezTo>
                    <a:cubicBezTo>
                      <a:pt x="264896" y="62565"/>
                      <a:pt x="269720" y="57741"/>
                      <a:pt x="275657" y="57741"/>
                    </a:cubicBezTo>
                    <a:lnTo>
                      <a:pt x="275657" y="1"/>
                    </a:lnTo>
                    <a:close/>
                  </a:path>
                </a:pathLst>
              </a:custGeom>
              <a:solidFill>
                <a:srgbClr val="FFE8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30"/>
              <p:cNvSpPr/>
              <p:nvPr/>
            </p:nvSpPr>
            <p:spPr>
              <a:xfrm>
                <a:off x="297" y="15560"/>
                <a:ext cx="914390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990" h="7404" extrusionOk="0">
                    <a:moveTo>
                      <a:pt x="0" y="0"/>
                    </a:moveTo>
                    <a:lnTo>
                      <a:pt x="0" y="7403"/>
                    </a:lnTo>
                    <a:lnTo>
                      <a:pt x="284989" y="7403"/>
                    </a:lnTo>
                    <a:lnTo>
                      <a:pt x="2849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34" name="Google Shape;2934;p30"/>
              <p:cNvGrpSpPr/>
              <p:nvPr/>
            </p:nvGrpSpPr>
            <p:grpSpPr>
              <a:xfrm>
                <a:off x="74092" y="83998"/>
                <a:ext cx="8958196" cy="100651"/>
                <a:chOff x="74092" y="83998"/>
                <a:chExt cx="8958196" cy="100651"/>
              </a:xfrm>
            </p:grpSpPr>
            <p:sp>
              <p:nvSpPr>
                <p:cNvPr id="2935" name="Google Shape;2935;p30"/>
                <p:cNvSpPr/>
                <p:nvPr/>
              </p:nvSpPr>
              <p:spPr>
                <a:xfrm>
                  <a:off x="7409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6" name="Google Shape;2936;p30"/>
                <p:cNvSpPr/>
                <p:nvPr/>
              </p:nvSpPr>
              <p:spPr>
                <a:xfrm>
                  <a:off x="293778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7" name="Google Shape;2937;p30"/>
                <p:cNvSpPr/>
                <p:nvPr/>
              </p:nvSpPr>
              <p:spPr>
                <a:xfrm>
                  <a:off x="5211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8" name="Google Shape;2938;p30"/>
                <p:cNvSpPr/>
                <p:nvPr/>
              </p:nvSpPr>
              <p:spPr>
                <a:xfrm>
                  <a:off x="74916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9" name="Google Shape;2939;p30"/>
                <p:cNvSpPr/>
                <p:nvPr/>
              </p:nvSpPr>
              <p:spPr>
                <a:xfrm>
                  <a:off x="97718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0" name="Google Shape;2940;p30"/>
                <p:cNvSpPr/>
                <p:nvPr/>
              </p:nvSpPr>
              <p:spPr>
                <a:xfrm>
                  <a:off x="120518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1" name="Google Shape;2941;p30"/>
                <p:cNvSpPr/>
                <p:nvPr/>
              </p:nvSpPr>
              <p:spPr>
                <a:xfrm>
                  <a:off x="143318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2" name="Google Shape;2942;p30"/>
                <p:cNvSpPr/>
                <p:nvPr/>
              </p:nvSpPr>
              <p:spPr>
                <a:xfrm>
                  <a:off x="1661177" y="83998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3" name="Google Shape;2943;p30"/>
                <p:cNvSpPr/>
                <p:nvPr/>
              </p:nvSpPr>
              <p:spPr>
                <a:xfrm>
                  <a:off x="188859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4" name="Google Shape;2944;p30"/>
                <p:cNvSpPr/>
                <p:nvPr/>
              </p:nvSpPr>
              <p:spPr>
                <a:xfrm>
                  <a:off x="211659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5" name="Google Shape;2945;p30"/>
                <p:cNvSpPr/>
                <p:nvPr/>
              </p:nvSpPr>
              <p:spPr>
                <a:xfrm>
                  <a:off x="2344587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6" name="Google Shape;2946;p30"/>
                <p:cNvSpPr/>
                <p:nvPr/>
              </p:nvSpPr>
              <p:spPr>
                <a:xfrm>
                  <a:off x="257258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7" name="Google Shape;2947;p30"/>
                <p:cNvSpPr/>
                <p:nvPr/>
              </p:nvSpPr>
              <p:spPr>
                <a:xfrm>
                  <a:off x="2800579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8" name="Google Shape;2948;p30"/>
                <p:cNvSpPr/>
                <p:nvPr/>
              </p:nvSpPr>
              <p:spPr>
                <a:xfrm>
                  <a:off x="3028607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9" name="Google Shape;2949;p30"/>
                <p:cNvSpPr/>
                <p:nvPr/>
              </p:nvSpPr>
              <p:spPr>
                <a:xfrm>
                  <a:off x="32559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0" name="Google Shape;2950;p30"/>
                <p:cNvSpPr/>
                <p:nvPr/>
              </p:nvSpPr>
              <p:spPr>
                <a:xfrm>
                  <a:off x="3483990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1" name="Google Shape;2951;p30"/>
                <p:cNvSpPr/>
                <p:nvPr/>
              </p:nvSpPr>
              <p:spPr>
                <a:xfrm>
                  <a:off x="3703066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2" name="Google Shape;2952;p30"/>
                <p:cNvSpPr/>
                <p:nvPr/>
              </p:nvSpPr>
              <p:spPr>
                <a:xfrm>
                  <a:off x="3930485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72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2672" y="3117"/>
                      </a:moveTo>
                      <a:lnTo>
                        <a:pt x="2672" y="3117"/>
                      </a:lnTo>
                      <a:lnTo>
                        <a:pt x="267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3" name="Google Shape;2953;p30"/>
                <p:cNvSpPr/>
                <p:nvPr/>
              </p:nvSpPr>
              <p:spPr>
                <a:xfrm>
                  <a:off x="415848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4" name="Google Shape;2954;p30"/>
                <p:cNvSpPr/>
                <p:nvPr/>
              </p:nvSpPr>
              <p:spPr>
                <a:xfrm>
                  <a:off x="438647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632" y="3117"/>
                      </a:moveTo>
                      <a:lnTo>
                        <a:pt x="632" y="3117"/>
                      </a:lnTo>
                      <a:lnTo>
                        <a:pt x="63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5" name="Google Shape;2955;p30"/>
                <p:cNvSpPr/>
                <p:nvPr/>
              </p:nvSpPr>
              <p:spPr>
                <a:xfrm>
                  <a:off x="4614473" y="84607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6" name="Google Shape;2956;p30"/>
                <p:cNvSpPr/>
                <p:nvPr/>
              </p:nvSpPr>
              <p:spPr>
                <a:xfrm>
                  <a:off x="484250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3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0"/>
                      </a:lnTo>
                      <a:close/>
                      <a:moveTo>
                        <a:pt x="2653" y="3117"/>
                      </a:moveTo>
                      <a:lnTo>
                        <a:pt x="2653" y="3117"/>
                      </a:lnTo>
                      <a:lnTo>
                        <a:pt x="2653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7" name="Google Shape;2957;p30"/>
                <p:cNvSpPr/>
                <p:nvPr/>
              </p:nvSpPr>
              <p:spPr>
                <a:xfrm>
                  <a:off x="507049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4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8" name="Google Shape;2958;p30"/>
                <p:cNvSpPr/>
                <p:nvPr/>
              </p:nvSpPr>
              <p:spPr>
                <a:xfrm>
                  <a:off x="5297883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9" name="Google Shape;2959;p30"/>
                <p:cNvSpPr/>
                <p:nvPr/>
              </p:nvSpPr>
              <p:spPr>
                <a:xfrm>
                  <a:off x="551756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0" name="Google Shape;2960;p30"/>
                <p:cNvSpPr/>
                <p:nvPr/>
              </p:nvSpPr>
              <p:spPr>
                <a:xfrm>
                  <a:off x="57455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1" name="Google Shape;2961;p30"/>
                <p:cNvSpPr/>
                <p:nvPr/>
              </p:nvSpPr>
              <p:spPr>
                <a:xfrm>
                  <a:off x="597298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2" name="Google Shape;2962;p30"/>
                <p:cNvSpPr/>
                <p:nvPr/>
              </p:nvSpPr>
              <p:spPr>
                <a:xfrm>
                  <a:off x="6200980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3" name="Google Shape;2963;p30"/>
                <p:cNvSpPr/>
                <p:nvPr/>
              </p:nvSpPr>
              <p:spPr>
                <a:xfrm>
                  <a:off x="642897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4" name="Google Shape;2964;p30"/>
                <p:cNvSpPr/>
                <p:nvPr/>
              </p:nvSpPr>
              <p:spPr>
                <a:xfrm>
                  <a:off x="665697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5" name="Google Shape;2965;p30"/>
                <p:cNvSpPr/>
                <p:nvPr/>
              </p:nvSpPr>
              <p:spPr>
                <a:xfrm>
                  <a:off x="688496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4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6" name="Google Shape;2966;p30"/>
                <p:cNvSpPr/>
                <p:nvPr/>
              </p:nvSpPr>
              <p:spPr>
                <a:xfrm>
                  <a:off x="711299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7" name="Google Shape;2967;p30"/>
                <p:cNvSpPr/>
                <p:nvPr/>
              </p:nvSpPr>
              <p:spPr>
                <a:xfrm>
                  <a:off x="734038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8" name="Google Shape;2968;p30"/>
                <p:cNvSpPr/>
                <p:nvPr/>
              </p:nvSpPr>
              <p:spPr>
                <a:xfrm>
                  <a:off x="756837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9" name="Google Shape;2969;p30"/>
                <p:cNvSpPr/>
                <p:nvPr/>
              </p:nvSpPr>
              <p:spPr>
                <a:xfrm>
                  <a:off x="779640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0" name="Google Shape;2970;p30"/>
                <p:cNvSpPr/>
                <p:nvPr/>
              </p:nvSpPr>
              <p:spPr>
                <a:xfrm>
                  <a:off x="802440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1" name="Google Shape;2971;p30"/>
                <p:cNvSpPr/>
                <p:nvPr/>
              </p:nvSpPr>
              <p:spPr>
                <a:xfrm>
                  <a:off x="825239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2" name="Google Shape;2972;p30"/>
                <p:cNvSpPr/>
                <p:nvPr/>
              </p:nvSpPr>
              <p:spPr>
                <a:xfrm>
                  <a:off x="84803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3" name="Google Shape;2973;p30"/>
                <p:cNvSpPr/>
                <p:nvPr/>
              </p:nvSpPr>
              <p:spPr>
                <a:xfrm>
                  <a:off x="870781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4" name="Google Shape;2974;p30"/>
                <p:cNvSpPr/>
                <p:nvPr/>
              </p:nvSpPr>
              <p:spPr>
                <a:xfrm>
                  <a:off x="8926889" y="83998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  <a:moveTo>
                        <a:pt x="2653" y="3136"/>
                      </a:moveTo>
                      <a:lnTo>
                        <a:pt x="2653" y="3136"/>
                      </a:lnTo>
                      <a:lnTo>
                        <a:pt x="2653" y="313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75" name="Google Shape;2975;p30"/>
              <p:cNvSpPr/>
              <p:nvPr/>
            </p:nvSpPr>
            <p:spPr>
              <a:xfrm>
                <a:off x="8607" y="4897646"/>
                <a:ext cx="913559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731" h="7404" extrusionOk="0">
                    <a:moveTo>
                      <a:pt x="1" y="0"/>
                    </a:moveTo>
                    <a:lnTo>
                      <a:pt x="1" y="7403"/>
                    </a:lnTo>
                    <a:lnTo>
                      <a:pt x="284730" y="7403"/>
                    </a:lnTo>
                    <a:lnTo>
                      <a:pt x="2847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76" name="Google Shape;2976;p30"/>
              <p:cNvGrpSpPr/>
              <p:nvPr/>
            </p:nvGrpSpPr>
            <p:grpSpPr>
              <a:xfrm>
                <a:off x="82434" y="4966083"/>
                <a:ext cx="8958164" cy="100651"/>
                <a:chOff x="82434" y="4966083"/>
                <a:chExt cx="8958164" cy="100651"/>
              </a:xfrm>
            </p:grpSpPr>
            <p:sp>
              <p:nvSpPr>
                <p:cNvPr id="2977" name="Google Shape;2977;p30"/>
                <p:cNvSpPr/>
                <p:nvPr/>
              </p:nvSpPr>
              <p:spPr>
                <a:xfrm>
                  <a:off x="82434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8" name="Google Shape;2978;p30"/>
                <p:cNvSpPr/>
                <p:nvPr/>
              </p:nvSpPr>
              <p:spPr>
                <a:xfrm>
                  <a:off x="302088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9" name="Google Shape;2979;p30"/>
                <p:cNvSpPr/>
                <p:nvPr/>
              </p:nvSpPr>
              <p:spPr>
                <a:xfrm>
                  <a:off x="530116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0" name="Google Shape;2980;p30"/>
                <p:cNvSpPr/>
                <p:nvPr/>
              </p:nvSpPr>
              <p:spPr>
                <a:xfrm>
                  <a:off x="758112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1" name="Google Shape;2981;p30"/>
                <p:cNvSpPr/>
                <p:nvPr/>
              </p:nvSpPr>
              <p:spPr>
                <a:xfrm>
                  <a:off x="98549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1" y="1207"/>
                      </a:lnTo>
                      <a:lnTo>
                        <a:pt x="836" y="2005"/>
                      </a:lnTo>
                      <a:lnTo>
                        <a:pt x="632" y="3136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73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2" name="Google Shape;2982;p30"/>
                <p:cNvSpPr/>
                <p:nvPr/>
              </p:nvSpPr>
              <p:spPr>
                <a:xfrm>
                  <a:off x="121352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1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1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3" name="Google Shape;2983;p30"/>
                <p:cNvSpPr/>
                <p:nvPr/>
              </p:nvSpPr>
              <p:spPr>
                <a:xfrm>
                  <a:off x="1441523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4" name="Google Shape;2984;p30"/>
                <p:cNvSpPr/>
                <p:nvPr/>
              </p:nvSpPr>
              <p:spPr>
                <a:xfrm>
                  <a:off x="166951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5" name="Google Shape;2985;p30"/>
                <p:cNvSpPr/>
                <p:nvPr/>
              </p:nvSpPr>
              <p:spPr>
                <a:xfrm>
                  <a:off x="189751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6" name="Google Shape;2986;p30"/>
                <p:cNvSpPr/>
                <p:nvPr/>
              </p:nvSpPr>
              <p:spPr>
                <a:xfrm>
                  <a:off x="212551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7" name="Google Shape;2987;p30"/>
                <p:cNvSpPr/>
                <p:nvPr/>
              </p:nvSpPr>
              <p:spPr>
                <a:xfrm>
                  <a:off x="235292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72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8" name="Google Shape;2988;p30"/>
                <p:cNvSpPr/>
                <p:nvPr/>
              </p:nvSpPr>
              <p:spPr>
                <a:xfrm>
                  <a:off x="258092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9" name="Google Shape;2989;p30"/>
                <p:cNvSpPr/>
                <p:nvPr/>
              </p:nvSpPr>
              <p:spPr>
                <a:xfrm>
                  <a:off x="280892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0" name="Google Shape;2990;p30"/>
                <p:cNvSpPr/>
                <p:nvPr/>
              </p:nvSpPr>
              <p:spPr>
                <a:xfrm>
                  <a:off x="303691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1" name="Google Shape;2991;p30"/>
                <p:cNvSpPr/>
                <p:nvPr/>
              </p:nvSpPr>
              <p:spPr>
                <a:xfrm>
                  <a:off x="326494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2" name="Google Shape;2992;p30"/>
                <p:cNvSpPr/>
                <p:nvPr/>
              </p:nvSpPr>
              <p:spPr>
                <a:xfrm>
                  <a:off x="349294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3" name="Google Shape;2993;p30"/>
                <p:cNvSpPr/>
                <p:nvPr/>
              </p:nvSpPr>
              <p:spPr>
                <a:xfrm>
                  <a:off x="371140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1" y="3117"/>
                      </a:lnTo>
                      <a:lnTo>
                        <a:pt x="1633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4" name="Google Shape;2994;p30"/>
                <p:cNvSpPr/>
                <p:nvPr/>
              </p:nvSpPr>
              <p:spPr>
                <a:xfrm>
                  <a:off x="3939404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5" name="Google Shape;2995;p30"/>
                <p:cNvSpPr/>
                <p:nvPr/>
              </p:nvSpPr>
              <p:spPr>
                <a:xfrm>
                  <a:off x="4167400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13" y="3117"/>
                      </a:lnTo>
                      <a:lnTo>
                        <a:pt x="613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50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6" name="Google Shape;2996;p30"/>
                <p:cNvSpPr/>
                <p:nvPr/>
              </p:nvSpPr>
              <p:spPr>
                <a:xfrm>
                  <a:off x="439542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12" y="3117"/>
                      </a:lnTo>
                      <a:lnTo>
                        <a:pt x="1633" y="2598"/>
                      </a:lnTo>
                      <a:lnTo>
                        <a:pt x="2653" y="3117"/>
                      </a:lnTo>
                      <a:lnTo>
                        <a:pt x="2449" y="2004"/>
                      </a:lnTo>
                      <a:lnTo>
                        <a:pt x="3284" y="1188"/>
                      </a:lnTo>
                      <a:lnTo>
                        <a:pt x="2134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7" name="Google Shape;2997;p30"/>
                <p:cNvSpPr/>
                <p:nvPr/>
              </p:nvSpPr>
              <p:spPr>
                <a:xfrm>
                  <a:off x="4622815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39"/>
                      </a:lnTo>
                      <a:lnTo>
                        <a:pt x="1" y="1188"/>
                      </a:lnTo>
                      <a:lnTo>
                        <a:pt x="836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73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8" name="Google Shape;2998;p30"/>
                <p:cNvSpPr/>
                <p:nvPr/>
              </p:nvSpPr>
              <p:spPr>
                <a:xfrm>
                  <a:off x="4850811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54" y="3117"/>
                      </a:lnTo>
                      <a:lnTo>
                        <a:pt x="2469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2999;p30"/>
                <p:cNvSpPr/>
                <p:nvPr/>
              </p:nvSpPr>
              <p:spPr>
                <a:xfrm>
                  <a:off x="507883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31" y="3117"/>
                      </a:lnTo>
                      <a:lnTo>
                        <a:pt x="1651" y="2598"/>
                      </a:lnTo>
                      <a:lnTo>
                        <a:pt x="2653" y="3117"/>
                      </a:lnTo>
                      <a:lnTo>
                        <a:pt x="2468" y="2004"/>
                      </a:lnTo>
                      <a:lnTo>
                        <a:pt x="3284" y="1188"/>
                      </a:lnTo>
                      <a:lnTo>
                        <a:pt x="2152" y="1039"/>
                      </a:lnTo>
                      <a:lnTo>
                        <a:pt x="16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0" name="Google Shape;3000;p30"/>
                <p:cNvSpPr/>
                <p:nvPr/>
              </p:nvSpPr>
              <p:spPr>
                <a:xfrm>
                  <a:off x="5306835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1" name="Google Shape;3001;p30"/>
                <p:cNvSpPr/>
                <p:nvPr/>
              </p:nvSpPr>
              <p:spPr>
                <a:xfrm>
                  <a:off x="5525911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2" name="Google Shape;3002;p30"/>
                <p:cNvSpPr/>
                <p:nvPr/>
              </p:nvSpPr>
              <p:spPr>
                <a:xfrm>
                  <a:off x="5753907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3" name="Google Shape;3003;p30"/>
                <p:cNvSpPr/>
                <p:nvPr/>
              </p:nvSpPr>
              <p:spPr>
                <a:xfrm>
                  <a:off x="5981903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4" name="Google Shape;3004;p30"/>
                <p:cNvSpPr/>
                <p:nvPr/>
              </p:nvSpPr>
              <p:spPr>
                <a:xfrm>
                  <a:off x="6209899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5" name="Google Shape;3005;p30"/>
                <p:cNvSpPr/>
                <p:nvPr/>
              </p:nvSpPr>
              <p:spPr>
                <a:xfrm>
                  <a:off x="6437895" y="4966083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613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6" name="Google Shape;3006;p30"/>
                <p:cNvSpPr/>
                <p:nvPr/>
              </p:nvSpPr>
              <p:spPr>
                <a:xfrm>
                  <a:off x="666531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7" name="Google Shape;3007;p30"/>
                <p:cNvSpPr/>
                <p:nvPr/>
              </p:nvSpPr>
              <p:spPr>
                <a:xfrm>
                  <a:off x="689331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8" name="Google Shape;3008;p30"/>
                <p:cNvSpPr/>
                <p:nvPr/>
              </p:nvSpPr>
              <p:spPr>
                <a:xfrm>
                  <a:off x="712130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9" name="Google Shape;3009;p30"/>
                <p:cNvSpPr/>
                <p:nvPr/>
              </p:nvSpPr>
              <p:spPr>
                <a:xfrm>
                  <a:off x="734933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0" name="Google Shape;3010;p30"/>
                <p:cNvSpPr/>
                <p:nvPr/>
              </p:nvSpPr>
              <p:spPr>
                <a:xfrm>
                  <a:off x="757733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1" name="Google Shape;3011;p30"/>
                <p:cNvSpPr/>
                <p:nvPr/>
              </p:nvSpPr>
              <p:spPr>
                <a:xfrm>
                  <a:off x="7805326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2" name="Google Shape;3012;p30"/>
                <p:cNvSpPr/>
                <p:nvPr/>
              </p:nvSpPr>
              <p:spPr>
                <a:xfrm>
                  <a:off x="8032712" y="4966083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73" y="3118"/>
                      </a:lnTo>
                      <a:lnTo>
                        <a:pt x="2673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3" name="Google Shape;3013;p30"/>
                <p:cNvSpPr/>
                <p:nvPr/>
              </p:nvSpPr>
              <p:spPr>
                <a:xfrm>
                  <a:off x="826074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4" name="Google Shape;3014;p30"/>
                <p:cNvSpPr/>
                <p:nvPr/>
              </p:nvSpPr>
              <p:spPr>
                <a:xfrm>
                  <a:off x="848873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5" name="Google Shape;3015;p30"/>
                <p:cNvSpPr/>
                <p:nvPr/>
              </p:nvSpPr>
              <p:spPr>
                <a:xfrm>
                  <a:off x="8716732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6" name="Google Shape;3016;p30"/>
                <p:cNvSpPr/>
                <p:nvPr/>
              </p:nvSpPr>
              <p:spPr>
                <a:xfrm>
                  <a:off x="893519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017" name="Google Shape;3017;p30"/>
            <p:cNvSpPr/>
            <p:nvPr/>
          </p:nvSpPr>
          <p:spPr>
            <a:xfrm>
              <a:off x="303900" y="549338"/>
              <a:ext cx="8536200" cy="4052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3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9" name="Google Shape;3019;p31"/>
          <p:cNvGrpSpPr/>
          <p:nvPr/>
        </p:nvGrpSpPr>
        <p:grpSpPr>
          <a:xfrm>
            <a:off x="297" y="15560"/>
            <a:ext cx="9143904" cy="5119643"/>
            <a:chOff x="297" y="15560"/>
            <a:chExt cx="9143904" cy="5119643"/>
          </a:xfrm>
        </p:grpSpPr>
        <p:grpSp>
          <p:nvGrpSpPr>
            <p:cNvPr id="3020" name="Google Shape;3020;p31"/>
            <p:cNvGrpSpPr/>
            <p:nvPr/>
          </p:nvGrpSpPr>
          <p:grpSpPr>
            <a:xfrm>
              <a:off x="297" y="15560"/>
              <a:ext cx="9143904" cy="5119643"/>
              <a:chOff x="297" y="15560"/>
              <a:chExt cx="9143904" cy="5119643"/>
            </a:xfrm>
          </p:grpSpPr>
          <p:sp>
            <p:nvSpPr>
              <p:cNvPr id="3021" name="Google Shape;3021;p31"/>
              <p:cNvSpPr/>
              <p:nvPr/>
            </p:nvSpPr>
            <p:spPr>
              <a:xfrm>
                <a:off x="158636" y="377479"/>
                <a:ext cx="8844455" cy="4395773"/>
              </a:xfrm>
              <a:custGeom>
                <a:avLst/>
                <a:gdLst/>
                <a:ahLst/>
                <a:cxnLst/>
                <a:rect l="l" t="t" r="r" b="b"/>
                <a:pathLst>
                  <a:path w="275657" h="137004" extrusionOk="0">
                    <a:moveTo>
                      <a:pt x="0" y="1"/>
                    </a:moveTo>
                    <a:lnTo>
                      <a:pt x="0" y="57741"/>
                    </a:lnTo>
                    <a:cubicBezTo>
                      <a:pt x="5789" y="57926"/>
                      <a:pt x="10409" y="62676"/>
                      <a:pt x="10409" y="68502"/>
                    </a:cubicBezTo>
                    <a:cubicBezTo>
                      <a:pt x="10409" y="74328"/>
                      <a:pt x="5789" y="79078"/>
                      <a:pt x="0" y="79263"/>
                    </a:cubicBezTo>
                    <a:lnTo>
                      <a:pt x="0" y="137003"/>
                    </a:lnTo>
                    <a:lnTo>
                      <a:pt x="275657" y="137003"/>
                    </a:lnTo>
                    <a:lnTo>
                      <a:pt x="275657" y="79263"/>
                    </a:lnTo>
                    <a:cubicBezTo>
                      <a:pt x="269720" y="79263"/>
                      <a:pt x="264896" y="74458"/>
                      <a:pt x="264896" y="68502"/>
                    </a:cubicBezTo>
                    <a:cubicBezTo>
                      <a:pt x="264896" y="62565"/>
                      <a:pt x="269720" y="57741"/>
                      <a:pt x="275657" y="57741"/>
                    </a:cubicBezTo>
                    <a:lnTo>
                      <a:pt x="275657" y="1"/>
                    </a:lnTo>
                    <a:close/>
                  </a:path>
                </a:pathLst>
              </a:custGeom>
              <a:solidFill>
                <a:srgbClr val="FFE8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31"/>
              <p:cNvSpPr/>
              <p:nvPr/>
            </p:nvSpPr>
            <p:spPr>
              <a:xfrm>
                <a:off x="297" y="15560"/>
                <a:ext cx="914390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990" h="7404" extrusionOk="0">
                    <a:moveTo>
                      <a:pt x="0" y="0"/>
                    </a:moveTo>
                    <a:lnTo>
                      <a:pt x="0" y="7403"/>
                    </a:lnTo>
                    <a:lnTo>
                      <a:pt x="284989" y="7403"/>
                    </a:lnTo>
                    <a:lnTo>
                      <a:pt x="2849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23" name="Google Shape;3023;p31"/>
              <p:cNvGrpSpPr/>
              <p:nvPr/>
            </p:nvGrpSpPr>
            <p:grpSpPr>
              <a:xfrm>
                <a:off x="74092" y="83998"/>
                <a:ext cx="8958196" cy="100651"/>
                <a:chOff x="74092" y="83998"/>
                <a:chExt cx="8958196" cy="100651"/>
              </a:xfrm>
            </p:grpSpPr>
            <p:sp>
              <p:nvSpPr>
                <p:cNvPr id="3024" name="Google Shape;3024;p31"/>
                <p:cNvSpPr/>
                <p:nvPr/>
              </p:nvSpPr>
              <p:spPr>
                <a:xfrm>
                  <a:off x="7409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5" name="Google Shape;3025;p31"/>
                <p:cNvSpPr/>
                <p:nvPr/>
              </p:nvSpPr>
              <p:spPr>
                <a:xfrm>
                  <a:off x="293778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6" name="Google Shape;3026;p31"/>
                <p:cNvSpPr/>
                <p:nvPr/>
              </p:nvSpPr>
              <p:spPr>
                <a:xfrm>
                  <a:off x="5211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7" name="Google Shape;3027;p31"/>
                <p:cNvSpPr/>
                <p:nvPr/>
              </p:nvSpPr>
              <p:spPr>
                <a:xfrm>
                  <a:off x="74916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8" name="Google Shape;3028;p31"/>
                <p:cNvSpPr/>
                <p:nvPr/>
              </p:nvSpPr>
              <p:spPr>
                <a:xfrm>
                  <a:off x="97718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9" name="Google Shape;3029;p31"/>
                <p:cNvSpPr/>
                <p:nvPr/>
              </p:nvSpPr>
              <p:spPr>
                <a:xfrm>
                  <a:off x="120518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0" name="Google Shape;3030;p31"/>
                <p:cNvSpPr/>
                <p:nvPr/>
              </p:nvSpPr>
              <p:spPr>
                <a:xfrm>
                  <a:off x="143318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1" name="Google Shape;3031;p31"/>
                <p:cNvSpPr/>
                <p:nvPr/>
              </p:nvSpPr>
              <p:spPr>
                <a:xfrm>
                  <a:off x="1661177" y="83998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2" name="Google Shape;3032;p31"/>
                <p:cNvSpPr/>
                <p:nvPr/>
              </p:nvSpPr>
              <p:spPr>
                <a:xfrm>
                  <a:off x="188859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3" name="Google Shape;3033;p31"/>
                <p:cNvSpPr/>
                <p:nvPr/>
              </p:nvSpPr>
              <p:spPr>
                <a:xfrm>
                  <a:off x="211659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4" name="Google Shape;3034;p31"/>
                <p:cNvSpPr/>
                <p:nvPr/>
              </p:nvSpPr>
              <p:spPr>
                <a:xfrm>
                  <a:off x="2344587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5" name="Google Shape;3035;p31"/>
                <p:cNvSpPr/>
                <p:nvPr/>
              </p:nvSpPr>
              <p:spPr>
                <a:xfrm>
                  <a:off x="257258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6" name="Google Shape;3036;p31"/>
                <p:cNvSpPr/>
                <p:nvPr/>
              </p:nvSpPr>
              <p:spPr>
                <a:xfrm>
                  <a:off x="2800579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7" name="Google Shape;3037;p31"/>
                <p:cNvSpPr/>
                <p:nvPr/>
              </p:nvSpPr>
              <p:spPr>
                <a:xfrm>
                  <a:off x="3028607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8" name="Google Shape;3038;p31"/>
                <p:cNvSpPr/>
                <p:nvPr/>
              </p:nvSpPr>
              <p:spPr>
                <a:xfrm>
                  <a:off x="32559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9" name="Google Shape;3039;p31"/>
                <p:cNvSpPr/>
                <p:nvPr/>
              </p:nvSpPr>
              <p:spPr>
                <a:xfrm>
                  <a:off x="3483990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0" name="Google Shape;3040;p31"/>
                <p:cNvSpPr/>
                <p:nvPr/>
              </p:nvSpPr>
              <p:spPr>
                <a:xfrm>
                  <a:off x="3703066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1" name="Google Shape;3041;p31"/>
                <p:cNvSpPr/>
                <p:nvPr/>
              </p:nvSpPr>
              <p:spPr>
                <a:xfrm>
                  <a:off x="3930485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72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2672" y="3117"/>
                      </a:moveTo>
                      <a:lnTo>
                        <a:pt x="2672" y="3117"/>
                      </a:lnTo>
                      <a:lnTo>
                        <a:pt x="267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2" name="Google Shape;3042;p31"/>
                <p:cNvSpPr/>
                <p:nvPr/>
              </p:nvSpPr>
              <p:spPr>
                <a:xfrm>
                  <a:off x="415848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3" name="Google Shape;3043;p31"/>
                <p:cNvSpPr/>
                <p:nvPr/>
              </p:nvSpPr>
              <p:spPr>
                <a:xfrm>
                  <a:off x="438647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632" y="3117"/>
                      </a:moveTo>
                      <a:lnTo>
                        <a:pt x="632" y="3117"/>
                      </a:lnTo>
                      <a:lnTo>
                        <a:pt x="63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4" name="Google Shape;3044;p31"/>
                <p:cNvSpPr/>
                <p:nvPr/>
              </p:nvSpPr>
              <p:spPr>
                <a:xfrm>
                  <a:off x="4614473" y="84607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5" name="Google Shape;3045;p31"/>
                <p:cNvSpPr/>
                <p:nvPr/>
              </p:nvSpPr>
              <p:spPr>
                <a:xfrm>
                  <a:off x="484250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3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0"/>
                      </a:lnTo>
                      <a:close/>
                      <a:moveTo>
                        <a:pt x="2653" y="3117"/>
                      </a:moveTo>
                      <a:lnTo>
                        <a:pt x="2653" y="3117"/>
                      </a:lnTo>
                      <a:lnTo>
                        <a:pt x="2653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6" name="Google Shape;3046;p31"/>
                <p:cNvSpPr/>
                <p:nvPr/>
              </p:nvSpPr>
              <p:spPr>
                <a:xfrm>
                  <a:off x="507049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4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7" name="Google Shape;3047;p31"/>
                <p:cNvSpPr/>
                <p:nvPr/>
              </p:nvSpPr>
              <p:spPr>
                <a:xfrm>
                  <a:off x="5297883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8" name="Google Shape;3048;p31"/>
                <p:cNvSpPr/>
                <p:nvPr/>
              </p:nvSpPr>
              <p:spPr>
                <a:xfrm>
                  <a:off x="551756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9" name="Google Shape;3049;p31"/>
                <p:cNvSpPr/>
                <p:nvPr/>
              </p:nvSpPr>
              <p:spPr>
                <a:xfrm>
                  <a:off x="57455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0" name="Google Shape;3050;p31"/>
                <p:cNvSpPr/>
                <p:nvPr/>
              </p:nvSpPr>
              <p:spPr>
                <a:xfrm>
                  <a:off x="597298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1" name="Google Shape;3051;p31"/>
                <p:cNvSpPr/>
                <p:nvPr/>
              </p:nvSpPr>
              <p:spPr>
                <a:xfrm>
                  <a:off x="6200980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2" name="Google Shape;3052;p31"/>
                <p:cNvSpPr/>
                <p:nvPr/>
              </p:nvSpPr>
              <p:spPr>
                <a:xfrm>
                  <a:off x="642897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3" name="Google Shape;3053;p31"/>
                <p:cNvSpPr/>
                <p:nvPr/>
              </p:nvSpPr>
              <p:spPr>
                <a:xfrm>
                  <a:off x="665697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4" name="Google Shape;3054;p31"/>
                <p:cNvSpPr/>
                <p:nvPr/>
              </p:nvSpPr>
              <p:spPr>
                <a:xfrm>
                  <a:off x="688496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4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5" name="Google Shape;3055;p31"/>
                <p:cNvSpPr/>
                <p:nvPr/>
              </p:nvSpPr>
              <p:spPr>
                <a:xfrm>
                  <a:off x="711299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6" name="Google Shape;3056;p31"/>
                <p:cNvSpPr/>
                <p:nvPr/>
              </p:nvSpPr>
              <p:spPr>
                <a:xfrm>
                  <a:off x="734038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7" name="Google Shape;3057;p31"/>
                <p:cNvSpPr/>
                <p:nvPr/>
              </p:nvSpPr>
              <p:spPr>
                <a:xfrm>
                  <a:off x="756837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8" name="Google Shape;3058;p31"/>
                <p:cNvSpPr/>
                <p:nvPr/>
              </p:nvSpPr>
              <p:spPr>
                <a:xfrm>
                  <a:off x="779640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9" name="Google Shape;3059;p31"/>
                <p:cNvSpPr/>
                <p:nvPr/>
              </p:nvSpPr>
              <p:spPr>
                <a:xfrm>
                  <a:off x="802440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0" name="Google Shape;3060;p31"/>
                <p:cNvSpPr/>
                <p:nvPr/>
              </p:nvSpPr>
              <p:spPr>
                <a:xfrm>
                  <a:off x="825239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1" name="Google Shape;3061;p31"/>
                <p:cNvSpPr/>
                <p:nvPr/>
              </p:nvSpPr>
              <p:spPr>
                <a:xfrm>
                  <a:off x="84803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2" name="Google Shape;3062;p31"/>
                <p:cNvSpPr/>
                <p:nvPr/>
              </p:nvSpPr>
              <p:spPr>
                <a:xfrm>
                  <a:off x="870781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3" name="Google Shape;3063;p31"/>
                <p:cNvSpPr/>
                <p:nvPr/>
              </p:nvSpPr>
              <p:spPr>
                <a:xfrm>
                  <a:off x="8926889" y="83998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  <a:moveTo>
                        <a:pt x="2653" y="3136"/>
                      </a:moveTo>
                      <a:lnTo>
                        <a:pt x="2653" y="3136"/>
                      </a:lnTo>
                      <a:lnTo>
                        <a:pt x="2653" y="313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64" name="Google Shape;3064;p31"/>
              <p:cNvSpPr/>
              <p:nvPr/>
            </p:nvSpPr>
            <p:spPr>
              <a:xfrm>
                <a:off x="8607" y="4897646"/>
                <a:ext cx="913559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731" h="7404" extrusionOk="0">
                    <a:moveTo>
                      <a:pt x="1" y="0"/>
                    </a:moveTo>
                    <a:lnTo>
                      <a:pt x="1" y="7403"/>
                    </a:lnTo>
                    <a:lnTo>
                      <a:pt x="284730" y="7403"/>
                    </a:lnTo>
                    <a:lnTo>
                      <a:pt x="2847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65" name="Google Shape;3065;p31"/>
              <p:cNvGrpSpPr/>
              <p:nvPr/>
            </p:nvGrpSpPr>
            <p:grpSpPr>
              <a:xfrm>
                <a:off x="82434" y="4966083"/>
                <a:ext cx="8958164" cy="100651"/>
                <a:chOff x="82434" y="4966083"/>
                <a:chExt cx="8958164" cy="100651"/>
              </a:xfrm>
            </p:grpSpPr>
            <p:sp>
              <p:nvSpPr>
                <p:cNvPr id="3066" name="Google Shape;3066;p31"/>
                <p:cNvSpPr/>
                <p:nvPr/>
              </p:nvSpPr>
              <p:spPr>
                <a:xfrm>
                  <a:off x="82434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7" name="Google Shape;3067;p31"/>
                <p:cNvSpPr/>
                <p:nvPr/>
              </p:nvSpPr>
              <p:spPr>
                <a:xfrm>
                  <a:off x="302088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8" name="Google Shape;3068;p31"/>
                <p:cNvSpPr/>
                <p:nvPr/>
              </p:nvSpPr>
              <p:spPr>
                <a:xfrm>
                  <a:off x="530116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9" name="Google Shape;3069;p31"/>
                <p:cNvSpPr/>
                <p:nvPr/>
              </p:nvSpPr>
              <p:spPr>
                <a:xfrm>
                  <a:off x="758112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0" name="Google Shape;3070;p31"/>
                <p:cNvSpPr/>
                <p:nvPr/>
              </p:nvSpPr>
              <p:spPr>
                <a:xfrm>
                  <a:off x="98549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1" y="1207"/>
                      </a:lnTo>
                      <a:lnTo>
                        <a:pt x="836" y="2005"/>
                      </a:lnTo>
                      <a:lnTo>
                        <a:pt x="632" y="3136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73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1" name="Google Shape;3071;p31"/>
                <p:cNvSpPr/>
                <p:nvPr/>
              </p:nvSpPr>
              <p:spPr>
                <a:xfrm>
                  <a:off x="121352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1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1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2" name="Google Shape;3072;p31"/>
                <p:cNvSpPr/>
                <p:nvPr/>
              </p:nvSpPr>
              <p:spPr>
                <a:xfrm>
                  <a:off x="1441523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3" name="Google Shape;3073;p31"/>
                <p:cNvSpPr/>
                <p:nvPr/>
              </p:nvSpPr>
              <p:spPr>
                <a:xfrm>
                  <a:off x="166951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4" name="Google Shape;3074;p31"/>
                <p:cNvSpPr/>
                <p:nvPr/>
              </p:nvSpPr>
              <p:spPr>
                <a:xfrm>
                  <a:off x="189751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5" name="Google Shape;3075;p31"/>
                <p:cNvSpPr/>
                <p:nvPr/>
              </p:nvSpPr>
              <p:spPr>
                <a:xfrm>
                  <a:off x="212551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6" name="Google Shape;3076;p31"/>
                <p:cNvSpPr/>
                <p:nvPr/>
              </p:nvSpPr>
              <p:spPr>
                <a:xfrm>
                  <a:off x="235292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72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7" name="Google Shape;3077;p31"/>
                <p:cNvSpPr/>
                <p:nvPr/>
              </p:nvSpPr>
              <p:spPr>
                <a:xfrm>
                  <a:off x="258092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8" name="Google Shape;3078;p31"/>
                <p:cNvSpPr/>
                <p:nvPr/>
              </p:nvSpPr>
              <p:spPr>
                <a:xfrm>
                  <a:off x="280892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9" name="Google Shape;3079;p31"/>
                <p:cNvSpPr/>
                <p:nvPr/>
              </p:nvSpPr>
              <p:spPr>
                <a:xfrm>
                  <a:off x="303691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0" name="Google Shape;3080;p31"/>
                <p:cNvSpPr/>
                <p:nvPr/>
              </p:nvSpPr>
              <p:spPr>
                <a:xfrm>
                  <a:off x="326494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1" name="Google Shape;3081;p31"/>
                <p:cNvSpPr/>
                <p:nvPr/>
              </p:nvSpPr>
              <p:spPr>
                <a:xfrm>
                  <a:off x="349294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2" name="Google Shape;3082;p31"/>
                <p:cNvSpPr/>
                <p:nvPr/>
              </p:nvSpPr>
              <p:spPr>
                <a:xfrm>
                  <a:off x="371140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1" y="3117"/>
                      </a:lnTo>
                      <a:lnTo>
                        <a:pt x="1633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3" name="Google Shape;3083;p31"/>
                <p:cNvSpPr/>
                <p:nvPr/>
              </p:nvSpPr>
              <p:spPr>
                <a:xfrm>
                  <a:off x="3939404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4" name="Google Shape;3084;p31"/>
                <p:cNvSpPr/>
                <p:nvPr/>
              </p:nvSpPr>
              <p:spPr>
                <a:xfrm>
                  <a:off x="4167400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13" y="3117"/>
                      </a:lnTo>
                      <a:lnTo>
                        <a:pt x="613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50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5" name="Google Shape;3085;p31"/>
                <p:cNvSpPr/>
                <p:nvPr/>
              </p:nvSpPr>
              <p:spPr>
                <a:xfrm>
                  <a:off x="439542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12" y="3117"/>
                      </a:lnTo>
                      <a:lnTo>
                        <a:pt x="1633" y="2598"/>
                      </a:lnTo>
                      <a:lnTo>
                        <a:pt x="2653" y="3117"/>
                      </a:lnTo>
                      <a:lnTo>
                        <a:pt x="2449" y="2004"/>
                      </a:lnTo>
                      <a:lnTo>
                        <a:pt x="3284" y="1188"/>
                      </a:lnTo>
                      <a:lnTo>
                        <a:pt x="2134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6" name="Google Shape;3086;p31"/>
                <p:cNvSpPr/>
                <p:nvPr/>
              </p:nvSpPr>
              <p:spPr>
                <a:xfrm>
                  <a:off x="4622815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39"/>
                      </a:lnTo>
                      <a:lnTo>
                        <a:pt x="1" y="1188"/>
                      </a:lnTo>
                      <a:lnTo>
                        <a:pt x="836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73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7" name="Google Shape;3087;p31"/>
                <p:cNvSpPr/>
                <p:nvPr/>
              </p:nvSpPr>
              <p:spPr>
                <a:xfrm>
                  <a:off x="4850811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54" y="3117"/>
                      </a:lnTo>
                      <a:lnTo>
                        <a:pt x="2469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8" name="Google Shape;3088;p31"/>
                <p:cNvSpPr/>
                <p:nvPr/>
              </p:nvSpPr>
              <p:spPr>
                <a:xfrm>
                  <a:off x="507883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31" y="3117"/>
                      </a:lnTo>
                      <a:lnTo>
                        <a:pt x="1651" y="2598"/>
                      </a:lnTo>
                      <a:lnTo>
                        <a:pt x="2653" y="3117"/>
                      </a:lnTo>
                      <a:lnTo>
                        <a:pt x="2468" y="2004"/>
                      </a:lnTo>
                      <a:lnTo>
                        <a:pt x="3284" y="1188"/>
                      </a:lnTo>
                      <a:lnTo>
                        <a:pt x="2152" y="1039"/>
                      </a:lnTo>
                      <a:lnTo>
                        <a:pt x="16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9" name="Google Shape;3089;p31"/>
                <p:cNvSpPr/>
                <p:nvPr/>
              </p:nvSpPr>
              <p:spPr>
                <a:xfrm>
                  <a:off x="5306835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0" name="Google Shape;3090;p31"/>
                <p:cNvSpPr/>
                <p:nvPr/>
              </p:nvSpPr>
              <p:spPr>
                <a:xfrm>
                  <a:off x="5525911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1" name="Google Shape;3091;p31"/>
                <p:cNvSpPr/>
                <p:nvPr/>
              </p:nvSpPr>
              <p:spPr>
                <a:xfrm>
                  <a:off x="5753907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2" name="Google Shape;3092;p31"/>
                <p:cNvSpPr/>
                <p:nvPr/>
              </p:nvSpPr>
              <p:spPr>
                <a:xfrm>
                  <a:off x="5981903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3" name="Google Shape;3093;p31"/>
                <p:cNvSpPr/>
                <p:nvPr/>
              </p:nvSpPr>
              <p:spPr>
                <a:xfrm>
                  <a:off x="6209899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4" name="Google Shape;3094;p31"/>
                <p:cNvSpPr/>
                <p:nvPr/>
              </p:nvSpPr>
              <p:spPr>
                <a:xfrm>
                  <a:off x="6437895" y="4966083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613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5" name="Google Shape;3095;p31"/>
                <p:cNvSpPr/>
                <p:nvPr/>
              </p:nvSpPr>
              <p:spPr>
                <a:xfrm>
                  <a:off x="666531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6" name="Google Shape;3096;p31"/>
                <p:cNvSpPr/>
                <p:nvPr/>
              </p:nvSpPr>
              <p:spPr>
                <a:xfrm>
                  <a:off x="689331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7" name="Google Shape;3097;p31"/>
                <p:cNvSpPr/>
                <p:nvPr/>
              </p:nvSpPr>
              <p:spPr>
                <a:xfrm>
                  <a:off x="712130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8" name="Google Shape;3098;p31"/>
                <p:cNvSpPr/>
                <p:nvPr/>
              </p:nvSpPr>
              <p:spPr>
                <a:xfrm>
                  <a:off x="734933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9" name="Google Shape;3099;p31"/>
                <p:cNvSpPr/>
                <p:nvPr/>
              </p:nvSpPr>
              <p:spPr>
                <a:xfrm>
                  <a:off x="757733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0" name="Google Shape;3100;p31"/>
                <p:cNvSpPr/>
                <p:nvPr/>
              </p:nvSpPr>
              <p:spPr>
                <a:xfrm>
                  <a:off x="7805326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1" name="Google Shape;3101;p31"/>
                <p:cNvSpPr/>
                <p:nvPr/>
              </p:nvSpPr>
              <p:spPr>
                <a:xfrm>
                  <a:off x="8032712" y="4966083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73" y="3118"/>
                      </a:lnTo>
                      <a:lnTo>
                        <a:pt x="2673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2" name="Google Shape;3102;p31"/>
                <p:cNvSpPr/>
                <p:nvPr/>
              </p:nvSpPr>
              <p:spPr>
                <a:xfrm>
                  <a:off x="826074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3" name="Google Shape;3103;p31"/>
                <p:cNvSpPr/>
                <p:nvPr/>
              </p:nvSpPr>
              <p:spPr>
                <a:xfrm>
                  <a:off x="848873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4" name="Google Shape;3104;p31"/>
                <p:cNvSpPr/>
                <p:nvPr/>
              </p:nvSpPr>
              <p:spPr>
                <a:xfrm>
                  <a:off x="8716732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5" name="Google Shape;3105;p31"/>
                <p:cNvSpPr/>
                <p:nvPr/>
              </p:nvSpPr>
              <p:spPr>
                <a:xfrm>
                  <a:off x="893519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06" name="Google Shape;3106;p31"/>
            <p:cNvSpPr/>
            <p:nvPr/>
          </p:nvSpPr>
          <p:spPr>
            <a:xfrm>
              <a:off x="375350" y="549338"/>
              <a:ext cx="8536200" cy="4052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8" name="Google Shape;3108;p32"/>
          <p:cNvGrpSpPr/>
          <p:nvPr/>
        </p:nvGrpSpPr>
        <p:grpSpPr>
          <a:xfrm>
            <a:off x="297" y="15560"/>
            <a:ext cx="9143904" cy="5119643"/>
            <a:chOff x="297" y="15560"/>
            <a:chExt cx="9143904" cy="5119643"/>
          </a:xfrm>
        </p:grpSpPr>
        <p:sp>
          <p:nvSpPr>
            <p:cNvPr id="3109" name="Google Shape;3109;p32"/>
            <p:cNvSpPr/>
            <p:nvPr/>
          </p:nvSpPr>
          <p:spPr>
            <a:xfrm>
              <a:off x="158636" y="377479"/>
              <a:ext cx="8844455" cy="4395773"/>
            </a:xfrm>
            <a:custGeom>
              <a:avLst/>
              <a:gdLst/>
              <a:ahLst/>
              <a:cxnLst/>
              <a:rect l="l" t="t" r="r" b="b"/>
              <a:pathLst>
                <a:path w="275657" h="137004" extrusionOk="0">
                  <a:moveTo>
                    <a:pt x="0" y="1"/>
                  </a:moveTo>
                  <a:lnTo>
                    <a:pt x="0" y="57741"/>
                  </a:lnTo>
                  <a:cubicBezTo>
                    <a:pt x="5789" y="57926"/>
                    <a:pt x="10409" y="62676"/>
                    <a:pt x="10409" y="68502"/>
                  </a:cubicBezTo>
                  <a:cubicBezTo>
                    <a:pt x="10409" y="74328"/>
                    <a:pt x="5789" y="79078"/>
                    <a:pt x="0" y="79263"/>
                  </a:cubicBezTo>
                  <a:lnTo>
                    <a:pt x="0" y="137003"/>
                  </a:lnTo>
                  <a:lnTo>
                    <a:pt x="275657" y="137003"/>
                  </a:lnTo>
                  <a:lnTo>
                    <a:pt x="275657" y="79263"/>
                  </a:lnTo>
                  <a:cubicBezTo>
                    <a:pt x="269720" y="79263"/>
                    <a:pt x="264896" y="74458"/>
                    <a:pt x="264896" y="68502"/>
                  </a:cubicBezTo>
                  <a:cubicBezTo>
                    <a:pt x="264896" y="62565"/>
                    <a:pt x="269720" y="57741"/>
                    <a:pt x="275657" y="57741"/>
                  </a:cubicBezTo>
                  <a:lnTo>
                    <a:pt x="275657" y="1"/>
                  </a:lnTo>
                  <a:close/>
                </a:path>
              </a:pathLst>
            </a:custGeom>
            <a:solidFill>
              <a:srgbClr val="FFE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2"/>
            <p:cNvSpPr/>
            <p:nvPr/>
          </p:nvSpPr>
          <p:spPr>
            <a:xfrm>
              <a:off x="297" y="15560"/>
              <a:ext cx="9143904" cy="237557"/>
            </a:xfrm>
            <a:custGeom>
              <a:avLst/>
              <a:gdLst/>
              <a:ahLst/>
              <a:cxnLst/>
              <a:rect l="l" t="t" r="r" b="b"/>
              <a:pathLst>
                <a:path w="284990" h="7404" extrusionOk="0">
                  <a:moveTo>
                    <a:pt x="0" y="0"/>
                  </a:moveTo>
                  <a:lnTo>
                    <a:pt x="0" y="7403"/>
                  </a:lnTo>
                  <a:lnTo>
                    <a:pt x="284989" y="7403"/>
                  </a:lnTo>
                  <a:lnTo>
                    <a:pt x="2849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1" name="Google Shape;3111;p32"/>
            <p:cNvGrpSpPr/>
            <p:nvPr/>
          </p:nvGrpSpPr>
          <p:grpSpPr>
            <a:xfrm>
              <a:off x="74092" y="83998"/>
              <a:ext cx="8958196" cy="100651"/>
              <a:chOff x="74092" y="83998"/>
              <a:chExt cx="8958196" cy="100651"/>
            </a:xfrm>
          </p:grpSpPr>
          <p:sp>
            <p:nvSpPr>
              <p:cNvPr id="3112" name="Google Shape;3112;p32"/>
              <p:cNvSpPr/>
              <p:nvPr/>
            </p:nvSpPr>
            <p:spPr>
              <a:xfrm>
                <a:off x="74092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2"/>
              <p:cNvSpPr/>
              <p:nvPr/>
            </p:nvSpPr>
            <p:spPr>
              <a:xfrm>
                <a:off x="293778" y="83998"/>
                <a:ext cx="104790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12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2"/>
              <p:cNvSpPr/>
              <p:nvPr/>
            </p:nvSpPr>
            <p:spPr>
              <a:xfrm>
                <a:off x="521165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2"/>
              <p:cNvSpPr/>
              <p:nvPr/>
            </p:nvSpPr>
            <p:spPr>
              <a:xfrm>
                <a:off x="749161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2"/>
              <p:cNvSpPr/>
              <p:nvPr/>
            </p:nvSpPr>
            <p:spPr>
              <a:xfrm>
                <a:off x="977189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51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2"/>
              <p:cNvSpPr/>
              <p:nvPr/>
            </p:nvSpPr>
            <p:spPr>
              <a:xfrm>
                <a:off x="1205185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2"/>
              <p:cNvSpPr/>
              <p:nvPr/>
            </p:nvSpPr>
            <p:spPr>
              <a:xfrm>
                <a:off x="1433181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2"/>
              <p:cNvSpPr/>
              <p:nvPr/>
            </p:nvSpPr>
            <p:spPr>
              <a:xfrm>
                <a:off x="1661177" y="83998"/>
                <a:ext cx="104822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2"/>
              <p:cNvSpPr/>
              <p:nvPr/>
            </p:nvSpPr>
            <p:spPr>
              <a:xfrm>
                <a:off x="1888595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3" y="311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2"/>
              <p:cNvSpPr/>
              <p:nvPr/>
            </p:nvSpPr>
            <p:spPr>
              <a:xfrm>
                <a:off x="2116591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2"/>
              <p:cNvSpPr/>
              <p:nvPr/>
            </p:nvSpPr>
            <p:spPr>
              <a:xfrm>
                <a:off x="2344587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2"/>
              <p:cNvSpPr/>
              <p:nvPr/>
            </p:nvSpPr>
            <p:spPr>
              <a:xfrm>
                <a:off x="2572583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632" y="3118"/>
                    </a:lnTo>
                    <a:lnTo>
                      <a:pt x="1634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2"/>
              <p:cNvSpPr/>
              <p:nvPr/>
            </p:nvSpPr>
            <p:spPr>
              <a:xfrm>
                <a:off x="2800579" y="83998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34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632" y="3118"/>
                    </a:lnTo>
                    <a:lnTo>
                      <a:pt x="1634" y="259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5" y="1021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2"/>
              <p:cNvSpPr/>
              <p:nvPr/>
            </p:nvSpPr>
            <p:spPr>
              <a:xfrm>
                <a:off x="3028607" y="83998"/>
                <a:ext cx="104790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12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2"/>
              <p:cNvSpPr/>
              <p:nvPr/>
            </p:nvSpPr>
            <p:spPr>
              <a:xfrm>
                <a:off x="3255994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2"/>
              <p:cNvSpPr/>
              <p:nvPr/>
            </p:nvSpPr>
            <p:spPr>
              <a:xfrm>
                <a:off x="3483990" y="83998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2"/>
              <p:cNvSpPr/>
              <p:nvPr/>
            </p:nvSpPr>
            <p:spPr>
              <a:xfrm>
                <a:off x="3703066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0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7"/>
                    </a:lnTo>
                    <a:lnTo>
                      <a:pt x="1634" y="2579"/>
                    </a:lnTo>
                    <a:lnTo>
                      <a:pt x="2654" y="3117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5" y="1021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2"/>
              <p:cNvSpPr/>
              <p:nvPr/>
            </p:nvSpPr>
            <p:spPr>
              <a:xfrm>
                <a:off x="3930485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51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7"/>
                    </a:lnTo>
                    <a:lnTo>
                      <a:pt x="1652" y="2579"/>
                    </a:lnTo>
                    <a:lnTo>
                      <a:pt x="2672" y="3117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0"/>
                    </a:lnTo>
                    <a:close/>
                    <a:moveTo>
                      <a:pt x="2672" y="3117"/>
                    </a:moveTo>
                    <a:lnTo>
                      <a:pt x="2672" y="3117"/>
                    </a:lnTo>
                    <a:lnTo>
                      <a:pt x="2672" y="311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2"/>
              <p:cNvSpPr/>
              <p:nvPr/>
            </p:nvSpPr>
            <p:spPr>
              <a:xfrm>
                <a:off x="4158481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7"/>
                    </a:lnTo>
                    <a:lnTo>
                      <a:pt x="631" y="3117"/>
                    </a:lnTo>
                    <a:lnTo>
                      <a:pt x="1652" y="2579"/>
                    </a:lnTo>
                    <a:lnTo>
                      <a:pt x="2654" y="3117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2"/>
              <p:cNvSpPr/>
              <p:nvPr/>
            </p:nvSpPr>
            <p:spPr>
              <a:xfrm>
                <a:off x="4386477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7"/>
                    </a:lnTo>
                    <a:lnTo>
                      <a:pt x="1652" y="2579"/>
                    </a:lnTo>
                    <a:lnTo>
                      <a:pt x="2654" y="3117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0"/>
                    </a:lnTo>
                    <a:close/>
                    <a:moveTo>
                      <a:pt x="632" y="3117"/>
                    </a:moveTo>
                    <a:lnTo>
                      <a:pt x="632" y="3117"/>
                    </a:lnTo>
                    <a:lnTo>
                      <a:pt x="632" y="311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2"/>
              <p:cNvSpPr/>
              <p:nvPr/>
            </p:nvSpPr>
            <p:spPr>
              <a:xfrm>
                <a:off x="4614473" y="84607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34" y="0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7"/>
                    </a:lnTo>
                    <a:lnTo>
                      <a:pt x="1634" y="2579"/>
                    </a:lnTo>
                    <a:lnTo>
                      <a:pt x="2654" y="3117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4" y="0"/>
                    </a:lnTo>
                    <a:close/>
                    <a:moveTo>
                      <a:pt x="2654" y="3117"/>
                    </a:moveTo>
                    <a:lnTo>
                      <a:pt x="2654" y="3117"/>
                    </a:lnTo>
                    <a:lnTo>
                      <a:pt x="2654" y="311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2"/>
              <p:cNvSpPr/>
              <p:nvPr/>
            </p:nvSpPr>
            <p:spPr>
              <a:xfrm>
                <a:off x="4842501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0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7"/>
                    </a:lnTo>
                    <a:lnTo>
                      <a:pt x="1633" y="2579"/>
                    </a:lnTo>
                    <a:lnTo>
                      <a:pt x="2653" y="3117"/>
                    </a:lnTo>
                    <a:lnTo>
                      <a:pt x="2449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33" y="0"/>
                    </a:lnTo>
                    <a:close/>
                    <a:moveTo>
                      <a:pt x="2653" y="3117"/>
                    </a:moveTo>
                    <a:lnTo>
                      <a:pt x="2653" y="3117"/>
                    </a:lnTo>
                    <a:lnTo>
                      <a:pt x="2653" y="311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2"/>
              <p:cNvSpPr/>
              <p:nvPr/>
            </p:nvSpPr>
            <p:spPr>
              <a:xfrm>
                <a:off x="5070497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0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7"/>
                    </a:lnTo>
                    <a:lnTo>
                      <a:pt x="1633" y="2579"/>
                    </a:lnTo>
                    <a:lnTo>
                      <a:pt x="2654" y="3117"/>
                    </a:lnTo>
                    <a:lnTo>
                      <a:pt x="2449" y="1986"/>
                    </a:lnTo>
                    <a:lnTo>
                      <a:pt x="3284" y="1188"/>
                    </a:lnTo>
                    <a:lnTo>
                      <a:pt x="2134" y="1021"/>
                    </a:lnTo>
                    <a:lnTo>
                      <a:pt x="1633" y="0"/>
                    </a:lnTo>
                    <a:close/>
                    <a:moveTo>
                      <a:pt x="2654" y="3117"/>
                    </a:moveTo>
                    <a:lnTo>
                      <a:pt x="2654" y="3117"/>
                    </a:lnTo>
                    <a:lnTo>
                      <a:pt x="2654" y="311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2"/>
              <p:cNvSpPr/>
              <p:nvPr/>
            </p:nvSpPr>
            <p:spPr>
              <a:xfrm>
                <a:off x="5297883" y="83998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52" y="2580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2"/>
              <p:cNvSpPr/>
              <p:nvPr/>
            </p:nvSpPr>
            <p:spPr>
              <a:xfrm>
                <a:off x="5517569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2"/>
              <p:cNvSpPr/>
              <p:nvPr/>
            </p:nvSpPr>
            <p:spPr>
              <a:xfrm>
                <a:off x="5745565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2"/>
              <p:cNvSpPr/>
              <p:nvPr/>
            </p:nvSpPr>
            <p:spPr>
              <a:xfrm>
                <a:off x="5972984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51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1" y="2580"/>
                    </a:lnTo>
                    <a:lnTo>
                      <a:pt x="2672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2"/>
              <p:cNvSpPr/>
              <p:nvPr/>
            </p:nvSpPr>
            <p:spPr>
              <a:xfrm>
                <a:off x="6200980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2" y="2580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2"/>
              <p:cNvSpPr/>
              <p:nvPr/>
            </p:nvSpPr>
            <p:spPr>
              <a:xfrm>
                <a:off x="6428976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80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2"/>
              <p:cNvSpPr/>
              <p:nvPr/>
            </p:nvSpPr>
            <p:spPr>
              <a:xfrm>
                <a:off x="6656972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2"/>
              <p:cNvSpPr/>
              <p:nvPr/>
            </p:nvSpPr>
            <p:spPr>
              <a:xfrm>
                <a:off x="6884968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34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2"/>
              <p:cNvSpPr/>
              <p:nvPr/>
            </p:nvSpPr>
            <p:spPr>
              <a:xfrm>
                <a:off x="7112996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12" y="3118"/>
                    </a:lnTo>
                    <a:lnTo>
                      <a:pt x="1633" y="2580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84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2"/>
              <p:cNvSpPr/>
              <p:nvPr/>
            </p:nvSpPr>
            <p:spPr>
              <a:xfrm>
                <a:off x="7340382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1652" y="2580"/>
                    </a:lnTo>
                    <a:lnTo>
                      <a:pt x="2672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2"/>
              <p:cNvSpPr/>
              <p:nvPr/>
            </p:nvSpPr>
            <p:spPr>
              <a:xfrm>
                <a:off x="7568378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1652" y="2580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2"/>
              <p:cNvSpPr/>
              <p:nvPr/>
            </p:nvSpPr>
            <p:spPr>
              <a:xfrm>
                <a:off x="7796406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31" y="3118"/>
                    </a:lnTo>
                    <a:lnTo>
                      <a:pt x="1651" y="2580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2"/>
              <p:cNvSpPr/>
              <p:nvPr/>
            </p:nvSpPr>
            <p:spPr>
              <a:xfrm>
                <a:off x="8024402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33" y="2580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2"/>
              <p:cNvSpPr/>
              <p:nvPr/>
            </p:nvSpPr>
            <p:spPr>
              <a:xfrm>
                <a:off x="8252398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2"/>
              <p:cNvSpPr/>
              <p:nvPr/>
            </p:nvSpPr>
            <p:spPr>
              <a:xfrm>
                <a:off x="8480394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2"/>
              <p:cNvSpPr/>
              <p:nvPr/>
            </p:nvSpPr>
            <p:spPr>
              <a:xfrm>
                <a:off x="8707813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2" y="2580"/>
                    </a:lnTo>
                    <a:lnTo>
                      <a:pt x="2672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32"/>
              <p:cNvSpPr/>
              <p:nvPr/>
            </p:nvSpPr>
            <p:spPr>
              <a:xfrm>
                <a:off x="8926889" y="83998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6" y="2005"/>
                    </a:lnTo>
                    <a:lnTo>
                      <a:pt x="631" y="3136"/>
                    </a:lnTo>
                    <a:lnTo>
                      <a:pt x="1633" y="2598"/>
                    </a:lnTo>
                    <a:lnTo>
                      <a:pt x="2653" y="3136"/>
                    </a:lnTo>
                    <a:lnTo>
                      <a:pt x="2468" y="2005"/>
                    </a:lnTo>
                    <a:lnTo>
                      <a:pt x="3284" y="1207"/>
                    </a:lnTo>
                    <a:lnTo>
                      <a:pt x="2152" y="1040"/>
                    </a:lnTo>
                    <a:lnTo>
                      <a:pt x="1633" y="1"/>
                    </a:lnTo>
                    <a:close/>
                    <a:moveTo>
                      <a:pt x="2653" y="3136"/>
                    </a:moveTo>
                    <a:lnTo>
                      <a:pt x="2653" y="3136"/>
                    </a:lnTo>
                    <a:lnTo>
                      <a:pt x="2653" y="31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52" name="Google Shape;3152;p32"/>
            <p:cNvSpPr/>
            <p:nvPr/>
          </p:nvSpPr>
          <p:spPr>
            <a:xfrm>
              <a:off x="8607" y="4897646"/>
              <a:ext cx="9135594" cy="237557"/>
            </a:xfrm>
            <a:custGeom>
              <a:avLst/>
              <a:gdLst/>
              <a:ahLst/>
              <a:cxnLst/>
              <a:rect l="l" t="t" r="r" b="b"/>
              <a:pathLst>
                <a:path w="284731" h="7404" extrusionOk="0">
                  <a:moveTo>
                    <a:pt x="1" y="0"/>
                  </a:moveTo>
                  <a:lnTo>
                    <a:pt x="1" y="7403"/>
                  </a:lnTo>
                  <a:lnTo>
                    <a:pt x="284730" y="7403"/>
                  </a:lnTo>
                  <a:lnTo>
                    <a:pt x="284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3" name="Google Shape;3153;p32"/>
            <p:cNvGrpSpPr/>
            <p:nvPr/>
          </p:nvGrpSpPr>
          <p:grpSpPr>
            <a:xfrm>
              <a:off x="82434" y="4966083"/>
              <a:ext cx="8958164" cy="100651"/>
              <a:chOff x="82434" y="4966083"/>
              <a:chExt cx="8958164" cy="100651"/>
            </a:xfrm>
          </p:grpSpPr>
          <p:sp>
            <p:nvSpPr>
              <p:cNvPr id="3154" name="Google Shape;3154;p32"/>
              <p:cNvSpPr/>
              <p:nvPr/>
            </p:nvSpPr>
            <p:spPr>
              <a:xfrm>
                <a:off x="82434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35" y="2005"/>
                    </a:lnTo>
                    <a:lnTo>
                      <a:pt x="631" y="3136"/>
                    </a:lnTo>
                    <a:lnTo>
                      <a:pt x="1652" y="2598"/>
                    </a:lnTo>
                    <a:lnTo>
                      <a:pt x="2654" y="3136"/>
                    </a:lnTo>
                    <a:lnTo>
                      <a:pt x="2468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32"/>
              <p:cNvSpPr/>
              <p:nvPr/>
            </p:nvSpPr>
            <p:spPr>
              <a:xfrm>
                <a:off x="302088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4" y="1"/>
                    </a:moveTo>
                    <a:lnTo>
                      <a:pt x="1133" y="1040"/>
                    </a:lnTo>
                    <a:lnTo>
                      <a:pt x="1" y="1207"/>
                    </a:lnTo>
                    <a:lnTo>
                      <a:pt x="817" y="2005"/>
                    </a:lnTo>
                    <a:lnTo>
                      <a:pt x="632" y="3136"/>
                    </a:lnTo>
                    <a:lnTo>
                      <a:pt x="1634" y="2598"/>
                    </a:lnTo>
                    <a:lnTo>
                      <a:pt x="2654" y="3136"/>
                    </a:lnTo>
                    <a:lnTo>
                      <a:pt x="2469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32"/>
              <p:cNvSpPr/>
              <p:nvPr/>
            </p:nvSpPr>
            <p:spPr>
              <a:xfrm>
                <a:off x="530116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6" y="2005"/>
                    </a:lnTo>
                    <a:lnTo>
                      <a:pt x="631" y="3136"/>
                    </a:lnTo>
                    <a:lnTo>
                      <a:pt x="1633" y="2598"/>
                    </a:lnTo>
                    <a:lnTo>
                      <a:pt x="2653" y="3136"/>
                    </a:lnTo>
                    <a:lnTo>
                      <a:pt x="2449" y="2005"/>
                    </a:lnTo>
                    <a:lnTo>
                      <a:pt x="3284" y="1207"/>
                    </a:lnTo>
                    <a:lnTo>
                      <a:pt x="2152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32"/>
              <p:cNvSpPr/>
              <p:nvPr/>
            </p:nvSpPr>
            <p:spPr>
              <a:xfrm>
                <a:off x="758112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7" y="2005"/>
                    </a:lnTo>
                    <a:lnTo>
                      <a:pt x="613" y="3136"/>
                    </a:lnTo>
                    <a:lnTo>
                      <a:pt x="1633" y="2598"/>
                    </a:lnTo>
                    <a:lnTo>
                      <a:pt x="2653" y="3136"/>
                    </a:lnTo>
                    <a:lnTo>
                      <a:pt x="2449" y="2005"/>
                    </a:lnTo>
                    <a:lnTo>
                      <a:pt x="3284" y="1207"/>
                    </a:lnTo>
                    <a:lnTo>
                      <a:pt x="2134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2"/>
              <p:cNvSpPr/>
              <p:nvPr/>
            </p:nvSpPr>
            <p:spPr>
              <a:xfrm>
                <a:off x="985499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51" y="1040"/>
                    </a:lnTo>
                    <a:lnTo>
                      <a:pt x="1" y="1207"/>
                    </a:lnTo>
                    <a:lnTo>
                      <a:pt x="836" y="2005"/>
                    </a:lnTo>
                    <a:lnTo>
                      <a:pt x="632" y="3136"/>
                    </a:lnTo>
                    <a:lnTo>
                      <a:pt x="632" y="3136"/>
                    </a:lnTo>
                    <a:lnTo>
                      <a:pt x="1652" y="2598"/>
                    </a:lnTo>
                    <a:lnTo>
                      <a:pt x="2673" y="3136"/>
                    </a:lnTo>
                    <a:lnTo>
                      <a:pt x="2469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2"/>
              <p:cNvSpPr/>
              <p:nvPr/>
            </p:nvSpPr>
            <p:spPr>
              <a:xfrm>
                <a:off x="1213527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1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35" y="2005"/>
                    </a:lnTo>
                    <a:lnTo>
                      <a:pt x="631" y="3136"/>
                    </a:lnTo>
                    <a:lnTo>
                      <a:pt x="631" y="3136"/>
                    </a:lnTo>
                    <a:lnTo>
                      <a:pt x="1651" y="2598"/>
                    </a:lnTo>
                    <a:lnTo>
                      <a:pt x="2653" y="3136"/>
                    </a:lnTo>
                    <a:lnTo>
                      <a:pt x="2468" y="2005"/>
                    </a:lnTo>
                    <a:lnTo>
                      <a:pt x="3284" y="1207"/>
                    </a:lnTo>
                    <a:lnTo>
                      <a:pt x="2152" y="1040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2"/>
              <p:cNvSpPr/>
              <p:nvPr/>
            </p:nvSpPr>
            <p:spPr>
              <a:xfrm>
                <a:off x="1441523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7" y="2005"/>
                    </a:lnTo>
                    <a:lnTo>
                      <a:pt x="631" y="3136"/>
                    </a:lnTo>
                    <a:lnTo>
                      <a:pt x="631" y="3136"/>
                    </a:lnTo>
                    <a:lnTo>
                      <a:pt x="1652" y="2598"/>
                    </a:lnTo>
                    <a:lnTo>
                      <a:pt x="2653" y="3136"/>
                    </a:lnTo>
                    <a:lnTo>
                      <a:pt x="2468" y="2005"/>
                    </a:lnTo>
                    <a:lnTo>
                      <a:pt x="3284" y="1207"/>
                    </a:lnTo>
                    <a:lnTo>
                      <a:pt x="2152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2"/>
              <p:cNvSpPr/>
              <p:nvPr/>
            </p:nvSpPr>
            <p:spPr>
              <a:xfrm>
                <a:off x="1669519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7" y="2005"/>
                    </a:lnTo>
                    <a:lnTo>
                      <a:pt x="631" y="3136"/>
                    </a:lnTo>
                    <a:lnTo>
                      <a:pt x="1633" y="2598"/>
                    </a:lnTo>
                    <a:lnTo>
                      <a:pt x="2654" y="3136"/>
                    </a:lnTo>
                    <a:lnTo>
                      <a:pt x="2468" y="2005"/>
                    </a:lnTo>
                    <a:lnTo>
                      <a:pt x="3284" y="1207"/>
                    </a:lnTo>
                    <a:lnTo>
                      <a:pt x="2153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2"/>
              <p:cNvSpPr/>
              <p:nvPr/>
            </p:nvSpPr>
            <p:spPr>
              <a:xfrm>
                <a:off x="1897515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1" y="1207"/>
                    </a:lnTo>
                    <a:lnTo>
                      <a:pt x="817" y="2005"/>
                    </a:lnTo>
                    <a:lnTo>
                      <a:pt x="631" y="3136"/>
                    </a:lnTo>
                    <a:lnTo>
                      <a:pt x="1633" y="2598"/>
                    </a:lnTo>
                    <a:lnTo>
                      <a:pt x="2654" y="3136"/>
                    </a:lnTo>
                    <a:lnTo>
                      <a:pt x="2450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2"/>
              <p:cNvSpPr/>
              <p:nvPr/>
            </p:nvSpPr>
            <p:spPr>
              <a:xfrm>
                <a:off x="2125511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3" y="1040"/>
                    </a:lnTo>
                    <a:lnTo>
                      <a:pt x="1" y="1207"/>
                    </a:lnTo>
                    <a:lnTo>
                      <a:pt x="817" y="2005"/>
                    </a:lnTo>
                    <a:lnTo>
                      <a:pt x="613" y="3136"/>
                    </a:lnTo>
                    <a:lnTo>
                      <a:pt x="613" y="3136"/>
                    </a:lnTo>
                    <a:lnTo>
                      <a:pt x="1633" y="2598"/>
                    </a:lnTo>
                    <a:lnTo>
                      <a:pt x="2654" y="3136"/>
                    </a:lnTo>
                    <a:lnTo>
                      <a:pt x="2450" y="2005"/>
                    </a:lnTo>
                    <a:lnTo>
                      <a:pt x="3285" y="1207"/>
                    </a:lnTo>
                    <a:lnTo>
                      <a:pt x="2134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2"/>
              <p:cNvSpPr/>
              <p:nvPr/>
            </p:nvSpPr>
            <p:spPr>
              <a:xfrm>
                <a:off x="2352929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51" y="1040"/>
                    </a:lnTo>
                    <a:lnTo>
                      <a:pt x="0" y="1207"/>
                    </a:lnTo>
                    <a:lnTo>
                      <a:pt x="835" y="2005"/>
                    </a:lnTo>
                    <a:lnTo>
                      <a:pt x="631" y="3136"/>
                    </a:lnTo>
                    <a:lnTo>
                      <a:pt x="1652" y="2598"/>
                    </a:lnTo>
                    <a:lnTo>
                      <a:pt x="2672" y="3136"/>
                    </a:lnTo>
                    <a:lnTo>
                      <a:pt x="2468" y="2005"/>
                    </a:lnTo>
                    <a:lnTo>
                      <a:pt x="3284" y="1207"/>
                    </a:lnTo>
                    <a:lnTo>
                      <a:pt x="2153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2"/>
              <p:cNvSpPr/>
              <p:nvPr/>
            </p:nvSpPr>
            <p:spPr>
              <a:xfrm>
                <a:off x="2580925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32" y="1040"/>
                    </a:lnTo>
                    <a:lnTo>
                      <a:pt x="1" y="1207"/>
                    </a:lnTo>
                    <a:lnTo>
                      <a:pt x="835" y="2005"/>
                    </a:lnTo>
                    <a:lnTo>
                      <a:pt x="631" y="3136"/>
                    </a:lnTo>
                    <a:lnTo>
                      <a:pt x="631" y="3136"/>
                    </a:lnTo>
                    <a:lnTo>
                      <a:pt x="1652" y="2598"/>
                    </a:lnTo>
                    <a:lnTo>
                      <a:pt x="2654" y="3136"/>
                    </a:lnTo>
                    <a:lnTo>
                      <a:pt x="2468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2"/>
              <p:cNvSpPr/>
              <p:nvPr/>
            </p:nvSpPr>
            <p:spPr>
              <a:xfrm>
                <a:off x="2808921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33" y="1040"/>
                    </a:lnTo>
                    <a:lnTo>
                      <a:pt x="1" y="1207"/>
                    </a:lnTo>
                    <a:lnTo>
                      <a:pt x="817" y="2005"/>
                    </a:lnTo>
                    <a:lnTo>
                      <a:pt x="632" y="3136"/>
                    </a:lnTo>
                    <a:lnTo>
                      <a:pt x="1652" y="2598"/>
                    </a:lnTo>
                    <a:lnTo>
                      <a:pt x="2654" y="3136"/>
                    </a:lnTo>
                    <a:lnTo>
                      <a:pt x="2468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32"/>
              <p:cNvSpPr/>
              <p:nvPr/>
            </p:nvSpPr>
            <p:spPr>
              <a:xfrm>
                <a:off x="3036917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4" y="1"/>
                    </a:moveTo>
                    <a:lnTo>
                      <a:pt x="1133" y="1040"/>
                    </a:lnTo>
                    <a:lnTo>
                      <a:pt x="1" y="1207"/>
                    </a:lnTo>
                    <a:lnTo>
                      <a:pt x="817" y="2005"/>
                    </a:lnTo>
                    <a:lnTo>
                      <a:pt x="632" y="3136"/>
                    </a:lnTo>
                    <a:lnTo>
                      <a:pt x="1634" y="2598"/>
                    </a:lnTo>
                    <a:lnTo>
                      <a:pt x="2654" y="3136"/>
                    </a:lnTo>
                    <a:lnTo>
                      <a:pt x="2469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32"/>
              <p:cNvSpPr/>
              <p:nvPr/>
            </p:nvSpPr>
            <p:spPr>
              <a:xfrm>
                <a:off x="3264945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6" y="2005"/>
                    </a:lnTo>
                    <a:lnTo>
                      <a:pt x="631" y="3136"/>
                    </a:lnTo>
                    <a:lnTo>
                      <a:pt x="631" y="3136"/>
                    </a:lnTo>
                    <a:lnTo>
                      <a:pt x="1633" y="2598"/>
                    </a:lnTo>
                    <a:lnTo>
                      <a:pt x="2653" y="3136"/>
                    </a:lnTo>
                    <a:lnTo>
                      <a:pt x="2449" y="2005"/>
                    </a:lnTo>
                    <a:lnTo>
                      <a:pt x="3284" y="1207"/>
                    </a:lnTo>
                    <a:lnTo>
                      <a:pt x="2152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32"/>
              <p:cNvSpPr/>
              <p:nvPr/>
            </p:nvSpPr>
            <p:spPr>
              <a:xfrm>
                <a:off x="3492941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7" y="2005"/>
                    </a:lnTo>
                    <a:lnTo>
                      <a:pt x="613" y="3136"/>
                    </a:lnTo>
                    <a:lnTo>
                      <a:pt x="1633" y="2598"/>
                    </a:lnTo>
                    <a:lnTo>
                      <a:pt x="2653" y="3136"/>
                    </a:lnTo>
                    <a:lnTo>
                      <a:pt x="2449" y="2005"/>
                    </a:lnTo>
                    <a:lnTo>
                      <a:pt x="3284" y="1207"/>
                    </a:lnTo>
                    <a:lnTo>
                      <a:pt x="2134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32"/>
              <p:cNvSpPr/>
              <p:nvPr/>
            </p:nvSpPr>
            <p:spPr>
              <a:xfrm>
                <a:off x="3711408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0"/>
                    </a:moveTo>
                    <a:lnTo>
                      <a:pt x="1132" y="1039"/>
                    </a:lnTo>
                    <a:lnTo>
                      <a:pt x="1" y="1188"/>
                    </a:lnTo>
                    <a:lnTo>
                      <a:pt x="817" y="2004"/>
                    </a:lnTo>
                    <a:lnTo>
                      <a:pt x="631" y="3117"/>
                    </a:lnTo>
                    <a:lnTo>
                      <a:pt x="1633" y="2598"/>
                    </a:lnTo>
                    <a:lnTo>
                      <a:pt x="2654" y="3117"/>
                    </a:lnTo>
                    <a:lnTo>
                      <a:pt x="2468" y="2004"/>
                    </a:lnTo>
                    <a:lnTo>
                      <a:pt x="3285" y="1188"/>
                    </a:lnTo>
                    <a:lnTo>
                      <a:pt x="2153" y="1039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32"/>
              <p:cNvSpPr/>
              <p:nvPr/>
            </p:nvSpPr>
            <p:spPr>
              <a:xfrm>
                <a:off x="3939404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0"/>
                    </a:moveTo>
                    <a:lnTo>
                      <a:pt x="1133" y="1039"/>
                    </a:lnTo>
                    <a:lnTo>
                      <a:pt x="1" y="1188"/>
                    </a:lnTo>
                    <a:lnTo>
                      <a:pt x="817" y="2004"/>
                    </a:lnTo>
                    <a:lnTo>
                      <a:pt x="632" y="3117"/>
                    </a:lnTo>
                    <a:lnTo>
                      <a:pt x="1634" y="2598"/>
                    </a:lnTo>
                    <a:lnTo>
                      <a:pt x="2654" y="3117"/>
                    </a:lnTo>
                    <a:lnTo>
                      <a:pt x="2468" y="2004"/>
                    </a:lnTo>
                    <a:lnTo>
                      <a:pt x="3285" y="1188"/>
                    </a:lnTo>
                    <a:lnTo>
                      <a:pt x="2153" y="1039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32"/>
              <p:cNvSpPr/>
              <p:nvPr/>
            </p:nvSpPr>
            <p:spPr>
              <a:xfrm>
                <a:off x="4167400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0"/>
                    </a:moveTo>
                    <a:lnTo>
                      <a:pt x="1133" y="1039"/>
                    </a:lnTo>
                    <a:lnTo>
                      <a:pt x="1" y="1188"/>
                    </a:lnTo>
                    <a:lnTo>
                      <a:pt x="817" y="2004"/>
                    </a:lnTo>
                    <a:lnTo>
                      <a:pt x="613" y="3117"/>
                    </a:lnTo>
                    <a:lnTo>
                      <a:pt x="613" y="3117"/>
                    </a:lnTo>
                    <a:lnTo>
                      <a:pt x="1634" y="2598"/>
                    </a:lnTo>
                    <a:lnTo>
                      <a:pt x="2654" y="3117"/>
                    </a:lnTo>
                    <a:lnTo>
                      <a:pt x="2450" y="2004"/>
                    </a:lnTo>
                    <a:lnTo>
                      <a:pt x="3285" y="1188"/>
                    </a:lnTo>
                    <a:lnTo>
                      <a:pt x="2153" y="1039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32"/>
              <p:cNvSpPr/>
              <p:nvPr/>
            </p:nvSpPr>
            <p:spPr>
              <a:xfrm>
                <a:off x="4395428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0"/>
                    </a:moveTo>
                    <a:lnTo>
                      <a:pt x="1132" y="1039"/>
                    </a:lnTo>
                    <a:lnTo>
                      <a:pt x="0" y="1188"/>
                    </a:lnTo>
                    <a:lnTo>
                      <a:pt x="816" y="2004"/>
                    </a:lnTo>
                    <a:lnTo>
                      <a:pt x="612" y="3117"/>
                    </a:lnTo>
                    <a:lnTo>
                      <a:pt x="1633" y="2598"/>
                    </a:lnTo>
                    <a:lnTo>
                      <a:pt x="2653" y="3117"/>
                    </a:lnTo>
                    <a:lnTo>
                      <a:pt x="2449" y="2004"/>
                    </a:lnTo>
                    <a:lnTo>
                      <a:pt x="3284" y="1188"/>
                    </a:lnTo>
                    <a:lnTo>
                      <a:pt x="2134" y="1039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32"/>
              <p:cNvSpPr/>
              <p:nvPr/>
            </p:nvSpPr>
            <p:spPr>
              <a:xfrm>
                <a:off x="4622815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51" y="1039"/>
                    </a:lnTo>
                    <a:lnTo>
                      <a:pt x="1" y="1188"/>
                    </a:lnTo>
                    <a:lnTo>
                      <a:pt x="836" y="2004"/>
                    </a:lnTo>
                    <a:lnTo>
                      <a:pt x="632" y="3117"/>
                    </a:lnTo>
                    <a:lnTo>
                      <a:pt x="1652" y="2598"/>
                    </a:lnTo>
                    <a:lnTo>
                      <a:pt x="2673" y="3117"/>
                    </a:lnTo>
                    <a:lnTo>
                      <a:pt x="2468" y="2004"/>
                    </a:lnTo>
                    <a:lnTo>
                      <a:pt x="3285" y="1188"/>
                    </a:lnTo>
                    <a:lnTo>
                      <a:pt x="2153" y="1039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2"/>
              <p:cNvSpPr/>
              <p:nvPr/>
            </p:nvSpPr>
            <p:spPr>
              <a:xfrm>
                <a:off x="4850811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33" y="1039"/>
                    </a:lnTo>
                    <a:lnTo>
                      <a:pt x="1" y="1188"/>
                    </a:lnTo>
                    <a:lnTo>
                      <a:pt x="817" y="2004"/>
                    </a:lnTo>
                    <a:lnTo>
                      <a:pt x="632" y="3117"/>
                    </a:lnTo>
                    <a:lnTo>
                      <a:pt x="1652" y="2598"/>
                    </a:lnTo>
                    <a:lnTo>
                      <a:pt x="2654" y="3117"/>
                    </a:lnTo>
                    <a:lnTo>
                      <a:pt x="2469" y="2004"/>
                    </a:lnTo>
                    <a:lnTo>
                      <a:pt x="3285" y="1188"/>
                    </a:lnTo>
                    <a:lnTo>
                      <a:pt x="2153" y="1039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32"/>
              <p:cNvSpPr/>
              <p:nvPr/>
            </p:nvSpPr>
            <p:spPr>
              <a:xfrm>
                <a:off x="5078839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0"/>
                    </a:moveTo>
                    <a:lnTo>
                      <a:pt x="1132" y="1039"/>
                    </a:lnTo>
                    <a:lnTo>
                      <a:pt x="0" y="1188"/>
                    </a:lnTo>
                    <a:lnTo>
                      <a:pt x="816" y="2004"/>
                    </a:lnTo>
                    <a:lnTo>
                      <a:pt x="631" y="3117"/>
                    </a:lnTo>
                    <a:lnTo>
                      <a:pt x="1651" y="2598"/>
                    </a:lnTo>
                    <a:lnTo>
                      <a:pt x="2653" y="3117"/>
                    </a:lnTo>
                    <a:lnTo>
                      <a:pt x="2468" y="2004"/>
                    </a:lnTo>
                    <a:lnTo>
                      <a:pt x="3284" y="1188"/>
                    </a:lnTo>
                    <a:lnTo>
                      <a:pt x="2152" y="1039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32"/>
              <p:cNvSpPr/>
              <p:nvPr/>
            </p:nvSpPr>
            <p:spPr>
              <a:xfrm>
                <a:off x="5306835" y="4966083"/>
                <a:ext cx="104790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2"/>
              <p:cNvSpPr/>
              <p:nvPr/>
            </p:nvSpPr>
            <p:spPr>
              <a:xfrm>
                <a:off x="5525911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1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2"/>
              <p:cNvSpPr/>
              <p:nvPr/>
            </p:nvSpPr>
            <p:spPr>
              <a:xfrm>
                <a:off x="5753907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2"/>
              <p:cNvSpPr/>
              <p:nvPr/>
            </p:nvSpPr>
            <p:spPr>
              <a:xfrm>
                <a:off x="5981903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2"/>
              <p:cNvSpPr/>
              <p:nvPr/>
            </p:nvSpPr>
            <p:spPr>
              <a:xfrm>
                <a:off x="6209899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32"/>
              <p:cNvSpPr/>
              <p:nvPr/>
            </p:nvSpPr>
            <p:spPr>
              <a:xfrm>
                <a:off x="6437895" y="4966083"/>
                <a:ext cx="104822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3118" extrusionOk="0">
                    <a:moveTo>
                      <a:pt x="1634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613" y="3118"/>
                    </a:lnTo>
                    <a:lnTo>
                      <a:pt x="1634" y="2598"/>
                    </a:lnTo>
                    <a:lnTo>
                      <a:pt x="2654" y="311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66" y="1188"/>
                    </a:lnTo>
                    <a:lnTo>
                      <a:pt x="2135" y="1021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32"/>
              <p:cNvSpPr/>
              <p:nvPr/>
            </p:nvSpPr>
            <p:spPr>
              <a:xfrm>
                <a:off x="6665314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2"/>
              <p:cNvSpPr/>
              <p:nvPr/>
            </p:nvSpPr>
            <p:spPr>
              <a:xfrm>
                <a:off x="6893310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2"/>
              <p:cNvSpPr/>
              <p:nvPr/>
            </p:nvSpPr>
            <p:spPr>
              <a:xfrm>
                <a:off x="7121306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2"/>
              <p:cNvSpPr/>
              <p:nvPr/>
            </p:nvSpPr>
            <p:spPr>
              <a:xfrm>
                <a:off x="7349334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2"/>
              <p:cNvSpPr/>
              <p:nvPr/>
            </p:nvSpPr>
            <p:spPr>
              <a:xfrm>
                <a:off x="7577330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2"/>
              <p:cNvSpPr/>
              <p:nvPr/>
            </p:nvSpPr>
            <p:spPr>
              <a:xfrm>
                <a:off x="7805326" y="4966083"/>
                <a:ext cx="104790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49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32"/>
              <p:cNvSpPr/>
              <p:nvPr/>
            </p:nvSpPr>
            <p:spPr>
              <a:xfrm>
                <a:off x="8032712" y="4966083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73" y="3118"/>
                    </a:lnTo>
                    <a:lnTo>
                      <a:pt x="2673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2"/>
              <p:cNvSpPr/>
              <p:nvPr/>
            </p:nvSpPr>
            <p:spPr>
              <a:xfrm>
                <a:off x="8260740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1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32"/>
              <p:cNvSpPr/>
              <p:nvPr/>
            </p:nvSpPr>
            <p:spPr>
              <a:xfrm>
                <a:off x="8488736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32"/>
              <p:cNvSpPr/>
              <p:nvPr/>
            </p:nvSpPr>
            <p:spPr>
              <a:xfrm>
                <a:off x="8716732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32"/>
              <p:cNvSpPr/>
              <p:nvPr/>
            </p:nvSpPr>
            <p:spPr>
              <a:xfrm>
                <a:off x="8935199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7"/>
                    </a:lnTo>
                    <a:lnTo>
                      <a:pt x="1652" y="2579"/>
                    </a:lnTo>
                    <a:lnTo>
                      <a:pt x="2654" y="3117"/>
                    </a:lnTo>
                    <a:lnTo>
                      <a:pt x="2654" y="3117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4" name="Google Shape;3194;p32"/>
            <p:cNvSpPr/>
            <p:nvPr/>
          </p:nvSpPr>
          <p:spPr>
            <a:xfrm>
              <a:off x="303900" y="549338"/>
              <a:ext cx="8536200" cy="4052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9_1_1_1">
    <p:spTree>
      <p:nvGrpSpPr>
        <p:cNvPr id="1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6" name="Google Shape;3196;p33"/>
          <p:cNvGrpSpPr/>
          <p:nvPr/>
        </p:nvGrpSpPr>
        <p:grpSpPr>
          <a:xfrm rot="10800000">
            <a:off x="297" y="15560"/>
            <a:ext cx="9143904" cy="5119643"/>
            <a:chOff x="297" y="15560"/>
            <a:chExt cx="9143904" cy="5119643"/>
          </a:xfrm>
        </p:grpSpPr>
        <p:sp>
          <p:nvSpPr>
            <p:cNvPr id="3197" name="Google Shape;3197;p33"/>
            <p:cNvSpPr/>
            <p:nvPr/>
          </p:nvSpPr>
          <p:spPr>
            <a:xfrm>
              <a:off x="158636" y="377479"/>
              <a:ext cx="8844455" cy="4395773"/>
            </a:xfrm>
            <a:custGeom>
              <a:avLst/>
              <a:gdLst/>
              <a:ahLst/>
              <a:cxnLst/>
              <a:rect l="l" t="t" r="r" b="b"/>
              <a:pathLst>
                <a:path w="275657" h="137004" extrusionOk="0">
                  <a:moveTo>
                    <a:pt x="0" y="1"/>
                  </a:moveTo>
                  <a:lnTo>
                    <a:pt x="0" y="57741"/>
                  </a:lnTo>
                  <a:cubicBezTo>
                    <a:pt x="5789" y="57926"/>
                    <a:pt x="10409" y="62676"/>
                    <a:pt x="10409" y="68502"/>
                  </a:cubicBezTo>
                  <a:cubicBezTo>
                    <a:pt x="10409" y="74328"/>
                    <a:pt x="5789" y="79078"/>
                    <a:pt x="0" y="79263"/>
                  </a:cubicBezTo>
                  <a:lnTo>
                    <a:pt x="0" y="137003"/>
                  </a:lnTo>
                  <a:lnTo>
                    <a:pt x="275657" y="137003"/>
                  </a:lnTo>
                  <a:lnTo>
                    <a:pt x="275657" y="79263"/>
                  </a:lnTo>
                  <a:cubicBezTo>
                    <a:pt x="269720" y="79263"/>
                    <a:pt x="264896" y="74458"/>
                    <a:pt x="264896" y="68502"/>
                  </a:cubicBezTo>
                  <a:cubicBezTo>
                    <a:pt x="264896" y="62565"/>
                    <a:pt x="269720" y="57741"/>
                    <a:pt x="275657" y="57741"/>
                  </a:cubicBezTo>
                  <a:lnTo>
                    <a:pt x="275657" y="1"/>
                  </a:lnTo>
                  <a:close/>
                </a:path>
              </a:pathLst>
            </a:custGeom>
            <a:solidFill>
              <a:srgbClr val="FFE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3"/>
            <p:cNvSpPr/>
            <p:nvPr/>
          </p:nvSpPr>
          <p:spPr>
            <a:xfrm>
              <a:off x="297" y="15560"/>
              <a:ext cx="9143904" cy="237557"/>
            </a:xfrm>
            <a:custGeom>
              <a:avLst/>
              <a:gdLst/>
              <a:ahLst/>
              <a:cxnLst/>
              <a:rect l="l" t="t" r="r" b="b"/>
              <a:pathLst>
                <a:path w="284990" h="7404" extrusionOk="0">
                  <a:moveTo>
                    <a:pt x="0" y="0"/>
                  </a:moveTo>
                  <a:lnTo>
                    <a:pt x="0" y="7403"/>
                  </a:lnTo>
                  <a:lnTo>
                    <a:pt x="284989" y="7403"/>
                  </a:lnTo>
                  <a:lnTo>
                    <a:pt x="2849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9" name="Google Shape;3199;p33"/>
            <p:cNvGrpSpPr/>
            <p:nvPr/>
          </p:nvGrpSpPr>
          <p:grpSpPr>
            <a:xfrm>
              <a:off x="74092" y="83998"/>
              <a:ext cx="8958196" cy="100651"/>
              <a:chOff x="74092" y="83998"/>
              <a:chExt cx="8958196" cy="100651"/>
            </a:xfrm>
          </p:grpSpPr>
          <p:sp>
            <p:nvSpPr>
              <p:cNvPr id="3200" name="Google Shape;3200;p33"/>
              <p:cNvSpPr/>
              <p:nvPr/>
            </p:nvSpPr>
            <p:spPr>
              <a:xfrm>
                <a:off x="74092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33"/>
              <p:cNvSpPr/>
              <p:nvPr/>
            </p:nvSpPr>
            <p:spPr>
              <a:xfrm>
                <a:off x="293778" y="83998"/>
                <a:ext cx="104790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12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33"/>
              <p:cNvSpPr/>
              <p:nvPr/>
            </p:nvSpPr>
            <p:spPr>
              <a:xfrm>
                <a:off x="521165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33"/>
              <p:cNvSpPr/>
              <p:nvPr/>
            </p:nvSpPr>
            <p:spPr>
              <a:xfrm>
                <a:off x="749161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33"/>
              <p:cNvSpPr/>
              <p:nvPr/>
            </p:nvSpPr>
            <p:spPr>
              <a:xfrm>
                <a:off x="977189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51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33"/>
              <p:cNvSpPr/>
              <p:nvPr/>
            </p:nvSpPr>
            <p:spPr>
              <a:xfrm>
                <a:off x="1205185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33"/>
              <p:cNvSpPr/>
              <p:nvPr/>
            </p:nvSpPr>
            <p:spPr>
              <a:xfrm>
                <a:off x="1433181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33"/>
              <p:cNvSpPr/>
              <p:nvPr/>
            </p:nvSpPr>
            <p:spPr>
              <a:xfrm>
                <a:off x="1661177" y="83998"/>
                <a:ext cx="104822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33"/>
              <p:cNvSpPr/>
              <p:nvPr/>
            </p:nvSpPr>
            <p:spPr>
              <a:xfrm>
                <a:off x="1888595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3" y="311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33"/>
              <p:cNvSpPr/>
              <p:nvPr/>
            </p:nvSpPr>
            <p:spPr>
              <a:xfrm>
                <a:off x="2116591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33"/>
              <p:cNvSpPr/>
              <p:nvPr/>
            </p:nvSpPr>
            <p:spPr>
              <a:xfrm>
                <a:off x="2344587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33"/>
              <p:cNvSpPr/>
              <p:nvPr/>
            </p:nvSpPr>
            <p:spPr>
              <a:xfrm>
                <a:off x="2572583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632" y="3118"/>
                    </a:lnTo>
                    <a:lnTo>
                      <a:pt x="1634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33"/>
              <p:cNvSpPr/>
              <p:nvPr/>
            </p:nvSpPr>
            <p:spPr>
              <a:xfrm>
                <a:off x="2800579" y="83998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34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632" y="3118"/>
                    </a:lnTo>
                    <a:lnTo>
                      <a:pt x="1634" y="259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5" y="1021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33"/>
              <p:cNvSpPr/>
              <p:nvPr/>
            </p:nvSpPr>
            <p:spPr>
              <a:xfrm>
                <a:off x="3028607" y="83998"/>
                <a:ext cx="104790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12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33"/>
              <p:cNvSpPr/>
              <p:nvPr/>
            </p:nvSpPr>
            <p:spPr>
              <a:xfrm>
                <a:off x="3255994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33"/>
              <p:cNvSpPr/>
              <p:nvPr/>
            </p:nvSpPr>
            <p:spPr>
              <a:xfrm>
                <a:off x="3483990" y="83998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33"/>
              <p:cNvSpPr/>
              <p:nvPr/>
            </p:nvSpPr>
            <p:spPr>
              <a:xfrm>
                <a:off x="3703066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0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7"/>
                    </a:lnTo>
                    <a:lnTo>
                      <a:pt x="1634" y="2579"/>
                    </a:lnTo>
                    <a:lnTo>
                      <a:pt x="2654" y="3117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5" y="1021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33"/>
              <p:cNvSpPr/>
              <p:nvPr/>
            </p:nvSpPr>
            <p:spPr>
              <a:xfrm>
                <a:off x="3930485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51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7"/>
                    </a:lnTo>
                    <a:lnTo>
                      <a:pt x="1652" y="2579"/>
                    </a:lnTo>
                    <a:lnTo>
                      <a:pt x="2672" y="3117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0"/>
                    </a:lnTo>
                    <a:close/>
                    <a:moveTo>
                      <a:pt x="2672" y="3117"/>
                    </a:moveTo>
                    <a:lnTo>
                      <a:pt x="2672" y="3117"/>
                    </a:lnTo>
                    <a:lnTo>
                      <a:pt x="2672" y="311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33"/>
              <p:cNvSpPr/>
              <p:nvPr/>
            </p:nvSpPr>
            <p:spPr>
              <a:xfrm>
                <a:off x="4158481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7"/>
                    </a:lnTo>
                    <a:lnTo>
                      <a:pt x="631" y="3117"/>
                    </a:lnTo>
                    <a:lnTo>
                      <a:pt x="1652" y="2579"/>
                    </a:lnTo>
                    <a:lnTo>
                      <a:pt x="2654" y="3117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33"/>
              <p:cNvSpPr/>
              <p:nvPr/>
            </p:nvSpPr>
            <p:spPr>
              <a:xfrm>
                <a:off x="4386477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7"/>
                    </a:lnTo>
                    <a:lnTo>
                      <a:pt x="1652" y="2579"/>
                    </a:lnTo>
                    <a:lnTo>
                      <a:pt x="2654" y="3117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0"/>
                    </a:lnTo>
                    <a:close/>
                    <a:moveTo>
                      <a:pt x="632" y="3117"/>
                    </a:moveTo>
                    <a:lnTo>
                      <a:pt x="632" y="3117"/>
                    </a:lnTo>
                    <a:lnTo>
                      <a:pt x="632" y="311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33"/>
              <p:cNvSpPr/>
              <p:nvPr/>
            </p:nvSpPr>
            <p:spPr>
              <a:xfrm>
                <a:off x="4614473" y="84607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34" y="0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7"/>
                    </a:lnTo>
                    <a:lnTo>
                      <a:pt x="1634" y="2579"/>
                    </a:lnTo>
                    <a:lnTo>
                      <a:pt x="2654" y="3117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4" y="0"/>
                    </a:lnTo>
                    <a:close/>
                    <a:moveTo>
                      <a:pt x="2654" y="3117"/>
                    </a:moveTo>
                    <a:lnTo>
                      <a:pt x="2654" y="3117"/>
                    </a:lnTo>
                    <a:lnTo>
                      <a:pt x="2654" y="311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33"/>
              <p:cNvSpPr/>
              <p:nvPr/>
            </p:nvSpPr>
            <p:spPr>
              <a:xfrm>
                <a:off x="4842501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0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7"/>
                    </a:lnTo>
                    <a:lnTo>
                      <a:pt x="1633" y="2579"/>
                    </a:lnTo>
                    <a:lnTo>
                      <a:pt x="2653" y="3117"/>
                    </a:lnTo>
                    <a:lnTo>
                      <a:pt x="2449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33" y="0"/>
                    </a:lnTo>
                    <a:close/>
                    <a:moveTo>
                      <a:pt x="2653" y="3117"/>
                    </a:moveTo>
                    <a:lnTo>
                      <a:pt x="2653" y="3117"/>
                    </a:lnTo>
                    <a:lnTo>
                      <a:pt x="2653" y="311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33"/>
              <p:cNvSpPr/>
              <p:nvPr/>
            </p:nvSpPr>
            <p:spPr>
              <a:xfrm>
                <a:off x="5070497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0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7"/>
                    </a:lnTo>
                    <a:lnTo>
                      <a:pt x="1633" y="2579"/>
                    </a:lnTo>
                    <a:lnTo>
                      <a:pt x="2654" y="3117"/>
                    </a:lnTo>
                    <a:lnTo>
                      <a:pt x="2449" y="1986"/>
                    </a:lnTo>
                    <a:lnTo>
                      <a:pt x="3284" y="1188"/>
                    </a:lnTo>
                    <a:lnTo>
                      <a:pt x="2134" y="1021"/>
                    </a:lnTo>
                    <a:lnTo>
                      <a:pt x="1633" y="0"/>
                    </a:lnTo>
                    <a:close/>
                    <a:moveTo>
                      <a:pt x="2654" y="3117"/>
                    </a:moveTo>
                    <a:lnTo>
                      <a:pt x="2654" y="3117"/>
                    </a:lnTo>
                    <a:lnTo>
                      <a:pt x="2654" y="311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33"/>
              <p:cNvSpPr/>
              <p:nvPr/>
            </p:nvSpPr>
            <p:spPr>
              <a:xfrm>
                <a:off x="5297883" y="83998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52" y="2580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33"/>
              <p:cNvSpPr/>
              <p:nvPr/>
            </p:nvSpPr>
            <p:spPr>
              <a:xfrm>
                <a:off x="5517569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33"/>
              <p:cNvSpPr/>
              <p:nvPr/>
            </p:nvSpPr>
            <p:spPr>
              <a:xfrm>
                <a:off x="5745565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33"/>
              <p:cNvSpPr/>
              <p:nvPr/>
            </p:nvSpPr>
            <p:spPr>
              <a:xfrm>
                <a:off x="5972984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51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1" y="2580"/>
                    </a:lnTo>
                    <a:lnTo>
                      <a:pt x="2672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33"/>
              <p:cNvSpPr/>
              <p:nvPr/>
            </p:nvSpPr>
            <p:spPr>
              <a:xfrm>
                <a:off x="6200980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2" y="2580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33"/>
              <p:cNvSpPr/>
              <p:nvPr/>
            </p:nvSpPr>
            <p:spPr>
              <a:xfrm>
                <a:off x="6428976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80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33"/>
              <p:cNvSpPr/>
              <p:nvPr/>
            </p:nvSpPr>
            <p:spPr>
              <a:xfrm>
                <a:off x="6656972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33"/>
              <p:cNvSpPr/>
              <p:nvPr/>
            </p:nvSpPr>
            <p:spPr>
              <a:xfrm>
                <a:off x="6884968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34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33"/>
              <p:cNvSpPr/>
              <p:nvPr/>
            </p:nvSpPr>
            <p:spPr>
              <a:xfrm>
                <a:off x="7112996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12" y="3118"/>
                    </a:lnTo>
                    <a:lnTo>
                      <a:pt x="1633" y="2580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84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33"/>
              <p:cNvSpPr/>
              <p:nvPr/>
            </p:nvSpPr>
            <p:spPr>
              <a:xfrm>
                <a:off x="7340382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1652" y="2580"/>
                    </a:lnTo>
                    <a:lnTo>
                      <a:pt x="2672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33"/>
              <p:cNvSpPr/>
              <p:nvPr/>
            </p:nvSpPr>
            <p:spPr>
              <a:xfrm>
                <a:off x="7568378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1652" y="2580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33"/>
              <p:cNvSpPr/>
              <p:nvPr/>
            </p:nvSpPr>
            <p:spPr>
              <a:xfrm>
                <a:off x="7796406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31" y="3118"/>
                    </a:lnTo>
                    <a:lnTo>
                      <a:pt x="1651" y="2580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33"/>
              <p:cNvSpPr/>
              <p:nvPr/>
            </p:nvSpPr>
            <p:spPr>
              <a:xfrm>
                <a:off x="8024402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33" y="2580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33"/>
              <p:cNvSpPr/>
              <p:nvPr/>
            </p:nvSpPr>
            <p:spPr>
              <a:xfrm>
                <a:off x="8252398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33"/>
              <p:cNvSpPr/>
              <p:nvPr/>
            </p:nvSpPr>
            <p:spPr>
              <a:xfrm>
                <a:off x="8480394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33"/>
              <p:cNvSpPr/>
              <p:nvPr/>
            </p:nvSpPr>
            <p:spPr>
              <a:xfrm>
                <a:off x="8707813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2" y="2580"/>
                    </a:lnTo>
                    <a:lnTo>
                      <a:pt x="2672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33"/>
              <p:cNvSpPr/>
              <p:nvPr/>
            </p:nvSpPr>
            <p:spPr>
              <a:xfrm>
                <a:off x="8926889" y="83998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6" y="2005"/>
                    </a:lnTo>
                    <a:lnTo>
                      <a:pt x="631" y="3136"/>
                    </a:lnTo>
                    <a:lnTo>
                      <a:pt x="1633" y="2598"/>
                    </a:lnTo>
                    <a:lnTo>
                      <a:pt x="2653" y="3136"/>
                    </a:lnTo>
                    <a:lnTo>
                      <a:pt x="2468" y="2005"/>
                    </a:lnTo>
                    <a:lnTo>
                      <a:pt x="3284" y="1207"/>
                    </a:lnTo>
                    <a:lnTo>
                      <a:pt x="2152" y="1040"/>
                    </a:lnTo>
                    <a:lnTo>
                      <a:pt x="1633" y="1"/>
                    </a:lnTo>
                    <a:close/>
                    <a:moveTo>
                      <a:pt x="2653" y="3136"/>
                    </a:moveTo>
                    <a:lnTo>
                      <a:pt x="2653" y="3136"/>
                    </a:lnTo>
                    <a:lnTo>
                      <a:pt x="2653" y="31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0" name="Google Shape;3240;p33"/>
            <p:cNvSpPr/>
            <p:nvPr/>
          </p:nvSpPr>
          <p:spPr>
            <a:xfrm>
              <a:off x="8607" y="4897646"/>
              <a:ext cx="9135594" cy="237557"/>
            </a:xfrm>
            <a:custGeom>
              <a:avLst/>
              <a:gdLst/>
              <a:ahLst/>
              <a:cxnLst/>
              <a:rect l="l" t="t" r="r" b="b"/>
              <a:pathLst>
                <a:path w="284731" h="7404" extrusionOk="0">
                  <a:moveTo>
                    <a:pt x="1" y="0"/>
                  </a:moveTo>
                  <a:lnTo>
                    <a:pt x="1" y="7403"/>
                  </a:lnTo>
                  <a:lnTo>
                    <a:pt x="284730" y="7403"/>
                  </a:lnTo>
                  <a:lnTo>
                    <a:pt x="284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1" name="Google Shape;3241;p33"/>
            <p:cNvGrpSpPr/>
            <p:nvPr/>
          </p:nvGrpSpPr>
          <p:grpSpPr>
            <a:xfrm>
              <a:off x="82434" y="4966083"/>
              <a:ext cx="8958164" cy="100651"/>
              <a:chOff x="82434" y="4966083"/>
              <a:chExt cx="8958164" cy="100651"/>
            </a:xfrm>
          </p:grpSpPr>
          <p:sp>
            <p:nvSpPr>
              <p:cNvPr id="3242" name="Google Shape;3242;p33"/>
              <p:cNvSpPr/>
              <p:nvPr/>
            </p:nvSpPr>
            <p:spPr>
              <a:xfrm>
                <a:off x="82434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35" y="2005"/>
                    </a:lnTo>
                    <a:lnTo>
                      <a:pt x="631" y="3136"/>
                    </a:lnTo>
                    <a:lnTo>
                      <a:pt x="1652" y="2598"/>
                    </a:lnTo>
                    <a:lnTo>
                      <a:pt x="2654" y="3136"/>
                    </a:lnTo>
                    <a:lnTo>
                      <a:pt x="2468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33"/>
              <p:cNvSpPr/>
              <p:nvPr/>
            </p:nvSpPr>
            <p:spPr>
              <a:xfrm>
                <a:off x="302088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4" y="1"/>
                    </a:moveTo>
                    <a:lnTo>
                      <a:pt x="1133" y="1040"/>
                    </a:lnTo>
                    <a:lnTo>
                      <a:pt x="1" y="1207"/>
                    </a:lnTo>
                    <a:lnTo>
                      <a:pt x="817" y="2005"/>
                    </a:lnTo>
                    <a:lnTo>
                      <a:pt x="632" y="3136"/>
                    </a:lnTo>
                    <a:lnTo>
                      <a:pt x="1634" y="2598"/>
                    </a:lnTo>
                    <a:lnTo>
                      <a:pt x="2654" y="3136"/>
                    </a:lnTo>
                    <a:lnTo>
                      <a:pt x="2469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33"/>
              <p:cNvSpPr/>
              <p:nvPr/>
            </p:nvSpPr>
            <p:spPr>
              <a:xfrm>
                <a:off x="530116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6" y="2005"/>
                    </a:lnTo>
                    <a:lnTo>
                      <a:pt x="631" y="3136"/>
                    </a:lnTo>
                    <a:lnTo>
                      <a:pt x="1633" y="2598"/>
                    </a:lnTo>
                    <a:lnTo>
                      <a:pt x="2653" y="3136"/>
                    </a:lnTo>
                    <a:lnTo>
                      <a:pt x="2449" y="2005"/>
                    </a:lnTo>
                    <a:lnTo>
                      <a:pt x="3284" y="1207"/>
                    </a:lnTo>
                    <a:lnTo>
                      <a:pt x="2152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33"/>
              <p:cNvSpPr/>
              <p:nvPr/>
            </p:nvSpPr>
            <p:spPr>
              <a:xfrm>
                <a:off x="758112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7" y="2005"/>
                    </a:lnTo>
                    <a:lnTo>
                      <a:pt x="613" y="3136"/>
                    </a:lnTo>
                    <a:lnTo>
                      <a:pt x="1633" y="2598"/>
                    </a:lnTo>
                    <a:lnTo>
                      <a:pt x="2653" y="3136"/>
                    </a:lnTo>
                    <a:lnTo>
                      <a:pt x="2449" y="2005"/>
                    </a:lnTo>
                    <a:lnTo>
                      <a:pt x="3284" y="1207"/>
                    </a:lnTo>
                    <a:lnTo>
                      <a:pt x="2134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3"/>
              <p:cNvSpPr/>
              <p:nvPr/>
            </p:nvSpPr>
            <p:spPr>
              <a:xfrm>
                <a:off x="985499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51" y="1040"/>
                    </a:lnTo>
                    <a:lnTo>
                      <a:pt x="1" y="1207"/>
                    </a:lnTo>
                    <a:lnTo>
                      <a:pt x="836" y="2005"/>
                    </a:lnTo>
                    <a:lnTo>
                      <a:pt x="632" y="3136"/>
                    </a:lnTo>
                    <a:lnTo>
                      <a:pt x="632" y="3136"/>
                    </a:lnTo>
                    <a:lnTo>
                      <a:pt x="1652" y="2598"/>
                    </a:lnTo>
                    <a:lnTo>
                      <a:pt x="2673" y="3136"/>
                    </a:lnTo>
                    <a:lnTo>
                      <a:pt x="2469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3"/>
              <p:cNvSpPr/>
              <p:nvPr/>
            </p:nvSpPr>
            <p:spPr>
              <a:xfrm>
                <a:off x="1213527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1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35" y="2005"/>
                    </a:lnTo>
                    <a:lnTo>
                      <a:pt x="631" y="3136"/>
                    </a:lnTo>
                    <a:lnTo>
                      <a:pt x="631" y="3136"/>
                    </a:lnTo>
                    <a:lnTo>
                      <a:pt x="1651" y="2598"/>
                    </a:lnTo>
                    <a:lnTo>
                      <a:pt x="2653" y="3136"/>
                    </a:lnTo>
                    <a:lnTo>
                      <a:pt x="2468" y="2005"/>
                    </a:lnTo>
                    <a:lnTo>
                      <a:pt x="3284" y="1207"/>
                    </a:lnTo>
                    <a:lnTo>
                      <a:pt x="2152" y="1040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3"/>
              <p:cNvSpPr/>
              <p:nvPr/>
            </p:nvSpPr>
            <p:spPr>
              <a:xfrm>
                <a:off x="1441523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7" y="2005"/>
                    </a:lnTo>
                    <a:lnTo>
                      <a:pt x="631" y="3136"/>
                    </a:lnTo>
                    <a:lnTo>
                      <a:pt x="631" y="3136"/>
                    </a:lnTo>
                    <a:lnTo>
                      <a:pt x="1652" y="2598"/>
                    </a:lnTo>
                    <a:lnTo>
                      <a:pt x="2653" y="3136"/>
                    </a:lnTo>
                    <a:lnTo>
                      <a:pt x="2468" y="2005"/>
                    </a:lnTo>
                    <a:lnTo>
                      <a:pt x="3284" y="1207"/>
                    </a:lnTo>
                    <a:lnTo>
                      <a:pt x="2152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33"/>
              <p:cNvSpPr/>
              <p:nvPr/>
            </p:nvSpPr>
            <p:spPr>
              <a:xfrm>
                <a:off x="1669519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7" y="2005"/>
                    </a:lnTo>
                    <a:lnTo>
                      <a:pt x="631" y="3136"/>
                    </a:lnTo>
                    <a:lnTo>
                      <a:pt x="1633" y="2598"/>
                    </a:lnTo>
                    <a:lnTo>
                      <a:pt x="2654" y="3136"/>
                    </a:lnTo>
                    <a:lnTo>
                      <a:pt x="2468" y="2005"/>
                    </a:lnTo>
                    <a:lnTo>
                      <a:pt x="3284" y="1207"/>
                    </a:lnTo>
                    <a:lnTo>
                      <a:pt x="2153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33"/>
              <p:cNvSpPr/>
              <p:nvPr/>
            </p:nvSpPr>
            <p:spPr>
              <a:xfrm>
                <a:off x="1897515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1" y="1207"/>
                    </a:lnTo>
                    <a:lnTo>
                      <a:pt x="817" y="2005"/>
                    </a:lnTo>
                    <a:lnTo>
                      <a:pt x="631" y="3136"/>
                    </a:lnTo>
                    <a:lnTo>
                      <a:pt x="1633" y="2598"/>
                    </a:lnTo>
                    <a:lnTo>
                      <a:pt x="2654" y="3136"/>
                    </a:lnTo>
                    <a:lnTo>
                      <a:pt x="2450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33"/>
              <p:cNvSpPr/>
              <p:nvPr/>
            </p:nvSpPr>
            <p:spPr>
              <a:xfrm>
                <a:off x="2125511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3" y="1040"/>
                    </a:lnTo>
                    <a:lnTo>
                      <a:pt x="1" y="1207"/>
                    </a:lnTo>
                    <a:lnTo>
                      <a:pt x="817" y="2005"/>
                    </a:lnTo>
                    <a:lnTo>
                      <a:pt x="613" y="3136"/>
                    </a:lnTo>
                    <a:lnTo>
                      <a:pt x="613" y="3136"/>
                    </a:lnTo>
                    <a:lnTo>
                      <a:pt x="1633" y="2598"/>
                    </a:lnTo>
                    <a:lnTo>
                      <a:pt x="2654" y="3136"/>
                    </a:lnTo>
                    <a:lnTo>
                      <a:pt x="2450" y="2005"/>
                    </a:lnTo>
                    <a:lnTo>
                      <a:pt x="3285" y="1207"/>
                    </a:lnTo>
                    <a:lnTo>
                      <a:pt x="2134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3"/>
              <p:cNvSpPr/>
              <p:nvPr/>
            </p:nvSpPr>
            <p:spPr>
              <a:xfrm>
                <a:off x="2352929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51" y="1040"/>
                    </a:lnTo>
                    <a:lnTo>
                      <a:pt x="0" y="1207"/>
                    </a:lnTo>
                    <a:lnTo>
                      <a:pt x="835" y="2005"/>
                    </a:lnTo>
                    <a:lnTo>
                      <a:pt x="631" y="3136"/>
                    </a:lnTo>
                    <a:lnTo>
                      <a:pt x="1652" y="2598"/>
                    </a:lnTo>
                    <a:lnTo>
                      <a:pt x="2672" y="3136"/>
                    </a:lnTo>
                    <a:lnTo>
                      <a:pt x="2468" y="2005"/>
                    </a:lnTo>
                    <a:lnTo>
                      <a:pt x="3284" y="1207"/>
                    </a:lnTo>
                    <a:lnTo>
                      <a:pt x="2153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3"/>
              <p:cNvSpPr/>
              <p:nvPr/>
            </p:nvSpPr>
            <p:spPr>
              <a:xfrm>
                <a:off x="2580925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32" y="1040"/>
                    </a:lnTo>
                    <a:lnTo>
                      <a:pt x="1" y="1207"/>
                    </a:lnTo>
                    <a:lnTo>
                      <a:pt x="835" y="2005"/>
                    </a:lnTo>
                    <a:lnTo>
                      <a:pt x="631" y="3136"/>
                    </a:lnTo>
                    <a:lnTo>
                      <a:pt x="631" y="3136"/>
                    </a:lnTo>
                    <a:lnTo>
                      <a:pt x="1652" y="2598"/>
                    </a:lnTo>
                    <a:lnTo>
                      <a:pt x="2654" y="3136"/>
                    </a:lnTo>
                    <a:lnTo>
                      <a:pt x="2468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3"/>
              <p:cNvSpPr/>
              <p:nvPr/>
            </p:nvSpPr>
            <p:spPr>
              <a:xfrm>
                <a:off x="2808921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33" y="1040"/>
                    </a:lnTo>
                    <a:lnTo>
                      <a:pt x="1" y="1207"/>
                    </a:lnTo>
                    <a:lnTo>
                      <a:pt x="817" y="2005"/>
                    </a:lnTo>
                    <a:lnTo>
                      <a:pt x="632" y="3136"/>
                    </a:lnTo>
                    <a:lnTo>
                      <a:pt x="1652" y="2598"/>
                    </a:lnTo>
                    <a:lnTo>
                      <a:pt x="2654" y="3136"/>
                    </a:lnTo>
                    <a:lnTo>
                      <a:pt x="2468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3"/>
              <p:cNvSpPr/>
              <p:nvPr/>
            </p:nvSpPr>
            <p:spPr>
              <a:xfrm>
                <a:off x="3036917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4" y="1"/>
                    </a:moveTo>
                    <a:lnTo>
                      <a:pt x="1133" y="1040"/>
                    </a:lnTo>
                    <a:lnTo>
                      <a:pt x="1" y="1207"/>
                    </a:lnTo>
                    <a:lnTo>
                      <a:pt x="817" y="2005"/>
                    </a:lnTo>
                    <a:lnTo>
                      <a:pt x="632" y="3136"/>
                    </a:lnTo>
                    <a:lnTo>
                      <a:pt x="1634" y="2598"/>
                    </a:lnTo>
                    <a:lnTo>
                      <a:pt x="2654" y="3136"/>
                    </a:lnTo>
                    <a:lnTo>
                      <a:pt x="2469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3"/>
              <p:cNvSpPr/>
              <p:nvPr/>
            </p:nvSpPr>
            <p:spPr>
              <a:xfrm>
                <a:off x="3264945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6" y="2005"/>
                    </a:lnTo>
                    <a:lnTo>
                      <a:pt x="631" y="3136"/>
                    </a:lnTo>
                    <a:lnTo>
                      <a:pt x="631" y="3136"/>
                    </a:lnTo>
                    <a:lnTo>
                      <a:pt x="1633" y="2598"/>
                    </a:lnTo>
                    <a:lnTo>
                      <a:pt x="2653" y="3136"/>
                    </a:lnTo>
                    <a:lnTo>
                      <a:pt x="2449" y="2005"/>
                    </a:lnTo>
                    <a:lnTo>
                      <a:pt x="3284" y="1207"/>
                    </a:lnTo>
                    <a:lnTo>
                      <a:pt x="2152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3"/>
              <p:cNvSpPr/>
              <p:nvPr/>
            </p:nvSpPr>
            <p:spPr>
              <a:xfrm>
                <a:off x="3492941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7" y="2005"/>
                    </a:lnTo>
                    <a:lnTo>
                      <a:pt x="613" y="3136"/>
                    </a:lnTo>
                    <a:lnTo>
                      <a:pt x="1633" y="2598"/>
                    </a:lnTo>
                    <a:lnTo>
                      <a:pt x="2653" y="3136"/>
                    </a:lnTo>
                    <a:lnTo>
                      <a:pt x="2449" y="2005"/>
                    </a:lnTo>
                    <a:lnTo>
                      <a:pt x="3284" y="1207"/>
                    </a:lnTo>
                    <a:lnTo>
                      <a:pt x="2134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3"/>
              <p:cNvSpPr/>
              <p:nvPr/>
            </p:nvSpPr>
            <p:spPr>
              <a:xfrm>
                <a:off x="3711408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0"/>
                    </a:moveTo>
                    <a:lnTo>
                      <a:pt x="1132" y="1039"/>
                    </a:lnTo>
                    <a:lnTo>
                      <a:pt x="1" y="1188"/>
                    </a:lnTo>
                    <a:lnTo>
                      <a:pt x="817" y="2004"/>
                    </a:lnTo>
                    <a:lnTo>
                      <a:pt x="631" y="3117"/>
                    </a:lnTo>
                    <a:lnTo>
                      <a:pt x="1633" y="2598"/>
                    </a:lnTo>
                    <a:lnTo>
                      <a:pt x="2654" y="3117"/>
                    </a:lnTo>
                    <a:lnTo>
                      <a:pt x="2468" y="2004"/>
                    </a:lnTo>
                    <a:lnTo>
                      <a:pt x="3285" y="1188"/>
                    </a:lnTo>
                    <a:lnTo>
                      <a:pt x="2153" y="1039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3"/>
              <p:cNvSpPr/>
              <p:nvPr/>
            </p:nvSpPr>
            <p:spPr>
              <a:xfrm>
                <a:off x="3939404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0"/>
                    </a:moveTo>
                    <a:lnTo>
                      <a:pt x="1133" y="1039"/>
                    </a:lnTo>
                    <a:lnTo>
                      <a:pt x="1" y="1188"/>
                    </a:lnTo>
                    <a:lnTo>
                      <a:pt x="817" y="2004"/>
                    </a:lnTo>
                    <a:lnTo>
                      <a:pt x="632" y="3117"/>
                    </a:lnTo>
                    <a:lnTo>
                      <a:pt x="1634" y="2598"/>
                    </a:lnTo>
                    <a:lnTo>
                      <a:pt x="2654" y="3117"/>
                    </a:lnTo>
                    <a:lnTo>
                      <a:pt x="2468" y="2004"/>
                    </a:lnTo>
                    <a:lnTo>
                      <a:pt x="3285" y="1188"/>
                    </a:lnTo>
                    <a:lnTo>
                      <a:pt x="2153" y="1039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3"/>
              <p:cNvSpPr/>
              <p:nvPr/>
            </p:nvSpPr>
            <p:spPr>
              <a:xfrm>
                <a:off x="4167400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0"/>
                    </a:moveTo>
                    <a:lnTo>
                      <a:pt x="1133" y="1039"/>
                    </a:lnTo>
                    <a:lnTo>
                      <a:pt x="1" y="1188"/>
                    </a:lnTo>
                    <a:lnTo>
                      <a:pt x="817" y="2004"/>
                    </a:lnTo>
                    <a:lnTo>
                      <a:pt x="613" y="3117"/>
                    </a:lnTo>
                    <a:lnTo>
                      <a:pt x="613" y="3117"/>
                    </a:lnTo>
                    <a:lnTo>
                      <a:pt x="1634" y="2598"/>
                    </a:lnTo>
                    <a:lnTo>
                      <a:pt x="2654" y="3117"/>
                    </a:lnTo>
                    <a:lnTo>
                      <a:pt x="2450" y="2004"/>
                    </a:lnTo>
                    <a:lnTo>
                      <a:pt x="3285" y="1188"/>
                    </a:lnTo>
                    <a:lnTo>
                      <a:pt x="2153" y="1039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3"/>
              <p:cNvSpPr/>
              <p:nvPr/>
            </p:nvSpPr>
            <p:spPr>
              <a:xfrm>
                <a:off x="4395428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0"/>
                    </a:moveTo>
                    <a:lnTo>
                      <a:pt x="1132" y="1039"/>
                    </a:lnTo>
                    <a:lnTo>
                      <a:pt x="0" y="1188"/>
                    </a:lnTo>
                    <a:lnTo>
                      <a:pt x="816" y="2004"/>
                    </a:lnTo>
                    <a:lnTo>
                      <a:pt x="612" y="3117"/>
                    </a:lnTo>
                    <a:lnTo>
                      <a:pt x="1633" y="2598"/>
                    </a:lnTo>
                    <a:lnTo>
                      <a:pt x="2653" y="3117"/>
                    </a:lnTo>
                    <a:lnTo>
                      <a:pt x="2449" y="2004"/>
                    </a:lnTo>
                    <a:lnTo>
                      <a:pt x="3284" y="1188"/>
                    </a:lnTo>
                    <a:lnTo>
                      <a:pt x="2134" y="1039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33"/>
              <p:cNvSpPr/>
              <p:nvPr/>
            </p:nvSpPr>
            <p:spPr>
              <a:xfrm>
                <a:off x="4622815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51" y="1039"/>
                    </a:lnTo>
                    <a:lnTo>
                      <a:pt x="1" y="1188"/>
                    </a:lnTo>
                    <a:lnTo>
                      <a:pt x="836" y="2004"/>
                    </a:lnTo>
                    <a:lnTo>
                      <a:pt x="632" y="3117"/>
                    </a:lnTo>
                    <a:lnTo>
                      <a:pt x="1652" y="2598"/>
                    </a:lnTo>
                    <a:lnTo>
                      <a:pt x="2673" y="3117"/>
                    </a:lnTo>
                    <a:lnTo>
                      <a:pt x="2468" y="2004"/>
                    </a:lnTo>
                    <a:lnTo>
                      <a:pt x="3285" y="1188"/>
                    </a:lnTo>
                    <a:lnTo>
                      <a:pt x="2153" y="1039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33"/>
              <p:cNvSpPr/>
              <p:nvPr/>
            </p:nvSpPr>
            <p:spPr>
              <a:xfrm>
                <a:off x="4850811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33" y="1039"/>
                    </a:lnTo>
                    <a:lnTo>
                      <a:pt x="1" y="1188"/>
                    </a:lnTo>
                    <a:lnTo>
                      <a:pt x="817" y="2004"/>
                    </a:lnTo>
                    <a:lnTo>
                      <a:pt x="632" y="3117"/>
                    </a:lnTo>
                    <a:lnTo>
                      <a:pt x="1652" y="2598"/>
                    </a:lnTo>
                    <a:lnTo>
                      <a:pt x="2654" y="3117"/>
                    </a:lnTo>
                    <a:lnTo>
                      <a:pt x="2469" y="2004"/>
                    </a:lnTo>
                    <a:lnTo>
                      <a:pt x="3285" y="1188"/>
                    </a:lnTo>
                    <a:lnTo>
                      <a:pt x="2153" y="1039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33"/>
              <p:cNvSpPr/>
              <p:nvPr/>
            </p:nvSpPr>
            <p:spPr>
              <a:xfrm>
                <a:off x="5078839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0"/>
                    </a:moveTo>
                    <a:lnTo>
                      <a:pt x="1132" y="1039"/>
                    </a:lnTo>
                    <a:lnTo>
                      <a:pt x="0" y="1188"/>
                    </a:lnTo>
                    <a:lnTo>
                      <a:pt x="816" y="2004"/>
                    </a:lnTo>
                    <a:lnTo>
                      <a:pt x="631" y="3117"/>
                    </a:lnTo>
                    <a:lnTo>
                      <a:pt x="1651" y="2598"/>
                    </a:lnTo>
                    <a:lnTo>
                      <a:pt x="2653" y="3117"/>
                    </a:lnTo>
                    <a:lnTo>
                      <a:pt x="2468" y="2004"/>
                    </a:lnTo>
                    <a:lnTo>
                      <a:pt x="3284" y="1188"/>
                    </a:lnTo>
                    <a:lnTo>
                      <a:pt x="2152" y="1039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3"/>
              <p:cNvSpPr/>
              <p:nvPr/>
            </p:nvSpPr>
            <p:spPr>
              <a:xfrm>
                <a:off x="5306835" y="4966083"/>
                <a:ext cx="104790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3"/>
              <p:cNvSpPr/>
              <p:nvPr/>
            </p:nvSpPr>
            <p:spPr>
              <a:xfrm>
                <a:off x="5525911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1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3"/>
              <p:cNvSpPr/>
              <p:nvPr/>
            </p:nvSpPr>
            <p:spPr>
              <a:xfrm>
                <a:off x="5753907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3"/>
              <p:cNvSpPr/>
              <p:nvPr/>
            </p:nvSpPr>
            <p:spPr>
              <a:xfrm>
                <a:off x="5981903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3"/>
              <p:cNvSpPr/>
              <p:nvPr/>
            </p:nvSpPr>
            <p:spPr>
              <a:xfrm>
                <a:off x="6209899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3"/>
              <p:cNvSpPr/>
              <p:nvPr/>
            </p:nvSpPr>
            <p:spPr>
              <a:xfrm>
                <a:off x="6437895" y="4966083"/>
                <a:ext cx="104822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3118" extrusionOk="0">
                    <a:moveTo>
                      <a:pt x="1634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613" y="3118"/>
                    </a:lnTo>
                    <a:lnTo>
                      <a:pt x="1634" y="2598"/>
                    </a:lnTo>
                    <a:lnTo>
                      <a:pt x="2654" y="311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66" y="1188"/>
                    </a:lnTo>
                    <a:lnTo>
                      <a:pt x="2135" y="1021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3"/>
              <p:cNvSpPr/>
              <p:nvPr/>
            </p:nvSpPr>
            <p:spPr>
              <a:xfrm>
                <a:off x="6665314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3"/>
              <p:cNvSpPr/>
              <p:nvPr/>
            </p:nvSpPr>
            <p:spPr>
              <a:xfrm>
                <a:off x="6893310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3"/>
              <p:cNvSpPr/>
              <p:nvPr/>
            </p:nvSpPr>
            <p:spPr>
              <a:xfrm>
                <a:off x="7121306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3"/>
              <p:cNvSpPr/>
              <p:nvPr/>
            </p:nvSpPr>
            <p:spPr>
              <a:xfrm>
                <a:off x="7349334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33"/>
              <p:cNvSpPr/>
              <p:nvPr/>
            </p:nvSpPr>
            <p:spPr>
              <a:xfrm>
                <a:off x="7577330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33"/>
              <p:cNvSpPr/>
              <p:nvPr/>
            </p:nvSpPr>
            <p:spPr>
              <a:xfrm>
                <a:off x="7805326" y="4966083"/>
                <a:ext cx="104790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49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3"/>
              <p:cNvSpPr/>
              <p:nvPr/>
            </p:nvSpPr>
            <p:spPr>
              <a:xfrm>
                <a:off x="8032712" y="4966083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73" y="3118"/>
                    </a:lnTo>
                    <a:lnTo>
                      <a:pt x="2673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3"/>
              <p:cNvSpPr/>
              <p:nvPr/>
            </p:nvSpPr>
            <p:spPr>
              <a:xfrm>
                <a:off x="8260740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1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3"/>
              <p:cNvSpPr/>
              <p:nvPr/>
            </p:nvSpPr>
            <p:spPr>
              <a:xfrm>
                <a:off x="8488736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3"/>
              <p:cNvSpPr/>
              <p:nvPr/>
            </p:nvSpPr>
            <p:spPr>
              <a:xfrm>
                <a:off x="8716732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3"/>
              <p:cNvSpPr/>
              <p:nvPr/>
            </p:nvSpPr>
            <p:spPr>
              <a:xfrm>
                <a:off x="8935199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7"/>
                    </a:lnTo>
                    <a:lnTo>
                      <a:pt x="1652" y="2579"/>
                    </a:lnTo>
                    <a:lnTo>
                      <a:pt x="2654" y="3117"/>
                    </a:lnTo>
                    <a:lnTo>
                      <a:pt x="2654" y="3117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82" name="Google Shape;3282;p33"/>
            <p:cNvSpPr/>
            <p:nvPr/>
          </p:nvSpPr>
          <p:spPr>
            <a:xfrm>
              <a:off x="303900" y="549338"/>
              <a:ext cx="8536200" cy="4052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297" y="15560"/>
            <a:ext cx="9143904" cy="5119643"/>
            <a:chOff x="297" y="15560"/>
            <a:chExt cx="9143904" cy="5119643"/>
          </a:xfrm>
        </p:grpSpPr>
        <p:grpSp>
          <p:nvGrpSpPr>
            <p:cNvPr id="626" name="Google Shape;626;p7"/>
            <p:cNvGrpSpPr/>
            <p:nvPr/>
          </p:nvGrpSpPr>
          <p:grpSpPr>
            <a:xfrm>
              <a:off x="297" y="15560"/>
              <a:ext cx="9143904" cy="5119643"/>
              <a:chOff x="297" y="15560"/>
              <a:chExt cx="9143904" cy="5119643"/>
            </a:xfrm>
          </p:grpSpPr>
          <p:sp>
            <p:nvSpPr>
              <p:cNvPr id="627" name="Google Shape;627;p7"/>
              <p:cNvSpPr/>
              <p:nvPr/>
            </p:nvSpPr>
            <p:spPr>
              <a:xfrm>
                <a:off x="158636" y="377479"/>
                <a:ext cx="8844455" cy="4395773"/>
              </a:xfrm>
              <a:custGeom>
                <a:avLst/>
                <a:gdLst/>
                <a:ahLst/>
                <a:cxnLst/>
                <a:rect l="l" t="t" r="r" b="b"/>
                <a:pathLst>
                  <a:path w="275657" h="137004" extrusionOk="0">
                    <a:moveTo>
                      <a:pt x="0" y="1"/>
                    </a:moveTo>
                    <a:lnTo>
                      <a:pt x="0" y="57741"/>
                    </a:lnTo>
                    <a:cubicBezTo>
                      <a:pt x="5789" y="57926"/>
                      <a:pt x="10409" y="62676"/>
                      <a:pt x="10409" y="68502"/>
                    </a:cubicBezTo>
                    <a:cubicBezTo>
                      <a:pt x="10409" y="74328"/>
                      <a:pt x="5789" y="79078"/>
                      <a:pt x="0" y="79263"/>
                    </a:cubicBezTo>
                    <a:lnTo>
                      <a:pt x="0" y="137003"/>
                    </a:lnTo>
                    <a:lnTo>
                      <a:pt x="275657" y="137003"/>
                    </a:lnTo>
                    <a:lnTo>
                      <a:pt x="275657" y="79263"/>
                    </a:lnTo>
                    <a:cubicBezTo>
                      <a:pt x="269720" y="79263"/>
                      <a:pt x="264896" y="74458"/>
                      <a:pt x="264896" y="68502"/>
                    </a:cubicBezTo>
                    <a:cubicBezTo>
                      <a:pt x="264896" y="62565"/>
                      <a:pt x="269720" y="57741"/>
                      <a:pt x="275657" y="57741"/>
                    </a:cubicBezTo>
                    <a:lnTo>
                      <a:pt x="275657" y="1"/>
                    </a:lnTo>
                    <a:close/>
                  </a:path>
                </a:pathLst>
              </a:custGeom>
              <a:solidFill>
                <a:srgbClr val="FFE8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297" y="15560"/>
                <a:ext cx="914390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990" h="7404" extrusionOk="0">
                    <a:moveTo>
                      <a:pt x="0" y="0"/>
                    </a:moveTo>
                    <a:lnTo>
                      <a:pt x="0" y="7403"/>
                    </a:lnTo>
                    <a:lnTo>
                      <a:pt x="284989" y="7403"/>
                    </a:lnTo>
                    <a:lnTo>
                      <a:pt x="2849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9" name="Google Shape;629;p7"/>
              <p:cNvGrpSpPr/>
              <p:nvPr/>
            </p:nvGrpSpPr>
            <p:grpSpPr>
              <a:xfrm>
                <a:off x="74092" y="83998"/>
                <a:ext cx="8958196" cy="100651"/>
                <a:chOff x="74092" y="83998"/>
                <a:chExt cx="8958196" cy="100651"/>
              </a:xfrm>
            </p:grpSpPr>
            <p:sp>
              <p:nvSpPr>
                <p:cNvPr id="630" name="Google Shape;630;p7"/>
                <p:cNvSpPr/>
                <p:nvPr/>
              </p:nvSpPr>
              <p:spPr>
                <a:xfrm>
                  <a:off x="7409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7"/>
                <p:cNvSpPr/>
                <p:nvPr/>
              </p:nvSpPr>
              <p:spPr>
                <a:xfrm>
                  <a:off x="293778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7"/>
                <p:cNvSpPr/>
                <p:nvPr/>
              </p:nvSpPr>
              <p:spPr>
                <a:xfrm>
                  <a:off x="5211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7"/>
                <p:cNvSpPr/>
                <p:nvPr/>
              </p:nvSpPr>
              <p:spPr>
                <a:xfrm>
                  <a:off x="74916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7"/>
                <p:cNvSpPr/>
                <p:nvPr/>
              </p:nvSpPr>
              <p:spPr>
                <a:xfrm>
                  <a:off x="97718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7"/>
                <p:cNvSpPr/>
                <p:nvPr/>
              </p:nvSpPr>
              <p:spPr>
                <a:xfrm>
                  <a:off x="120518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7"/>
                <p:cNvSpPr/>
                <p:nvPr/>
              </p:nvSpPr>
              <p:spPr>
                <a:xfrm>
                  <a:off x="143318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7"/>
                <p:cNvSpPr/>
                <p:nvPr/>
              </p:nvSpPr>
              <p:spPr>
                <a:xfrm>
                  <a:off x="1661177" y="83998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7"/>
                <p:cNvSpPr/>
                <p:nvPr/>
              </p:nvSpPr>
              <p:spPr>
                <a:xfrm>
                  <a:off x="188859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7"/>
                <p:cNvSpPr/>
                <p:nvPr/>
              </p:nvSpPr>
              <p:spPr>
                <a:xfrm>
                  <a:off x="211659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7"/>
                <p:cNvSpPr/>
                <p:nvPr/>
              </p:nvSpPr>
              <p:spPr>
                <a:xfrm>
                  <a:off x="2344587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7"/>
                <p:cNvSpPr/>
                <p:nvPr/>
              </p:nvSpPr>
              <p:spPr>
                <a:xfrm>
                  <a:off x="257258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7"/>
                <p:cNvSpPr/>
                <p:nvPr/>
              </p:nvSpPr>
              <p:spPr>
                <a:xfrm>
                  <a:off x="2800579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7"/>
                <p:cNvSpPr/>
                <p:nvPr/>
              </p:nvSpPr>
              <p:spPr>
                <a:xfrm>
                  <a:off x="3028607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7"/>
                <p:cNvSpPr/>
                <p:nvPr/>
              </p:nvSpPr>
              <p:spPr>
                <a:xfrm>
                  <a:off x="32559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7"/>
                <p:cNvSpPr/>
                <p:nvPr/>
              </p:nvSpPr>
              <p:spPr>
                <a:xfrm>
                  <a:off x="3483990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7"/>
                <p:cNvSpPr/>
                <p:nvPr/>
              </p:nvSpPr>
              <p:spPr>
                <a:xfrm>
                  <a:off x="3703066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7"/>
                <p:cNvSpPr/>
                <p:nvPr/>
              </p:nvSpPr>
              <p:spPr>
                <a:xfrm>
                  <a:off x="3930485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72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2672" y="3117"/>
                      </a:moveTo>
                      <a:lnTo>
                        <a:pt x="2672" y="3117"/>
                      </a:lnTo>
                      <a:lnTo>
                        <a:pt x="267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7"/>
                <p:cNvSpPr/>
                <p:nvPr/>
              </p:nvSpPr>
              <p:spPr>
                <a:xfrm>
                  <a:off x="415848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7"/>
                <p:cNvSpPr/>
                <p:nvPr/>
              </p:nvSpPr>
              <p:spPr>
                <a:xfrm>
                  <a:off x="438647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632" y="3117"/>
                      </a:moveTo>
                      <a:lnTo>
                        <a:pt x="632" y="3117"/>
                      </a:lnTo>
                      <a:lnTo>
                        <a:pt x="63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7"/>
                <p:cNvSpPr/>
                <p:nvPr/>
              </p:nvSpPr>
              <p:spPr>
                <a:xfrm>
                  <a:off x="4614473" y="84607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7"/>
                <p:cNvSpPr/>
                <p:nvPr/>
              </p:nvSpPr>
              <p:spPr>
                <a:xfrm>
                  <a:off x="484250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3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0"/>
                      </a:lnTo>
                      <a:close/>
                      <a:moveTo>
                        <a:pt x="2653" y="3117"/>
                      </a:moveTo>
                      <a:lnTo>
                        <a:pt x="2653" y="3117"/>
                      </a:lnTo>
                      <a:lnTo>
                        <a:pt x="2653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7"/>
                <p:cNvSpPr/>
                <p:nvPr/>
              </p:nvSpPr>
              <p:spPr>
                <a:xfrm>
                  <a:off x="507049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4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7"/>
                <p:cNvSpPr/>
                <p:nvPr/>
              </p:nvSpPr>
              <p:spPr>
                <a:xfrm>
                  <a:off x="5297883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7"/>
                <p:cNvSpPr/>
                <p:nvPr/>
              </p:nvSpPr>
              <p:spPr>
                <a:xfrm>
                  <a:off x="551756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7"/>
                <p:cNvSpPr/>
                <p:nvPr/>
              </p:nvSpPr>
              <p:spPr>
                <a:xfrm>
                  <a:off x="57455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7"/>
                <p:cNvSpPr/>
                <p:nvPr/>
              </p:nvSpPr>
              <p:spPr>
                <a:xfrm>
                  <a:off x="597298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7"/>
                <p:cNvSpPr/>
                <p:nvPr/>
              </p:nvSpPr>
              <p:spPr>
                <a:xfrm>
                  <a:off x="6200980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7"/>
                <p:cNvSpPr/>
                <p:nvPr/>
              </p:nvSpPr>
              <p:spPr>
                <a:xfrm>
                  <a:off x="642897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7"/>
                <p:cNvSpPr/>
                <p:nvPr/>
              </p:nvSpPr>
              <p:spPr>
                <a:xfrm>
                  <a:off x="665697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7"/>
                <p:cNvSpPr/>
                <p:nvPr/>
              </p:nvSpPr>
              <p:spPr>
                <a:xfrm>
                  <a:off x="688496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4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7"/>
                <p:cNvSpPr/>
                <p:nvPr/>
              </p:nvSpPr>
              <p:spPr>
                <a:xfrm>
                  <a:off x="711299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7"/>
                <p:cNvSpPr/>
                <p:nvPr/>
              </p:nvSpPr>
              <p:spPr>
                <a:xfrm>
                  <a:off x="734038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7"/>
                <p:cNvSpPr/>
                <p:nvPr/>
              </p:nvSpPr>
              <p:spPr>
                <a:xfrm>
                  <a:off x="756837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7"/>
                <p:cNvSpPr/>
                <p:nvPr/>
              </p:nvSpPr>
              <p:spPr>
                <a:xfrm>
                  <a:off x="779640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7"/>
                <p:cNvSpPr/>
                <p:nvPr/>
              </p:nvSpPr>
              <p:spPr>
                <a:xfrm>
                  <a:off x="802440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7"/>
                <p:cNvSpPr/>
                <p:nvPr/>
              </p:nvSpPr>
              <p:spPr>
                <a:xfrm>
                  <a:off x="825239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7"/>
                <p:cNvSpPr/>
                <p:nvPr/>
              </p:nvSpPr>
              <p:spPr>
                <a:xfrm>
                  <a:off x="84803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7"/>
                <p:cNvSpPr/>
                <p:nvPr/>
              </p:nvSpPr>
              <p:spPr>
                <a:xfrm>
                  <a:off x="870781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7"/>
                <p:cNvSpPr/>
                <p:nvPr/>
              </p:nvSpPr>
              <p:spPr>
                <a:xfrm>
                  <a:off x="8926889" y="83998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  <a:moveTo>
                        <a:pt x="2653" y="3136"/>
                      </a:moveTo>
                      <a:lnTo>
                        <a:pt x="2653" y="3136"/>
                      </a:lnTo>
                      <a:lnTo>
                        <a:pt x="2653" y="313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0" name="Google Shape;670;p7"/>
              <p:cNvSpPr/>
              <p:nvPr/>
            </p:nvSpPr>
            <p:spPr>
              <a:xfrm>
                <a:off x="8607" y="4897646"/>
                <a:ext cx="913559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731" h="7404" extrusionOk="0">
                    <a:moveTo>
                      <a:pt x="1" y="0"/>
                    </a:moveTo>
                    <a:lnTo>
                      <a:pt x="1" y="7403"/>
                    </a:lnTo>
                    <a:lnTo>
                      <a:pt x="284730" y="7403"/>
                    </a:lnTo>
                    <a:lnTo>
                      <a:pt x="2847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1" name="Google Shape;671;p7"/>
              <p:cNvGrpSpPr/>
              <p:nvPr/>
            </p:nvGrpSpPr>
            <p:grpSpPr>
              <a:xfrm>
                <a:off x="82434" y="4966083"/>
                <a:ext cx="8958164" cy="100651"/>
                <a:chOff x="82434" y="4966083"/>
                <a:chExt cx="8958164" cy="100651"/>
              </a:xfrm>
            </p:grpSpPr>
            <p:sp>
              <p:nvSpPr>
                <p:cNvPr id="672" name="Google Shape;672;p7"/>
                <p:cNvSpPr/>
                <p:nvPr/>
              </p:nvSpPr>
              <p:spPr>
                <a:xfrm>
                  <a:off x="82434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7"/>
                <p:cNvSpPr/>
                <p:nvPr/>
              </p:nvSpPr>
              <p:spPr>
                <a:xfrm>
                  <a:off x="302088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7"/>
                <p:cNvSpPr/>
                <p:nvPr/>
              </p:nvSpPr>
              <p:spPr>
                <a:xfrm>
                  <a:off x="530116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7"/>
                <p:cNvSpPr/>
                <p:nvPr/>
              </p:nvSpPr>
              <p:spPr>
                <a:xfrm>
                  <a:off x="758112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7"/>
                <p:cNvSpPr/>
                <p:nvPr/>
              </p:nvSpPr>
              <p:spPr>
                <a:xfrm>
                  <a:off x="98549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1" y="1207"/>
                      </a:lnTo>
                      <a:lnTo>
                        <a:pt x="836" y="2005"/>
                      </a:lnTo>
                      <a:lnTo>
                        <a:pt x="632" y="3136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73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7"/>
                <p:cNvSpPr/>
                <p:nvPr/>
              </p:nvSpPr>
              <p:spPr>
                <a:xfrm>
                  <a:off x="121352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1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1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7"/>
                <p:cNvSpPr/>
                <p:nvPr/>
              </p:nvSpPr>
              <p:spPr>
                <a:xfrm>
                  <a:off x="1441523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7"/>
                <p:cNvSpPr/>
                <p:nvPr/>
              </p:nvSpPr>
              <p:spPr>
                <a:xfrm>
                  <a:off x="166951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7"/>
                <p:cNvSpPr/>
                <p:nvPr/>
              </p:nvSpPr>
              <p:spPr>
                <a:xfrm>
                  <a:off x="189751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7"/>
                <p:cNvSpPr/>
                <p:nvPr/>
              </p:nvSpPr>
              <p:spPr>
                <a:xfrm>
                  <a:off x="212551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7"/>
                <p:cNvSpPr/>
                <p:nvPr/>
              </p:nvSpPr>
              <p:spPr>
                <a:xfrm>
                  <a:off x="235292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72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7"/>
                <p:cNvSpPr/>
                <p:nvPr/>
              </p:nvSpPr>
              <p:spPr>
                <a:xfrm>
                  <a:off x="258092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7"/>
                <p:cNvSpPr/>
                <p:nvPr/>
              </p:nvSpPr>
              <p:spPr>
                <a:xfrm>
                  <a:off x="280892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7"/>
                <p:cNvSpPr/>
                <p:nvPr/>
              </p:nvSpPr>
              <p:spPr>
                <a:xfrm>
                  <a:off x="303691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7"/>
                <p:cNvSpPr/>
                <p:nvPr/>
              </p:nvSpPr>
              <p:spPr>
                <a:xfrm>
                  <a:off x="326494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7"/>
                <p:cNvSpPr/>
                <p:nvPr/>
              </p:nvSpPr>
              <p:spPr>
                <a:xfrm>
                  <a:off x="349294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7"/>
                <p:cNvSpPr/>
                <p:nvPr/>
              </p:nvSpPr>
              <p:spPr>
                <a:xfrm>
                  <a:off x="371140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1" y="3117"/>
                      </a:lnTo>
                      <a:lnTo>
                        <a:pt x="1633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7"/>
                <p:cNvSpPr/>
                <p:nvPr/>
              </p:nvSpPr>
              <p:spPr>
                <a:xfrm>
                  <a:off x="3939404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7"/>
                <p:cNvSpPr/>
                <p:nvPr/>
              </p:nvSpPr>
              <p:spPr>
                <a:xfrm>
                  <a:off x="4167400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13" y="3117"/>
                      </a:lnTo>
                      <a:lnTo>
                        <a:pt x="613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50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7"/>
                <p:cNvSpPr/>
                <p:nvPr/>
              </p:nvSpPr>
              <p:spPr>
                <a:xfrm>
                  <a:off x="439542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12" y="3117"/>
                      </a:lnTo>
                      <a:lnTo>
                        <a:pt x="1633" y="2598"/>
                      </a:lnTo>
                      <a:lnTo>
                        <a:pt x="2653" y="3117"/>
                      </a:lnTo>
                      <a:lnTo>
                        <a:pt x="2449" y="2004"/>
                      </a:lnTo>
                      <a:lnTo>
                        <a:pt x="3284" y="1188"/>
                      </a:lnTo>
                      <a:lnTo>
                        <a:pt x="2134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7"/>
                <p:cNvSpPr/>
                <p:nvPr/>
              </p:nvSpPr>
              <p:spPr>
                <a:xfrm>
                  <a:off x="4622815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39"/>
                      </a:lnTo>
                      <a:lnTo>
                        <a:pt x="1" y="1188"/>
                      </a:lnTo>
                      <a:lnTo>
                        <a:pt x="836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73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7"/>
                <p:cNvSpPr/>
                <p:nvPr/>
              </p:nvSpPr>
              <p:spPr>
                <a:xfrm>
                  <a:off x="4850811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54" y="3117"/>
                      </a:lnTo>
                      <a:lnTo>
                        <a:pt x="2469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7"/>
                <p:cNvSpPr/>
                <p:nvPr/>
              </p:nvSpPr>
              <p:spPr>
                <a:xfrm>
                  <a:off x="507883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31" y="3117"/>
                      </a:lnTo>
                      <a:lnTo>
                        <a:pt x="1651" y="2598"/>
                      </a:lnTo>
                      <a:lnTo>
                        <a:pt x="2653" y="3117"/>
                      </a:lnTo>
                      <a:lnTo>
                        <a:pt x="2468" y="2004"/>
                      </a:lnTo>
                      <a:lnTo>
                        <a:pt x="3284" y="1188"/>
                      </a:lnTo>
                      <a:lnTo>
                        <a:pt x="2152" y="1039"/>
                      </a:lnTo>
                      <a:lnTo>
                        <a:pt x="16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7"/>
                <p:cNvSpPr/>
                <p:nvPr/>
              </p:nvSpPr>
              <p:spPr>
                <a:xfrm>
                  <a:off x="5306835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7"/>
                <p:cNvSpPr/>
                <p:nvPr/>
              </p:nvSpPr>
              <p:spPr>
                <a:xfrm>
                  <a:off x="5525911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7"/>
                <p:cNvSpPr/>
                <p:nvPr/>
              </p:nvSpPr>
              <p:spPr>
                <a:xfrm>
                  <a:off x="5753907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7"/>
                <p:cNvSpPr/>
                <p:nvPr/>
              </p:nvSpPr>
              <p:spPr>
                <a:xfrm>
                  <a:off x="5981903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7"/>
                <p:cNvSpPr/>
                <p:nvPr/>
              </p:nvSpPr>
              <p:spPr>
                <a:xfrm>
                  <a:off x="6209899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7"/>
                <p:cNvSpPr/>
                <p:nvPr/>
              </p:nvSpPr>
              <p:spPr>
                <a:xfrm>
                  <a:off x="6437895" y="4966083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613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7"/>
                <p:cNvSpPr/>
                <p:nvPr/>
              </p:nvSpPr>
              <p:spPr>
                <a:xfrm>
                  <a:off x="666531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7"/>
                <p:cNvSpPr/>
                <p:nvPr/>
              </p:nvSpPr>
              <p:spPr>
                <a:xfrm>
                  <a:off x="689331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7"/>
                <p:cNvSpPr/>
                <p:nvPr/>
              </p:nvSpPr>
              <p:spPr>
                <a:xfrm>
                  <a:off x="712130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7"/>
                <p:cNvSpPr/>
                <p:nvPr/>
              </p:nvSpPr>
              <p:spPr>
                <a:xfrm>
                  <a:off x="734933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7"/>
                <p:cNvSpPr/>
                <p:nvPr/>
              </p:nvSpPr>
              <p:spPr>
                <a:xfrm>
                  <a:off x="757733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7"/>
                <p:cNvSpPr/>
                <p:nvPr/>
              </p:nvSpPr>
              <p:spPr>
                <a:xfrm>
                  <a:off x="7805326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7"/>
                <p:cNvSpPr/>
                <p:nvPr/>
              </p:nvSpPr>
              <p:spPr>
                <a:xfrm>
                  <a:off x="8032712" y="4966083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73" y="3118"/>
                      </a:lnTo>
                      <a:lnTo>
                        <a:pt x="2673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7"/>
                <p:cNvSpPr/>
                <p:nvPr/>
              </p:nvSpPr>
              <p:spPr>
                <a:xfrm>
                  <a:off x="826074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7"/>
                <p:cNvSpPr/>
                <p:nvPr/>
              </p:nvSpPr>
              <p:spPr>
                <a:xfrm>
                  <a:off x="848873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7"/>
                <p:cNvSpPr/>
                <p:nvPr/>
              </p:nvSpPr>
              <p:spPr>
                <a:xfrm>
                  <a:off x="8716732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7"/>
                <p:cNvSpPr/>
                <p:nvPr/>
              </p:nvSpPr>
              <p:spPr>
                <a:xfrm>
                  <a:off x="893519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12" name="Google Shape;712;p7"/>
            <p:cNvSpPr/>
            <p:nvPr/>
          </p:nvSpPr>
          <p:spPr>
            <a:xfrm>
              <a:off x="303900" y="549338"/>
              <a:ext cx="8536200" cy="4052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" name="Google Shape;713;p7"/>
          <p:cNvSpPr txBox="1">
            <a:spLocks noGrp="1"/>
          </p:cNvSpPr>
          <p:nvPr>
            <p:ph type="title"/>
          </p:nvPr>
        </p:nvSpPr>
        <p:spPr>
          <a:xfrm>
            <a:off x="720000" y="676656"/>
            <a:ext cx="72195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7"/>
          <p:cNvSpPr txBox="1">
            <a:spLocks noGrp="1"/>
          </p:cNvSpPr>
          <p:nvPr>
            <p:ph type="subTitle" idx="1"/>
          </p:nvPr>
        </p:nvSpPr>
        <p:spPr>
          <a:xfrm>
            <a:off x="720000" y="1541950"/>
            <a:ext cx="4150800" cy="27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15" name="Google Shape;715;p7"/>
          <p:cNvSpPr/>
          <p:nvPr/>
        </p:nvSpPr>
        <p:spPr>
          <a:xfrm>
            <a:off x="7227168" y="373967"/>
            <a:ext cx="1649967" cy="780806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7"/>
          <p:cNvSpPr/>
          <p:nvPr/>
        </p:nvSpPr>
        <p:spPr>
          <a:xfrm>
            <a:off x="8030755" y="4084439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9"/>
          <p:cNvGrpSpPr/>
          <p:nvPr/>
        </p:nvGrpSpPr>
        <p:grpSpPr>
          <a:xfrm>
            <a:off x="297" y="15560"/>
            <a:ext cx="9143904" cy="5119643"/>
            <a:chOff x="297" y="15560"/>
            <a:chExt cx="9143904" cy="5119643"/>
          </a:xfrm>
        </p:grpSpPr>
        <p:grpSp>
          <p:nvGrpSpPr>
            <p:cNvPr id="918" name="Google Shape;918;p9"/>
            <p:cNvGrpSpPr/>
            <p:nvPr/>
          </p:nvGrpSpPr>
          <p:grpSpPr>
            <a:xfrm>
              <a:off x="297" y="15560"/>
              <a:ext cx="9143904" cy="5119643"/>
              <a:chOff x="297" y="15560"/>
              <a:chExt cx="9143904" cy="5119643"/>
            </a:xfrm>
          </p:grpSpPr>
          <p:sp>
            <p:nvSpPr>
              <p:cNvPr id="919" name="Google Shape;919;p9"/>
              <p:cNvSpPr/>
              <p:nvPr/>
            </p:nvSpPr>
            <p:spPr>
              <a:xfrm>
                <a:off x="158636" y="377479"/>
                <a:ext cx="8844455" cy="4395773"/>
              </a:xfrm>
              <a:custGeom>
                <a:avLst/>
                <a:gdLst/>
                <a:ahLst/>
                <a:cxnLst/>
                <a:rect l="l" t="t" r="r" b="b"/>
                <a:pathLst>
                  <a:path w="275657" h="137004" extrusionOk="0">
                    <a:moveTo>
                      <a:pt x="0" y="1"/>
                    </a:moveTo>
                    <a:lnTo>
                      <a:pt x="0" y="57741"/>
                    </a:lnTo>
                    <a:cubicBezTo>
                      <a:pt x="5789" y="57926"/>
                      <a:pt x="10409" y="62676"/>
                      <a:pt x="10409" y="68502"/>
                    </a:cubicBezTo>
                    <a:cubicBezTo>
                      <a:pt x="10409" y="74328"/>
                      <a:pt x="5789" y="79078"/>
                      <a:pt x="0" y="79263"/>
                    </a:cubicBezTo>
                    <a:lnTo>
                      <a:pt x="0" y="137003"/>
                    </a:lnTo>
                    <a:lnTo>
                      <a:pt x="275657" y="137003"/>
                    </a:lnTo>
                    <a:lnTo>
                      <a:pt x="275657" y="79263"/>
                    </a:lnTo>
                    <a:cubicBezTo>
                      <a:pt x="269720" y="79263"/>
                      <a:pt x="264896" y="74458"/>
                      <a:pt x="264896" y="68502"/>
                    </a:cubicBezTo>
                    <a:cubicBezTo>
                      <a:pt x="264896" y="62565"/>
                      <a:pt x="269720" y="57741"/>
                      <a:pt x="275657" y="57741"/>
                    </a:cubicBezTo>
                    <a:lnTo>
                      <a:pt x="275657" y="1"/>
                    </a:lnTo>
                    <a:close/>
                  </a:path>
                </a:pathLst>
              </a:custGeom>
              <a:solidFill>
                <a:srgbClr val="FFE8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9"/>
              <p:cNvSpPr/>
              <p:nvPr/>
            </p:nvSpPr>
            <p:spPr>
              <a:xfrm>
                <a:off x="297" y="15560"/>
                <a:ext cx="914390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990" h="7404" extrusionOk="0">
                    <a:moveTo>
                      <a:pt x="0" y="0"/>
                    </a:moveTo>
                    <a:lnTo>
                      <a:pt x="0" y="7403"/>
                    </a:lnTo>
                    <a:lnTo>
                      <a:pt x="284989" y="7403"/>
                    </a:lnTo>
                    <a:lnTo>
                      <a:pt x="2849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1" name="Google Shape;921;p9"/>
              <p:cNvGrpSpPr/>
              <p:nvPr/>
            </p:nvGrpSpPr>
            <p:grpSpPr>
              <a:xfrm>
                <a:off x="74092" y="83998"/>
                <a:ext cx="8958196" cy="100651"/>
                <a:chOff x="74092" y="83998"/>
                <a:chExt cx="8958196" cy="100651"/>
              </a:xfrm>
            </p:grpSpPr>
            <p:sp>
              <p:nvSpPr>
                <p:cNvPr id="922" name="Google Shape;922;p9"/>
                <p:cNvSpPr/>
                <p:nvPr/>
              </p:nvSpPr>
              <p:spPr>
                <a:xfrm>
                  <a:off x="7409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9"/>
                <p:cNvSpPr/>
                <p:nvPr/>
              </p:nvSpPr>
              <p:spPr>
                <a:xfrm>
                  <a:off x="293778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9"/>
                <p:cNvSpPr/>
                <p:nvPr/>
              </p:nvSpPr>
              <p:spPr>
                <a:xfrm>
                  <a:off x="5211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9"/>
                <p:cNvSpPr/>
                <p:nvPr/>
              </p:nvSpPr>
              <p:spPr>
                <a:xfrm>
                  <a:off x="74916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9"/>
                <p:cNvSpPr/>
                <p:nvPr/>
              </p:nvSpPr>
              <p:spPr>
                <a:xfrm>
                  <a:off x="97718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9"/>
                <p:cNvSpPr/>
                <p:nvPr/>
              </p:nvSpPr>
              <p:spPr>
                <a:xfrm>
                  <a:off x="120518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9"/>
                <p:cNvSpPr/>
                <p:nvPr/>
              </p:nvSpPr>
              <p:spPr>
                <a:xfrm>
                  <a:off x="143318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9"/>
                <p:cNvSpPr/>
                <p:nvPr/>
              </p:nvSpPr>
              <p:spPr>
                <a:xfrm>
                  <a:off x="1661177" y="83998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9"/>
                <p:cNvSpPr/>
                <p:nvPr/>
              </p:nvSpPr>
              <p:spPr>
                <a:xfrm>
                  <a:off x="188859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9"/>
                <p:cNvSpPr/>
                <p:nvPr/>
              </p:nvSpPr>
              <p:spPr>
                <a:xfrm>
                  <a:off x="211659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9"/>
                <p:cNvSpPr/>
                <p:nvPr/>
              </p:nvSpPr>
              <p:spPr>
                <a:xfrm>
                  <a:off x="2344587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9"/>
                <p:cNvSpPr/>
                <p:nvPr/>
              </p:nvSpPr>
              <p:spPr>
                <a:xfrm>
                  <a:off x="257258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9"/>
                <p:cNvSpPr/>
                <p:nvPr/>
              </p:nvSpPr>
              <p:spPr>
                <a:xfrm>
                  <a:off x="2800579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9"/>
                <p:cNvSpPr/>
                <p:nvPr/>
              </p:nvSpPr>
              <p:spPr>
                <a:xfrm>
                  <a:off x="3028607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9"/>
                <p:cNvSpPr/>
                <p:nvPr/>
              </p:nvSpPr>
              <p:spPr>
                <a:xfrm>
                  <a:off x="32559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9"/>
                <p:cNvSpPr/>
                <p:nvPr/>
              </p:nvSpPr>
              <p:spPr>
                <a:xfrm>
                  <a:off x="3483990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9"/>
                <p:cNvSpPr/>
                <p:nvPr/>
              </p:nvSpPr>
              <p:spPr>
                <a:xfrm>
                  <a:off x="3703066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9"/>
                <p:cNvSpPr/>
                <p:nvPr/>
              </p:nvSpPr>
              <p:spPr>
                <a:xfrm>
                  <a:off x="3930485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72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2672" y="3117"/>
                      </a:moveTo>
                      <a:lnTo>
                        <a:pt x="2672" y="3117"/>
                      </a:lnTo>
                      <a:lnTo>
                        <a:pt x="267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9"/>
                <p:cNvSpPr/>
                <p:nvPr/>
              </p:nvSpPr>
              <p:spPr>
                <a:xfrm>
                  <a:off x="415848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9"/>
                <p:cNvSpPr/>
                <p:nvPr/>
              </p:nvSpPr>
              <p:spPr>
                <a:xfrm>
                  <a:off x="438647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632" y="3117"/>
                      </a:moveTo>
                      <a:lnTo>
                        <a:pt x="632" y="3117"/>
                      </a:lnTo>
                      <a:lnTo>
                        <a:pt x="63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9"/>
                <p:cNvSpPr/>
                <p:nvPr/>
              </p:nvSpPr>
              <p:spPr>
                <a:xfrm>
                  <a:off x="4614473" y="84607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9"/>
                <p:cNvSpPr/>
                <p:nvPr/>
              </p:nvSpPr>
              <p:spPr>
                <a:xfrm>
                  <a:off x="484250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3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0"/>
                      </a:lnTo>
                      <a:close/>
                      <a:moveTo>
                        <a:pt x="2653" y="3117"/>
                      </a:moveTo>
                      <a:lnTo>
                        <a:pt x="2653" y="3117"/>
                      </a:lnTo>
                      <a:lnTo>
                        <a:pt x="2653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9"/>
                <p:cNvSpPr/>
                <p:nvPr/>
              </p:nvSpPr>
              <p:spPr>
                <a:xfrm>
                  <a:off x="507049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4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9"/>
                <p:cNvSpPr/>
                <p:nvPr/>
              </p:nvSpPr>
              <p:spPr>
                <a:xfrm>
                  <a:off x="5297883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9"/>
                <p:cNvSpPr/>
                <p:nvPr/>
              </p:nvSpPr>
              <p:spPr>
                <a:xfrm>
                  <a:off x="551756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9"/>
                <p:cNvSpPr/>
                <p:nvPr/>
              </p:nvSpPr>
              <p:spPr>
                <a:xfrm>
                  <a:off x="57455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9"/>
                <p:cNvSpPr/>
                <p:nvPr/>
              </p:nvSpPr>
              <p:spPr>
                <a:xfrm>
                  <a:off x="597298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9"/>
                <p:cNvSpPr/>
                <p:nvPr/>
              </p:nvSpPr>
              <p:spPr>
                <a:xfrm>
                  <a:off x="6200980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9"/>
                <p:cNvSpPr/>
                <p:nvPr/>
              </p:nvSpPr>
              <p:spPr>
                <a:xfrm>
                  <a:off x="642897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9"/>
                <p:cNvSpPr/>
                <p:nvPr/>
              </p:nvSpPr>
              <p:spPr>
                <a:xfrm>
                  <a:off x="665697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9"/>
                <p:cNvSpPr/>
                <p:nvPr/>
              </p:nvSpPr>
              <p:spPr>
                <a:xfrm>
                  <a:off x="688496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4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9"/>
                <p:cNvSpPr/>
                <p:nvPr/>
              </p:nvSpPr>
              <p:spPr>
                <a:xfrm>
                  <a:off x="711299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9"/>
                <p:cNvSpPr/>
                <p:nvPr/>
              </p:nvSpPr>
              <p:spPr>
                <a:xfrm>
                  <a:off x="734038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9"/>
                <p:cNvSpPr/>
                <p:nvPr/>
              </p:nvSpPr>
              <p:spPr>
                <a:xfrm>
                  <a:off x="756837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9"/>
                <p:cNvSpPr/>
                <p:nvPr/>
              </p:nvSpPr>
              <p:spPr>
                <a:xfrm>
                  <a:off x="779640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9"/>
                <p:cNvSpPr/>
                <p:nvPr/>
              </p:nvSpPr>
              <p:spPr>
                <a:xfrm>
                  <a:off x="802440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9"/>
                <p:cNvSpPr/>
                <p:nvPr/>
              </p:nvSpPr>
              <p:spPr>
                <a:xfrm>
                  <a:off x="825239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9"/>
                <p:cNvSpPr/>
                <p:nvPr/>
              </p:nvSpPr>
              <p:spPr>
                <a:xfrm>
                  <a:off x="84803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9"/>
                <p:cNvSpPr/>
                <p:nvPr/>
              </p:nvSpPr>
              <p:spPr>
                <a:xfrm>
                  <a:off x="870781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9"/>
                <p:cNvSpPr/>
                <p:nvPr/>
              </p:nvSpPr>
              <p:spPr>
                <a:xfrm>
                  <a:off x="8926889" y="83998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  <a:moveTo>
                        <a:pt x="2653" y="3136"/>
                      </a:moveTo>
                      <a:lnTo>
                        <a:pt x="2653" y="3136"/>
                      </a:lnTo>
                      <a:lnTo>
                        <a:pt x="2653" y="313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62" name="Google Shape;962;p9"/>
              <p:cNvSpPr/>
              <p:nvPr/>
            </p:nvSpPr>
            <p:spPr>
              <a:xfrm>
                <a:off x="8607" y="4897646"/>
                <a:ext cx="913559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731" h="7404" extrusionOk="0">
                    <a:moveTo>
                      <a:pt x="1" y="0"/>
                    </a:moveTo>
                    <a:lnTo>
                      <a:pt x="1" y="7403"/>
                    </a:lnTo>
                    <a:lnTo>
                      <a:pt x="284730" y="7403"/>
                    </a:lnTo>
                    <a:lnTo>
                      <a:pt x="2847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3" name="Google Shape;963;p9"/>
              <p:cNvGrpSpPr/>
              <p:nvPr/>
            </p:nvGrpSpPr>
            <p:grpSpPr>
              <a:xfrm>
                <a:off x="82434" y="4966083"/>
                <a:ext cx="8958164" cy="100651"/>
                <a:chOff x="82434" y="4966083"/>
                <a:chExt cx="8958164" cy="100651"/>
              </a:xfrm>
            </p:grpSpPr>
            <p:sp>
              <p:nvSpPr>
                <p:cNvPr id="964" name="Google Shape;964;p9"/>
                <p:cNvSpPr/>
                <p:nvPr/>
              </p:nvSpPr>
              <p:spPr>
                <a:xfrm>
                  <a:off x="82434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9"/>
                <p:cNvSpPr/>
                <p:nvPr/>
              </p:nvSpPr>
              <p:spPr>
                <a:xfrm>
                  <a:off x="302088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9"/>
                <p:cNvSpPr/>
                <p:nvPr/>
              </p:nvSpPr>
              <p:spPr>
                <a:xfrm>
                  <a:off x="530116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9"/>
                <p:cNvSpPr/>
                <p:nvPr/>
              </p:nvSpPr>
              <p:spPr>
                <a:xfrm>
                  <a:off x="758112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9"/>
                <p:cNvSpPr/>
                <p:nvPr/>
              </p:nvSpPr>
              <p:spPr>
                <a:xfrm>
                  <a:off x="98549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1" y="1207"/>
                      </a:lnTo>
                      <a:lnTo>
                        <a:pt x="836" y="2005"/>
                      </a:lnTo>
                      <a:lnTo>
                        <a:pt x="632" y="3136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73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9"/>
                <p:cNvSpPr/>
                <p:nvPr/>
              </p:nvSpPr>
              <p:spPr>
                <a:xfrm>
                  <a:off x="121352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1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1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9"/>
                <p:cNvSpPr/>
                <p:nvPr/>
              </p:nvSpPr>
              <p:spPr>
                <a:xfrm>
                  <a:off x="1441523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9"/>
                <p:cNvSpPr/>
                <p:nvPr/>
              </p:nvSpPr>
              <p:spPr>
                <a:xfrm>
                  <a:off x="166951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9"/>
                <p:cNvSpPr/>
                <p:nvPr/>
              </p:nvSpPr>
              <p:spPr>
                <a:xfrm>
                  <a:off x="189751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9"/>
                <p:cNvSpPr/>
                <p:nvPr/>
              </p:nvSpPr>
              <p:spPr>
                <a:xfrm>
                  <a:off x="212551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9"/>
                <p:cNvSpPr/>
                <p:nvPr/>
              </p:nvSpPr>
              <p:spPr>
                <a:xfrm>
                  <a:off x="235292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72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9"/>
                <p:cNvSpPr/>
                <p:nvPr/>
              </p:nvSpPr>
              <p:spPr>
                <a:xfrm>
                  <a:off x="258092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9"/>
                <p:cNvSpPr/>
                <p:nvPr/>
              </p:nvSpPr>
              <p:spPr>
                <a:xfrm>
                  <a:off x="280892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9"/>
                <p:cNvSpPr/>
                <p:nvPr/>
              </p:nvSpPr>
              <p:spPr>
                <a:xfrm>
                  <a:off x="303691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9"/>
                <p:cNvSpPr/>
                <p:nvPr/>
              </p:nvSpPr>
              <p:spPr>
                <a:xfrm>
                  <a:off x="326494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9"/>
                <p:cNvSpPr/>
                <p:nvPr/>
              </p:nvSpPr>
              <p:spPr>
                <a:xfrm>
                  <a:off x="349294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9"/>
                <p:cNvSpPr/>
                <p:nvPr/>
              </p:nvSpPr>
              <p:spPr>
                <a:xfrm>
                  <a:off x="371140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1" y="3117"/>
                      </a:lnTo>
                      <a:lnTo>
                        <a:pt x="1633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9"/>
                <p:cNvSpPr/>
                <p:nvPr/>
              </p:nvSpPr>
              <p:spPr>
                <a:xfrm>
                  <a:off x="3939404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9"/>
                <p:cNvSpPr/>
                <p:nvPr/>
              </p:nvSpPr>
              <p:spPr>
                <a:xfrm>
                  <a:off x="4167400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13" y="3117"/>
                      </a:lnTo>
                      <a:lnTo>
                        <a:pt x="613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50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9"/>
                <p:cNvSpPr/>
                <p:nvPr/>
              </p:nvSpPr>
              <p:spPr>
                <a:xfrm>
                  <a:off x="439542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12" y="3117"/>
                      </a:lnTo>
                      <a:lnTo>
                        <a:pt x="1633" y="2598"/>
                      </a:lnTo>
                      <a:lnTo>
                        <a:pt x="2653" y="3117"/>
                      </a:lnTo>
                      <a:lnTo>
                        <a:pt x="2449" y="2004"/>
                      </a:lnTo>
                      <a:lnTo>
                        <a:pt x="3284" y="1188"/>
                      </a:lnTo>
                      <a:lnTo>
                        <a:pt x="2134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9"/>
                <p:cNvSpPr/>
                <p:nvPr/>
              </p:nvSpPr>
              <p:spPr>
                <a:xfrm>
                  <a:off x="4622815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39"/>
                      </a:lnTo>
                      <a:lnTo>
                        <a:pt x="1" y="1188"/>
                      </a:lnTo>
                      <a:lnTo>
                        <a:pt x="836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73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9"/>
                <p:cNvSpPr/>
                <p:nvPr/>
              </p:nvSpPr>
              <p:spPr>
                <a:xfrm>
                  <a:off x="4850811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54" y="3117"/>
                      </a:lnTo>
                      <a:lnTo>
                        <a:pt x="2469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9"/>
                <p:cNvSpPr/>
                <p:nvPr/>
              </p:nvSpPr>
              <p:spPr>
                <a:xfrm>
                  <a:off x="507883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31" y="3117"/>
                      </a:lnTo>
                      <a:lnTo>
                        <a:pt x="1651" y="2598"/>
                      </a:lnTo>
                      <a:lnTo>
                        <a:pt x="2653" y="3117"/>
                      </a:lnTo>
                      <a:lnTo>
                        <a:pt x="2468" y="2004"/>
                      </a:lnTo>
                      <a:lnTo>
                        <a:pt x="3284" y="1188"/>
                      </a:lnTo>
                      <a:lnTo>
                        <a:pt x="2152" y="1039"/>
                      </a:lnTo>
                      <a:lnTo>
                        <a:pt x="16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9"/>
                <p:cNvSpPr/>
                <p:nvPr/>
              </p:nvSpPr>
              <p:spPr>
                <a:xfrm>
                  <a:off x="5306835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9"/>
                <p:cNvSpPr/>
                <p:nvPr/>
              </p:nvSpPr>
              <p:spPr>
                <a:xfrm>
                  <a:off x="5525911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9"/>
                <p:cNvSpPr/>
                <p:nvPr/>
              </p:nvSpPr>
              <p:spPr>
                <a:xfrm>
                  <a:off x="5753907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9"/>
                <p:cNvSpPr/>
                <p:nvPr/>
              </p:nvSpPr>
              <p:spPr>
                <a:xfrm>
                  <a:off x="5981903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9"/>
                <p:cNvSpPr/>
                <p:nvPr/>
              </p:nvSpPr>
              <p:spPr>
                <a:xfrm>
                  <a:off x="6209899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9"/>
                <p:cNvSpPr/>
                <p:nvPr/>
              </p:nvSpPr>
              <p:spPr>
                <a:xfrm>
                  <a:off x="6437895" y="4966083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613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9"/>
                <p:cNvSpPr/>
                <p:nvPr/>
              </p:nvSpPr>
              <p:spPr>
                <a:xfrm>
                  <a:off x="666531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9"/>
                <p:cNvSpPr/>
                <p:nvPr/>
              </p:nvSpPr>
              <p:spPr>
                <a:xfrm>
                  <a:off x="689331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9"/>
                <p:cNvSpPr/>
                <p:nvPr/>
              </p:nvSpPr>
              <p:spPr>
                <a:xfrm>
                  <a:off x="712130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9"/>
                <p:cNvSpPr/>
                <p:nvPr/>
              </p:nvSpPr>
              <p:spPr>
                <a:xfrm>
                  <a:off x="734933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9"/>
                <p:cNvSpPr/>
                <p:nvPr/>
              </p:nvSpPr>
              <p:spPr>
                <a:xfrm>
                  <a:off x="757733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9"/>
                <p:cNvSpPr/>
                <p:nvPr/>
              </p:nvSpPr>
              <p:spPr>
                <a:xfrm>
                  <a:off x="7805326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9"/>
                <p:cNvSpPr/>
                <p:nvPr/>
              </p:nvSpPr>
              <p:spPr>
                <a:xfrm>
                  <a:off x="8032712" y="4966083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73" y="3118"/>
                      </a:lnTo>
                      <a:lnTo>
                        <a:pt x="2673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9"/>
                <p:cNvSpPr/>
                <p:nvPr/>
              </p:nvSpPr>
              <p:spPr>
                <a:xfrm>
                  <a:off x="826074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9"/>
                <p:cNvSpPr/>
                <p:nvPr/>
              </p:nvSpPr>
              <p:spPr>
                <a:xfrm>
                  <a:off x="848873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9"/>
                <p:cNvSpPr/>
                <p:nvPr/>
              </p:nvSpPr>
              <p:spPr>
                <a:xfrm>
                  <a:off x="8716732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9"/>
                <p:cNvSpPr/>
                <p:nvPr/>
              </p:nvSpPr>
              <p:spPr>
                <a:xfrm>
                  <a:off x="893519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04" name="Google Shape;1004;p9"/>
            <p:cNvSpPr/>
            <p:nvPr/>
          </p:nvSpPr>
          <p:spPr>
            <a:xfrm>
              <a:off x="303900" y="549338"/>
              <a:ext cx="8536200" cy="4052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9"/>
          <p:cNvSpPr txBox="1">
            <a:spLocks noGrp="1"/>
          </p:cNvSpPr>
          <p:nvPr>
            <p:ph type="title"/>
          </p:nvPr>
        </p:nvSpPr>
        <p:spPr>
          <a:xfrm>
            <a:off x="978175" y="1368850"/>
            <a:ext cx="36006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9"/>
          <p:cNvSpPr txBox="1">
            <a:spLocks noGrp="1"/>
          </p:cNvSpPr>
          <p:nvPr>
            <p:ph type="subTitle" idx="1"/>
          </p:nvPr>
        </p:nvSpPr>
        <p:spPr>
          <a:xfrm>
            <a:off x="978175" y="2142250"/>
            <a:ext cx="36006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07" name="Google Shape;1007;p9"/>
          <p:cNvGrpSpPr/>
          <p:nvPr/>
        </p:nvGrpSpPr>
        <p:grpSpPr>
          <a:xfrm flipH="1">
            <a:off x="167021" y="3097647"/>
            <a:ext cx="4989941" cy="1820946"/>
            <a:chOff x="11537550" y="2290022"/>
            <a:chExt cx="7847053" cy="3405548"/>
          </a:xfrm>
        </p:grpSpPr>
        <p:sp>
          <p:nvSpPr>
            <p:cNvPr id="1008" name="Google Shape;1008;p9"/>
            <p:cNvSpPr/>
            <p:nvPr/>
          </p:nvSpPr>
          <p:spPr>
            <a:xfrm>
              <a:off x="13024450" y="2623302"/>
              <a:ext cx="35378" cy="3004166"/>
            </a:xfrm>
            <a:custGeom>
              <a:avLst/>
              <a:gdLst/>
              <a:ahLst/>
              <a:cxnLst/>
              <a:rect l="l" t="t" r="r" b="b"/>
              <a:pathLst>
                <a:path w="554" h="47043" extrusionOk="0">
                  <a:moveTo>
                    <a:pt x="0" y="0"/>
                  </a:moveTo>
                  <a:lnTo>
                    <a:pt x="0" y="47043"/>
                  </a:lnTo>
                  <a:lnTo>
                    <a:pt x="554" y="47043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9"/>
            <p:cNvSpPr/>
            <p:nvPr/>
          </p:nvSpPr>
          <p:spPr>
            <a:xfrm>
              <a:off x="12656684" y="2743612"/>
              <a:ext cx="35442" cy="2883854"/>
            </a:xfrm>
            <a:custGeom>
              <a:avLst/>
              <a:gdLst/>
              <a:ahLst/>
              <a:cxnLst/>
              <a:rect l="l" t="t" r="r" b="b"/>
              <a:pathLst>
                <a:path w="555" h="45159" extrusionOk="0">
                  <a:moveTo>
                    <a:pt x="1" y="0"/>
                  </a:moveTo>
                  <a:lnTo>
                    <a:pt x="1" y="45159"/>
                  </a:lnTo>
                  <a:lnTo>
                    <a:pt x="554" y="4515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12294857" y="3155119"/>
              <a:ext cx="35442" cy="2472340"/>
            </a:xfrm>
            <a:custGeom>
              <a:avLst/>
              <a:gdLst/>
              <a:ahLst/>
              <a:cxnLst/>
              <a:rect l="l" t="t" r="r" b="b"/>
              <a:pathLst>
                <a:path w="555" h="38715" extrusionOk="0">
                  <a:moveTo>
                    <a:pt x="1" y="0"/>
                  </a:moveTo>
                  <a:lnTo>
                    <a:pt x="1" y="38715"/>
                  </a:lnTo>
                  <a:lnTo>
                    <a:pt x="554" y="38715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9"/>
            <p:cNvSpPr/>
            <p:nvPr/>
          </p:nvSpPr>
          <p:spPr>
            <a:xfrm>
              <a:off x="13380401" y="2743612"/>
              <a:ext cx="35378" cy="2883854"/>
            </a:xfrm>
            <a:custGeom>
              <a:avLst/>
              <a:gdLst/>
              <a:ahLst/>
              <a:cxnLst/>
              <a:rect l="l" t="t" r="r" b="b"/>
              <a:pathLst>
                <a:path w="554" h="45159" extrusionOk="0">
                  <a:moveTo>
                    <a:pt x="0" y="0"/>
                  </a:moveTo>
                  <a:lnTo>
                    <a:pt x="0" y="45159"/>
                  </a:lnTo>
                  <a:lnTo>
                    <a:pt x="554" y="4515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9"/>
            <p:cNvSpPr/>
            <p:nvPr/>
          </p:nvSpPr>
          <p:spPr>
            <a:xfrm>
              <a:off x="13747273" y="3522818"/>
              <a:ext cx="35442" cy="2109679"/>
            </a:xfrm>
            <a:custGeom>
              <a:avLst/>
              <a:gdLst/>
              <a:ahLst/>
              <a:cxnLst/>
              <a:rect l="l" t="t" r="r" b="b"/>
              <a:pathLst>
                <a:path w="555" h="33036" extrusionOk="0">
                  <a:moveTo>
                    <a:pt x="1" y="0"/>
                  </a:moveTo>
                  <a:lnTo>
                    <a:pt x="1" y="33036"/>
                  </a:lnTo>
                  <a:lnTo>
                    <a:pt x="554" y="3303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14115039" y="3546382"/>
              <a:ext cx="34548" cy="2091160"/>
            </a:xfrm>
            <a:custGeom>
              <a:avLst/>
              <a:gdLst/>
              <a:ahLst/>
              <a:cxnLst/>
              <a:rect l="l" t="t" r="r" b="b"/>
              <a:pathLst>
                <a:path w="541" h="32746" extrusionOk="0">
                  <a:moveTo>
                    <a:pt x="0" y="0"/>
                  </a:moveTo>
                  <a:lnTo>
                    <a:pt x="0" y="32746"/>
                  </a:lnTo>
                  <a:lnTo>
                    <a:pt x="541" y="32746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14481910" y="3642298"/>
              <a:ext cx="35378" cy="2000287"/>
            </a:xfrm>
            <a:custGeom>
              <a:avLst/>
              <a:gdLst/>
              <a:ahLst/>
              <a:cxnLst/>
              <a:rect l="l" t="t" r="r" b="b"/>
              <a:pathLst>
                <a:path w="554" h="31323" extrusionOk="0">
                  <a:moveTo>
                    <a:pt x="1" y="1"/>
                  </a:moveTo>
                  <a:lnTo>
                    <a:pt x="1" y="31323"/>
                  </a:lnTo>
                  <a:lnTo>
                    <a:pt x="554" y="31323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14848782" y="3808076"/>
              <a:ext cx="35442" cy="1840445"/>
            </a:xfrm>
            <a:custGeom>
              <a:avLst/>
              <a:gdLst/>
              <a:ahLst/>
              <a:cxnLst/>
              <a:rect l="l" t="t" r="r" b="b"/>
              <a:pathLst>
                <a:path w="555" h="28820" extrusionOk="0">
                  <a:moveTo>
                    <a:pt x="1" y="1"/>
                  </a:moveTo>
                  <a:lnTo>
                    <a:pt x="1" y="28819"/>
                  </a:lnTo>
                  <a:lnTo>
                    <a:pt x="554" y="28819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15215717" y="3320832"/>
              <a:ext cx="35378" cy="2332742"/>
            </a:xfrm>
            <a:custGeom>
              <a:avLst/>
              <a:gdLst/>
              <a:ahLst/>
              <a:cxnLst/>
              <a:rect l="l" t="t" r="r" b="b"/>
              <a:pathLst>
                <a:path w="554" h="36529" extrusionOk="0">
                  <a:moveTo>
                    <a:pt x="0" y="1"/>
                  </a:moveTo>
                  <a:lnTo>
                    <a:pt x="0" y="36528"/>
                  </a:lnTo>
                  <a:lnTo>
                    <a:pt x="554" y="36528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15582589" y="3350335"/>
              <a:ext cx="35378" cy="2308284"/>
            </a:xfrm>
            <a:custGeom>
              <a:avLst/>
              <a:gdLst/>
              <a:ahLst/>
              <a:cxnLst/>
              <a:rect l="l" t="t" r="r" b="b"/>
              <a:pathLst>
                <a:path w="554" h="36146" extrusionOk="0">
                  <a:moveTo>
                    <a:pt x="0" y="0"/>
                  </a:moveTo>
                  <a:lnTo>
                    <a:pt x="0" y="36145"/>
                  </a:lnTo>
                  <a:lnTo>
                    <a:pt x="554" y="36145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15949461" y="3546382"/>
              <a:ext cx="35442" cy="2117278"/>
            </a:xfrm>
            <a:custGeom>
              <a:avLst/>
              <a:gdLst/>
              <a:ahLst/>
              <a:cxnLst/>
              <a:rect l="l" t="t" r="r" b="b"/>
              <a:pathLst>
                <a:path w="555" h="33155" extrusionOk="0">
                  <a:moveTo>
                    <a:pt x="1" y="0"/>
                  </a:moveTo>
                  <a:lnTo>
                    <a:pt x="1" y="33154"/>
                  </a:lnTo>
                  <a:lnTo>
                    <a:pt x="554" y="33154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16317226" y="4875094"/>
              <a:ext cx="34548" cy="794418"/>
            </a:xfrm>
            <a:custGeom>
              <a:avLst/>
              <a:gdLst/>
              <a:ahLst/>
              <a:cxnLst/>
              <a:rect l="l" t="t" r="r" b="b"/>
              <a:pathLst>
                <a:path w="541" h="12440" extrusionOk="0">
                  <a:moveTo>
                    <a:pt x="0" y="0"/>
                  </a:moveTo>
                  <a:lnTo>
                    <a:pt x="0" y="12440"/>
                  </a:lnTo>
                  <a:lnTo>
                    <a:pt x="541" y="1244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16684098" y="4056295"/>
              <a:ext cx="35442" cy="1618276"/>
            </a:xfrm>
            <a:custGeom>
              <a:avLst/>
              <a:gdLst/>
              <a:ahLst/>
              <a:cxnLst/>
              <a:rect l="l" t="t" r="r" b="b"/>
              <a:pathLst>
                <a:path w="555" h="25341" extrusionOk="0">
                  <a:moveTo>
                    <a:pt x="1" y="1"/>
                  </a:moveTo>
                  <a:lnTo>
                    <a:pt x="1" y="25341"/>
                  </a:lnTo>
                  <a:lnTo>
                    <a:pt x="554" y="25341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17050969" y="3243435"/>
              <a:ext cx="35442" cy="2436195"/>
            </a:xfrm>
            <a:custGeom>
              <a:avLst/>
              <a:gdLst/>
              <a:ahLst/>
              <a:cxnLst/>
              <a:rect l="l" t="t" r="r" b="b"/>
              <a:pathLst>
                <a:path w="555" h="38149" extrusionOk="0">
                  <a:moveTo>
                    <a:pt x="1" y="1"/>
                  </a:moveTo>
                  <a:lnTo>
                    <a:pt x="1" y="38149"/>
                  </a:lnTo>
                  <a:lnTo>
                    <a:pt x="554" y="38149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17417905" y="3348611"/>
              <a:ext cx="35378" cy="2336063"/>
            </a:xfrm>
            <a:custGeom>
              <a:avLst/>
              <a:gdLst/>
              <a:ahLst/>
              <a:cxnLst/>
              <a:rect l="l" t="t" r="r" b="b"/>
              <a:pathLst>
                <a:path w="554" h="36581" extrusionOk="0">
                  <a:moveTo>
                    <a:pt x="0" y="1"/>
                  </a:moveTo>
                  <a:lnTo>
                    <a:pt x="0" y="36581"/>
                  </a:lnTo>
                  <a:lnTo>
                    <a:pt x="554" y="36581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17784776" y="4185035"/>
              <a:ext cx="35378" cy="1505499"/>
            </a:xfrm>
            <a:custGeom>
              <a:avLst/>
              <a:gdLst/>
              <a:ahLst/>
              <a:cxnLst/>
              <a:rect l="l" t="t" r="r" b="b"/>
              <a:pathLst>
                <a:path w="554" h="23575" extrusionOk="0">
                  <a:moveTo>
                    <a:pt x="1" y="1"/>
                  </a:moveTo>
                  <a:lnTo>
                    <a:pt x="1" y="23575"/>
                  </a:lnTo>
                  <a:lnTo>
                    <a:pt x="554" y="23575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18151648" y="4740416"/>
              <a:ext cx="35442" cy="955154"/>
            </a:xfrm>
            <a:custGeom>
              <a:avLst/>
              <a:gdLst/>
              <a:ahLst/>
              <a:cxnLst/>
              <a:rect l="l" t="t" r="r" b="b"/>
              <a:pathLst>
                <a:path w="555" h="14957" extrusionOk="0">
                  <a:moveTo>
                    <a:pt x="1" y="1"/>
                  </a:moveTo>
                  <a:lnTo>
                    <a:pt x="1" y="14957"/>
                  </a:lnTo>
                  <a:lnTo>
                    <a:pt x="554" y="14957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18519414" y="4886844"/>
              <a:ext cx="34548" cy="766703"/>
            </a:xfrm>
            <a:custGeom>
              <a:avLst/>
              <a:gdLst/>
              <a:ahLst/>
              <a:cxnLst/>
              <a:rect l="l" t="t" r="r" b="b"/>
              <a:pathLst>
                <a:path w="541" h="12006" extrusionOk="0">
                  <a:moveTo>
                    <a:pt x="0" y="1"/>
                  </a:moveTo>
                  <a:lnTo>
                    <a:pt x="0" y="12005"/>
                  </a:lnTo>
                  <a:lnTo>
                    <a:pt x="541" y="12005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9"/>
            <p:cNvSpPr/>
            <p:nvPr/>
          </p:nvSpPr>
          <p:spPr>
            <a:xfrm>
              <a:off x="18886285" y="4953321"/>
              <a:ext cx="35442" cy="705270"/>
            </a:xfrm>
            <a:custGeom>
              <a:avLst/>
              <a:gdLst/>
              <a:ahLst/>
              <a:cxnLst/>
              <a:rect l="l" t="t" r="r" b="b"/>
              <a:pathLst>
                <a:path w="555" h="11044" extrusionOk="0">
                  <a:moveTo>
                    <a:pt x="1" y="1"/>
                  </a:moveTo>
                  <a:lnTo>
                    <a:pt x="1" y="11043"/>
                  </a:lnTo>
                  <a:lnTo>
                    <a:pt x="554" y="11043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9"/>
            <p:cNvSpPr/>
            <p:nvPr/>
          </p:nvSpPr>
          <p:spPr>
            <a:xfrm>
              <a:off x="19228763" y="4918007"/>
              <a:ext cx="35442" cy="705206"/>
            </a:xfrm>
            <a:custGeom>
              <a:avLst/>
              <a:gdLst/>
              <a:ahLst/>
              <a:cxnLst/>
              <a:rect l="l" t="t" r="r" b="b"/>
              <a:pathLst>
                <a:path w="555" h="11043" extrusionOk="0">
                  <a:moveTo>
                    <a:pt x="1" y="0"/>
                  </a:moveTo>
                  <a:lnTo>
                    <a:pt x="1" y="11043"/>
                  </a:lnTo>
                  <a:lnTo>
                    <a:pt x="554" y="11043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9"/>
            <p:cNvSpPr/>
            <p:nvPr/>
          </p:nvSpPr>
          <p:spPr>
            <a:xfrm>
              <a:off x="11541765" y="3483545"/>
              <a:ext cx="7842838" cy="1743378"/>
            </a:xfrm>
            <a:custGeom>
              <a:avLst/>
              <a:gdLst/>
              <a:ahLst/>
              <a:cxnLst/>
              <a:rect l="l" t="t" r="r" b="b"/>
              <a:pathLst>
                <a:path w="122813" h="27300" extrusionOk="0">
                  <a:moveTo>
                    <a:pt x="89514" y="10380"/>
                  </a:moveTo>
                  <a:cubicBezTo>
                    <a:pt x="91780" y="10380"/>
                    <a:pt x="93493" y="13042"/>
                    <a:pt x="93678" y="14873"/>
                  </a:cubicBezTo>
                  <a:cubicBezTo>
                    <a:pt x="93888" y="17087"/>
                    <a:pt x="92083" y="19235"/>
                    <a:pt x="89869" y="20737"/>
                  </a:cubicBezTo>
                  <a:cubicBezTo>
                    <a:pt x="88024" y="19485"/>
                    <a:pt x="85336" y="17509"/>
                    <a:pt x="85402" y="15018"/>
                  </a:cubicBezTo>
                  <a:cubicBezTo>
                    <a:pt x="85455" y="12936"/>
                    <a:pt x="87287" y="10393"/>
                    <a:pt x="89487" y="10380"/>
                  </a:cubicBezTo>
                  <a:close/>
                  <a:moveTo>
                    <a:pt x="38866" y="0"/>
                  </a:moveTo>
                  <a:cubicBezTo>
                    <a:pt x="37796" y="0"/>
                    <a:pt x="36735" y="95"/>
                    <a:pt x="35684" y="286"/>
                  </a:cubicBezTo>
                  <a:cubicBezTo>
                    <a:pt x="31560" y="1037"/>
                    <a:pt x="29320" y="3211"/>
                    <a:pt x="26486" y="5952"/>
                  </a:cubicBezTo>
                  <a:cubicBezTo>
                    <a:pt x="24615" y="7771"/>
                    <a:pt x="22494" y="9840"/>
                    <a:pt x="19265" y="12119"/>
                  </a:cubicBezTo>
                  <a:cubicBezTo>
                    <a:pt x="13928" y="15901"/>
                    <a:pt x="7814" y="18668"/>
                    <a:pt x="1120" y="20342"/>
                  </a:cubicBezTo>
                  <a:cubicBezTo>
                    <a:pt x="422" y="20513"/>
                    <a:pt x="0" y="21211"/>
                    <a:pt x="171" y="21897"/>
                  </a:cubicBezTo>
                  <a:cubicBezTo>
                    <a:pt x="317" y="22490"/>
                    <a:pt x="852" y="22884"/>
                    <a:pt x="1430" y="22884"/>
                  </a:cubicBezTo>
                  <a:cubicBezTo>
                    <a:pt x="1533" y="22884"/>
                    <a:pt x="1636" y="22871"/>
                    <a:pt x="1739" y="22845"/>
                  </a:cubicBezTo>
                  <a:cubicBezTo>
                    <a:pt x="8750" y="21093"/>
                    <a:pt x="15154" y="18194"/>
                    <a:pt x="20754" y="14214"/>
                  </a:cubicBezTo>
                  <a:cubicBezTo>
                    <a:pt x="24141" y="11816"/>
                    <a:pt x="26434" y="9589"/>
                    <a:pt x="28279" y="7810"/>
                  </a:cubicBezTo>
                  <a:cubicBezTo>
                    <a:pt x="30993" y="5162"/>
                    <a:pt x="32785" y="3422"/>
                    <a:pt x="36145" y="2816"/>
                  </a:cubicBezTo>
                  <a:cubicBezTo>
                    <a:pt x="37034" y="2655"/>
                    <a:pt x="37935" y="2575"/>
                    <a:pt x="38846" y="2575"/>
                  </a:cubicBezTo>
                  <a:cubicBezTo>
                    <a:pt x="43676" y="2575"/>
                    <a:pt x="48811" y="4834"/>
                    <a:pt x="54132" y="9312"/>
                  </a:cubicBezTo>
                  <a:cubicBezTo>
                    <a:pt x="55925" y="10828"/>
                    <a:pt x="57414" y="12132"/>
                    <a:pt x="58731" y="13305"/>
                  </a:cubicBezTo>
                  <a:cubicBezTo>
                    <a:pt x="63449" y="17456"/>
                    <a:pt x="66308" y="19973"/>
                    <a:pt x="73661" y="23122"/>
                  </a:cubicBezTo>
                  <a:cubicBezTo>
                    <a:pt x="76257" y="24233"/>
                    <a:pt x="79799" y="25527"/>
                    <a:pt x="83340" y="25527"/>
                  </a:cubicBezTo>
                  <a:cubicBezTo>
                    <a:pt x="84545" y="25527"/>
                    <a:pt x="85750" y="25378"/>
                    <a:pt x="86918" y="25020"/>
                  </a:cubicBezTo>
                  <a:cubicBezTo>
                    <a:pt x="87893" y="24717"/>
                    <a:pt x="88881" y="24295"/>
                    <a:pt x="89830" y="23781"/>
                  </a:cubicBezTo>
                  <a:cubicBezTo>
                    <a:pt x="94271" y="26403"/>
                    <a:pt x="99647" y="27299"/>
                    <a:pt x="104944" y="27299"/>
                  </a:cubicBezTo>
                  <a:cubicBezTo>
                    <a:pt x="111269" y="27299"/>
                    <a:pt x="117463" y="26008"/>
                    <a:pt x="121732" y="24862"/>
                  </a:cubicBezTo>
                  <a:cubicBezTo>
                    <a:pt x="122417" y="24677"/>
                    <a:pt x="122813" y="23979"/>
                    <a:pt x="122628" y="23293"/>
                  </a:cubicBezTo>
                  <a:cubicBezTo>
                    <a:pt x="122474" y="22720"/>
                    <a:pt x="121959" y="22340"/>
                    <a:pt x="121393" y="22340"/>
                  </a:cubicBezTo>
                  <a:cubicBezTo>
                    <a:pt x="121283" y="22340"/>
                    <a:pt x="121171" y="22354"/>
                    <a:pt x="121060" y="22384"/>
                  </a:cubicBezTo>
                  <a:cubicBezTo>
                    <a:pt x="116943" y="23488"/>
                    <a:pt x="110953" y="24736"/>
                    <a:pt x="104909" y="24736"/>
                  </a:cubicBezTo>
                  <a:cubicBezTo>
                    <a:pt x="100487" y="24736"/>
                    <a:pt x="96036" y="24068"/>
                    <a:pt x="92268" y="22187"/>
                  </a:cubicBezTo>
                  <a:cubicBezTo>
                    <a:pt x="92623" y="21910"/>
                    <a:pt x="92953" y="21620"/>
                    <a:pt x="93256" y="21330"/>
                  </a:cubicBezTo>
                  <a:cubicBezTo>
                    <a:pt x="95430" y="19261"/>
                    <a:pt x="96471" y="16942"/>
                    <a:pt x="96234" y="14623"/>
                  </a:cubicBezTo>
                  <a:cubicBezTo>
                    <a:pt x="95918" y="11315"/>
                    <a:pt x="93137" y="7810"/>
                    <a:pt x="89514" y="7810"/>
                  </a:cubicBezTo>
                  <a:lnTo>
                    <a:pt x="89461" y="7810"/>
                  </a:lnTo>
                  <a:cubicBezTo>
                    <a:pt x="87695" y="7823"/>
                    <a:pt x="86008" y="8680"/>
                    <a:pt x="84704" y="10235"/>
                  </a:cubicBezTo>
                  <a:cubicBezTo>
                    <a:pt x="83571" y="11579"/>
                    <a:pt x="82872" y="13345"/>
                    <a:pt x="82833" y="14952"/>
                  </a:cubicBezTo>
                  <a:cubicBezTo>
                    <a:pt x="82740" y="18207"/>
                    <a:pt x="85270" y="20579"/>
                    <a:pt x="87352" y="22121"/>
                  </a:cubicBezTo>
                  <a:cubicBezTo>
                    <a:pt x="86944" y="22292"/>
                    <a:pt x="86549" y="22437"/>
                    <a:pt x="86166" y="22556"/>
                  </a:cubicBezTo>
                  <a:cubicBezTo>
                    <a:pt x="85714" y="22693"/>
                    <a:pt x="84854" y="22957"/>
                    <a:pt x="83431" y="22957"/>
                  </a:cubicBezTo>
                  <a:cubicBezTo>
                    <a:pt x="81578" y="22957"/>
                    <a:pt x="78769" y="22509"/>
                    <a:pt x="74663" y="20750"/>
                  </a:cubicBezTo>
                  <a:cubicBezTo>
                    <a:pt x="67692" y="17759"/>
                    <a:pt x="65122" y="15493"/>
                    <a:pt x="60431" y="11368"/>
                  </a:cubicBezTo>
                  <a:cubicBezTo>
                    <a:pt x="59113" y="10195"/>
                    <a:pt x="57598" y="8878"/>
                    <a:pt x="55793" y="7349"/>
                  </a:cubicBezTo>
                  <a:cubicBezTo>
                    <a:pt x="49990" y="2460"/>
                    <a:pt x="44307" y="0"/>
                    <a:pt x="388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9"/>
            <p:cNvSpPr/>
            <p:nvPr/>
          </p:nvSpPr>
          <p:spPr>
            <a:xfrm>
              <a:off x="11537550" y="2538625"/>
              <a:ext cx="7839454" cy="2557848"/>
            </a:xfrm>
            <a:custGeom>
              <a:avLst/>
              <a:gdLst/>
              <a:ahLst/>
              <a:cxnLst/>
              <a:rect l="l" t="t" r="r" b="b"/>
              <a:pathLst>
                <a:path w="122760" h="40054" extrusionOk="0">
                  <a:moveTo>
                    <a:pt x="61077" y="13462"/>
                  </a:moveTo>
                  <a:cubicBezTo>
                    <a:pt x="65122" y="13462"/>
                    <a:pt x="68390" y="16598"/>
                    <a:pt x="69734" y="19524"/>
                  </a:cubicBezTo>
                  <a:cubicBezTo>
                    <a:pt x="71250" y="22858"/>
                    <a:pt x="71144" y="26600"/>
                    <a:pt x="69445" y="29512"/>
                  </a:cubicBezTo>
                  <a:cubicBezTo>
                    <a:pt x="67534" y="32780"/>
                    <a:pt x="63950" y="34967"/>
                    <a:pt x="60089" y="36035"/>
                  </a:cubicBezTo>
                  <a:cubicBezTo>
                    <a:pt x="58152" y="35218"/>
                    <a:pt x="56360" y="34032"/>
                    <a:pt x="54897" y="32451"/>
                  </a:cubicBezTo>
                  <a:cubicBezTo>
                    <a:pt x="51089" y="28326"/>
                    <a:pt x="50509" y="22106"/>
                    <a:pt x="53540" y="17653"/>
                  </a:cubicBezTo>
                  <a:cubicBezTo>
                    <a:pt x="55266" y="15123"/>
                    <a:pt x="58191" y="13475"/>
                    <a:pt x="61011" y="13462"/>
                  </a:cubicBezTo>
                  <a:close/>
                  <a:moveTo>
                    <a:pt x="23674" y="0"/>
                  </a:moveTo>
                  <a:cubicBezTo>
                    <a:pt x="22845" y="0"/>
                    <a:pt x="21930" y="86"/>
                    <a:pt x="20978" y="311"/>
                  </a:cubicBezTo>
                  <a:cubicBezTo>
                    <a:pt x="16208" y="1418"/>
                    <a:pt x="11346" y="7506"/>
                    <a:pt x="6523" y="18391"/>
                  </a:cubicBezTo>
                  <a:cubicBezTo>
                    <a:pt x="2873" y="26613"/>
                    <a:pt x="461" y="34902"/>
                    <a:pt x="198" y="35811"/>
                  </a:cubicBezTo>
                  <a:cubicBezTo>
                    <a:pt x="0" y="36496"/>
                    <a:pt x="395" y="37208"/>
                    <a:pt x="1081" y="37405"/>
                  </a:cubicBezTo>
                  <a:cubicBezTo>
                    <a:pt x="1200" y="37440"/>
                    <a:pt x="1321" y="37456"/>
                    <a:pt x="1439" y="37456"/>
                  </a:cubicBezTo>
                  <a:cubicBezTo>
                    <a:pt x="1999" y="37456"/>
                    <a:pt x="2512" y="37088"/>
                    <a:pt x="2675" y="36522"/>
                  </a:cubicBezTo>
                  <a:cubicBezTo>
                    <a:pt x="5785" y="25664"/>
                    <a:pt x="13744" y="4634"/>
                    <a:pt x="21558" y="2815"/>
                  </a:cubicBezTo>
                  <a:cubicBezTo>
                    <a:pt x="22318" y="2638"/>
                    <a:pt x="23028" y="2575"/>
                    <a:pt x="23652" y="2575"/>
                  </a:cubicBezTo>
                  <a:cubicBezTo>
                    <a:pt x="25019" y="2575"/>
                    <a:pt x="25969" y="2875"/>
                    <a:pt x="26104" y="2920"/>
                  </a:cubicBezTo>
                  <a:cubicBezTo>
                    <a:pt x="28516" y="3922"/>
                    <a:pt x="31164" y="5872"/>
                    <a:pt x="32627" y="12737"/>
                  </a:cubicBezTo>
                  <a:lnTo>
                    <a:pt x="32759" y="13304"/>
                  </a:lnTo>
                  <a:cubicBezTo>
                    <a:pt x="33695" y="17718"/>
                    <a:pt x="34867" y="23227"/>
                    <a:pt x="37252" y="27970"/>
                  </a:cubicBezTo>
                  <a:cubicBezTo>
                    <a:pt x="40112" y="33689"/>
                    <a:pt x="44131" y="37194"/>
                    <a:pt x="49494" y="38697"/>
                  </a:cubicBezTo>
                  <a:cubicBezTo>
                    <a:pt x="51100" y="39150"/>
                    <a:pt x="52844" y="39374"/>
                    <a:pt x="54637" y="39374"/>
                  </a:cubicBezTo>
                  <a:cubicBezTo>
                    <a:pt x="56391" y="39374"/>
                    <a:pt x="58192" y="39160"/>
                    <a:pt x="59957" y="38736"/>
                  </a:cubicBezTo>
                  <a:cubicBezTo>
                    <a:pt x="60840" y="39066"/>
                    <a:pt x="61775" y="39342"/>
                    <a:pt x="62724" y="39540"/>
                  </a:cubicBezTo>
                  <a:cubicBezTo>
                    <a:pt x="64240" y="39883"/>
                    <a:pt x="65768" y="40054"/>
                    <a:pt x="67244" y="40054"/>
                  </a:cubicBezTo>
                  <a:cubicBezTo>
                    <a:pt x="69339" y="40054"/>
                    <a:pt x="71355" y="39711"/>
                    <a:pt x="73147" y="39052"/>
                  </a:cubicBezTo>
                  <a:cubicBezTo>
                    <a:pt x="77087" y="37603"/>
                    <a:pt x="79183" y="31963"/>
                    <a:pt x="83004" y="21711"/>
                  </a:cubicBezTo>
                  <a:cubicBezTo>
                    <a:pt x="83729" y="19787"/>
                    <a:pt x="84467" y="17784"/>
                    <a:pt x="85310" y="15584"/>
                  </a:cubicBezTo>
                  <a:cubicBezTo>
                    <a:pt x="85626" y="14780"/>
                    <a:pt x="86430" y="12672"/>
                    <a:pt x="87893" y="12250"/>
                  </a:cubicBezTo>
                  <a:cubicBezTo>
                    <a:pt x="88089" y="12194"/>
                    <a:pt x="88303" y="12167"/>
                    <a:pt x="88526" y="12167"/>
                  </a:cubicBezTo>
                  <a:cubicBezTo>
                    <a:pt x="89139" y="12167"/>
                    <a:pt x="89815" y="12373"/>
                    <a:pt x="90357" y="12751"/>
                  </a:cubicBezTo>
                  <a:cubicBezTo>
                    <a:pt x="91187" y="13317"/>
                    <a:pt x="91543" y="14266"/>
                    <a:pt x="91727" y="14780"/>
                  </a:cubicBezTo>
                  <a:cubicBezTo>
                    <a:pt x="91767" y="14885"/>
                    <a:pt x="91806" y="14978"/>
                    <a:pt x="91833" y="15043"/>
                  </a:cubicBezTo>
                  <a:cubicBezTo>
                    <a:pt x="92729" y="17205"/>
                    <a:pt x="93783" y="20051"/>
                    <a:pt x="94811" y="22805"/>
                  </a:cubicBezTo>
                  <a:cubicBezTo>
                    <a:pt x="96353" y="26969"/>
                    <a:pt x="97802" y="30883"/>
                    <a:pt x="98725" y="32451"/>
                  </a:cubicBezTo>
                  <a:cubicBezTo>
                    <a:pt x="101571" y="37349"/>
                    <a:pt x="108359" y="39737"/>
                    <a:pt x="119453" y="39737"/>
                  </a:cubicBezTo>
                  <a:cubicBezTo>
                    <a:pt x="120118" y="39737"/>
                    <a:pt x="120799" y="39728"/>
                    <a:pt x="121495" y="39711"/>
                  </a:cubicBezTo>
                  <a:cubicBezTo>
                    <a:pt x="122207" y="39685"/>
                    <a:pt x="122760" y="39092"/>
                    <a:pt x="122747" y="38394"/>
                  </a:cubicBezTo>
                  <a:cubicBezTo>
                    <a:pt x="122720" y="37682"/>
                    <a:pt x="122154" y="37129"/>
                    <a:pt x="121455" y="37129"/>
                  </a:cubicBezTo>
                  <a:lnTo>
                    <a:pt x="121429" y="37129"/>
                  </a:lnTo>
                  <a:cubicBezTo>
                    <a:pt x="120754" y="37145"/>
                    <a:pt x="120094" y="37154"/>
                    <a:pt x="119450" y="37154"/>
                  </a:cubicBezTo>
                  <a:cubicBezTo>
                    <a:pt x="109487" y="37154"/>
                    <a:pt x="103266" y="35145"/>
                    <a:pt x="100952" y="31159"/>
                  </a:cubicBezTo>
                  <a:cubicBezTo>
                    <a:pt x="100148" y="29789"/>
                    <a:pt x="98659" y="25783"/>
                    <a:pt x="97222" y="21909"/>
                  </a:cubicBezTo>
                  <a:cubicBezTo>
                    <a:pt x="96195" y="19142"/>
                    <a:pt x="95127" y="16269"/>
                    <a:pt x="94205" y="14055"/>
                  </a:cubicBezTo>
                  <a:cubicBezTo>
                    <a:pt x="94192" y="14002"/>
                    <a:pt x="94165" y="13950"/>
                    <a:pt x="94139" y="13884"/>
                  </a:cubicBezTo>
                  <a:cubicBezTo>
                    <a:pt x="93888" y="13212"/>
                    <a:pt x="93322" y="11657"/>
                    <a:pt x="91820" y="10629"/>
                  </a:cubicBezTo>
                  <a:cubicBezTo>
                    <a:pt x="90844" y="9954"/>
                    <a:pt x="89661" y="9592"/>
                    <a:pt x="88523" y="9592"/>
                  </a:cubicBezTo>
                  <a:cubicBezTo>
                    <a:pt x="88063" y="9592"/>
                    <a:pt x="87610" y="9651"/>
                    <a:pt x="87181" y="9773"/>
                  </a:cubicBezTo>
                  <a:cubicBezTo>
                    <a:pt x="84480" y="10550"/>
                    <a:pt x="83347" y="13541"/>
                    <a:pt x="82912" y="14675"/>
                  </a:cubicBezTo>
                  <a:cubicBezTo>
                    <a:pt x="82068" y="16875"/>
                    <a:pt x="81278" y="18970"/>
                    <a:pt x="80593" y="20815"/>
                  </a:cubicBezTo>
                  <a:cubicBezTo>
                    <a:pt x="77153" y="30026"/>
                    <a:pt x="75084" y="35600"/>
                    <a:pt x="72251" y="36641"/>
                  </a:cubicBezTo>
                  <a:cubicBezTo>
                    <a:pt x="70772" y="37186"/>
                    <a:pt x="69031" y="37470"/>
                    <a:pt x="67192" y="37470"/>
                  </a:cubicBezTo>
                  <a:cubicBezTo>
                    <a:pt x="66231" y="37470"/>
                    <a:pt x="65244" y="37392"/>
                    <a:pt x="64253" y="37234"/>
                  </a:cubicBezTo>
                  <a:cubicBezTo>
                    <a:pt x="67521" y="35705"/>
                    <a:pt x="70103" y="33478"/>
                    <a:pt x="71658" y="30803"/>
                  </a:cubicBezTo>
                  <a:cubicBezTo>
                    <a:pt x="73780" y="27167"/>
                    <a:pt x="73938" y="22555"/>
                    <a:pt x="72067" y="18470"/>
                  </a:cubicBezTo>
                  <a:cubicBezTo>
                    <a:pt x="70354" y="14688"/>
                    <a:pt x="66295" y="10880"/>
                    <a:pt x="61077" y="10880"/>
                  </a:cubicBezTo>
                  <a:lnTo>
                    <a:pt x="60985" y="10880"/>
                  </a:lnTo>
                  <a:cubicBezTo>
                    <a:pt x="57295" y="10919"/>
                    <a:pt x="53632" y="12948"/>
                    <a:pt x="51418" y="16203"/>
                  </a:cubicBezTo>
                  <a:cubicBezTo>
                    <a:pt x="47715" y="21632"/>
                    <a:pt x="48387" y="29209"/>
                    <a:pt x="53012" y="34203"/>
                  </a:cubicBezTo>
                  <a:cubicBezTo>
                    <a:pt x="53882" y="35139"/>
                    <a:pt x="54897" y="35995"/>
                    <a:pt x="56004" y="36733"/>
                  </a:cubicBezTo>
                  <a:cubicBezTo>
                    <a:pt x="55520" y="36767"/>
                    <a:pt x="55038" y="36785"/>
                    <a:pt x="54563" y="36785"/>
                  </a:cubicBezTo>
                  <a:cubicBezTo>
                    <a:pt x="53019" y="36785"/>
                    <a:pt x="51532" y="36602"/>
                    <a:pt x="50193" y="36219"/>
                  </a:cubicBezTo>
                  <a:cubicBezTo>
                    <a:pt x="39638" y="33268"/>
                    <a:pt x="37107" y="21421"/>
                    <a:pt x="35276" y="12764"/>
                  </a:cubicBezTo>
                  <a:lnTo>
                    <a:pt x="35144" y="12197"/>
                  </a:lnTo>
                  <a:cubicBezTo>
                    <a:pt x="34235" y="7941"/>
                    <a:pt x="32495" y="2762"/>
                    <a:pt x="27053" y="522"/>
                  </a:cubicBezTo>
                  <a:lnTo>
                    <a:pt x="27053" y="549"/>
                  </a:lnTo>
                  <a:cubicBezTo>
                    <a:pt x="26461" y="300"/>
                    <a:pt x="25220" y="0"/>
                    <a:pt x="23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9"/>
            <p:cNvSpPr/>
            <p:nvPr/>
          </p:nvSpPr>
          <p:spPr>
            <a:xfrm>
              <a:off x="13674920" y="2847957"/>
              <a:ext cx="281112" cy="504111"/>
            </a:xfrm>
            <a:custGeom>
              <a:avLst/>
              <a:gdLst/>
              <a:ahLst/>
              <a:cxnLst/>
              <a:rect l="l" t="t" r="r" b="b"/>
              <a:pathLst>
                <a:path w="4402" h="7894" extrusionOk="0">
                  <a:moveTo>
                    <a:pt x="2399" y="0"/>
                  </a:moveTo>
                  <a:lnTo>
                    <a:pt x="1" y="791"/>
                  </a:lnTo>
                  <a:lnTo>
                    <a:pt x="2333" y="7893"/>
                  </a:lnTo>
                  <a:lnTo>
                    <a:pt x="2557" y="7814"/>
                  </a:lnTo>
                  <a:cubicBezTo>
                    <a:pt x="3756" y="7432"/>
                    <a:pt x="4402" y="6141"/>
                    <a:pt x="4006" y="4942"/>
                  </a:cubicBezTo>
                  <a:lnTo>
                    <a:pt x="2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9"/>
            <p:cNvSpPr/>
            <p:nvPr/>
          </p:nvSpPr>
          <p:spPr>
            <a:xfrm>
              <a:off x="13803661" y="2847957"/>
              <a:ext cx="159969" cy="504111"/>
            </a:xfrm>
            <a:custGeom>
              <a:avLst/>
              <a:gdLst/>
              <a:ahLst/>
              <a:cxnLst/>
              <a:rect l="l" t="t" r="r" b="b"/>
              <a:pathLst>
                <a:path w="2505" h="7894" extrusionOk="0">
                  <a:moveTo>
                    <a:pt x="383" y="0"/>
                  </a:moveTo>
                  <a:lnTo>
                    <a:pt x="1" y="132"/>
                  </a:lnTo>
                  <a:cubicBezTo>
                    <a:pt x="936" y="2623"/>
                    <a:pt x="2267" y="5983"/>
                    <a:pt x="172" y="7472"/>
                  </a:cubicBezTo>
                  <a:lnTo>
                    <a:pt x="317" y="7893"/>
                  </a:lnTo>
                  <a:lnTo>
                    <a:pt x="1358" y="7551"/>
                  </a:lnTo>
                  <a:cubicBezTo>
                    <a:pt x="2109" y="7301"/>
                    <a:pt x="2504" y="6510"/>
                    <a:pt x="2267" y="5759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9"/>
            <p:cNvSpPr/>
            <p:nvPr/>
          </p:nvSpPr>
          <p:spPr>
            <a:xfrm>
              <a:off x="13828055" y="2827778"/>
              <a:ext cx="83401" cy="121206"/>
            </a:xfrm>
            <a:custGeom>
              <a:avLst/>
              <a:gdLst/>
              <a:ahLst/>
              <a:cxnLst/>
              <a:rect l="l" t="t" r="r" b="b"/>
              <a:pathLst>
                <a:path w="1306" h="1898" extrusionOk="0">
                  <a:moveTo>
                    <a:pt x="1002" y="0"/>
                  </a:moveTo>
                  <a:lnTo>
                    <a:pt x="1" y="316"/>
                  </a:lnTo>
                  <a:lnTo>
                    <a:pt x="515" y="1898"/>
                  </a:lnTo>
                  <a:lnTo>
                    <a:pt x="1305" y="9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9"/>
            <p:cNvSpPr/>
            <p:nvPr/>
          </p:nvSpPr>
          <p:spPr>
            <a:xfrm>
              <a:off x="13886167" y="3004475"/>
              <a:ext cx="83337" cy="121206"/>
            </a:xfrm>
            <a:custGeom>
              <a:avLst/>
              <a:gdLst/>
              <a:ahLst/>
              <a:cxnLst/>
              <a:rect l="l" t="t" r="r" b="b"/>
              <a:pathLst>
                <a:path w="1305" h="1898" extrusionOk="0">
                  <a:moveTo>
                    <a:pt x="988" y="0"/>
                  </a:moveTo>
                  <a:lnTo>
                    <a:pt x="0" y="317"/>
                  </a:lnTo>
                  <a:lnTo>
                    <a:pt x="514" y="1898"/>
                  </a:lnTo>
                  <a:lnTo>
                    <a:pt x="1305" y="949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9"/>
            <p:cNvSpPr/>
            <p:nvPr/>
          </p:nvSpPr>
          <p:spPr>
            <a:xfrm>
              <a:off x="13654741" y="2922864"/>
              <a:ext cx="80017" cy="70693"/>
            </a:xfrm>
            <a:custGeom>
              <a:avLst/>
              <a:gdLst/>
              <a:ahLst/>
              <a:cxnLst/>
              <a:rect l="l" t="t" r="r" b="b"/>
              <a:pathLst>
                <a:path w="1253" h="1107" extrusionOk="0">
                  <a:moveTo>
                    <a:pt x="622" y="0"/>
                  </a:moveTo>
                  <a:cubicBezTo>
                    <a:pt x="565" y="0"/>
                    <a:pt x="507" y="9"/>
                    <a:pt x="448" y="26"/>
                  </a:cubicBezTo>
                  <a:cubicBezTo>
                    <a:pt x="158" y="119"/>
                    <a:pt x="0" y="435"/>
                    <a:pt x="106" y="725"/>
                  </a:cubicBezTo>
                  <a:cubicBezTo>
                    <a:pt x="180" y="959"/>
                    <a:pt x="400" y="1107"/>
                    <a:pt x="635" y="1107"/>
                  </a:cubicBezTo>
                  <a:cubicBezTo>
                    <a:pt x="691" y="1107"/>
                    <a:pt x="748" y="1098"/>
                    <a:pt x="804" y="1081"/>
                  </a:cubicBezTo>
                  <a:cubicBezTo>
                    <a:pt x="1094" y="988"/>
                    <a:pt x="1252" y="672"/>
                    <a:pt x="1160" y="382"/>
                  </a:cubicBezTo>
                  <a:cubicBezTo>
                    <a:pt x="1075" y="148"/>
                    <a:pt x="861" y="0"/>
                    <a:pt x="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9"/>
            <p:cNvSpPr/>
            <p:nvPr/>
          </p:nvSpPr>
          <p:spPr>
            <a:xfrm>
              <a:off x="13685840" y="3017503"/>
              <a:ext cx="80017" cy="71140"/>
            </a:xfrm>
            <a:custGeom>
              <a:avLst/>
              <a:gdLst/>
              <a:ahLst/>
              <a:cxnLst/>
              <a:rect l="l" t="t" r="r" b="b"/>
              <a:pathLst>
                <a:path w="1253" h="1114" extrusionOk="0">
                  <a:moveTo>
                    <a:pt x="633" y="1"/>
                  </a:moveTo>
                  <a:cubicBezTo>
                    <a:pt x="572" y="1"/>
                    <a:pt x="510" y="11"/>
                    <a:pt x="449" y="33"/>
                  </a:cubicBezTo>
                  <a:cubicBezTo>
                    <a:pt x="159" y="126"/>
                    <a:pt x="1" y="442"/>
                    <a:pt x="93" y="732"/>
                  </a:cubicBezTo>
                  <a:cubicBezTo>
                    <a:pt x="178" y="966"/>
                    <a:pt x="392" y="1114"/>
                    <a:pt x="631" y="1114"/>
                  </a:cubicBezTo>
                  <a:cubicBezTo>
                    <a:pt x="688" y="1114"/>
                    <a:pt x="746" y="1105"/>
                    <a:pt x="805" y="1088"/>
                  </a:cubicBezTo>
                  <a:cubicBezTo>
                    <a:pt x="1095" y="982"/>
                    <a:pt x="1253" y="679"/>
                    <a:pt x="1160" y="389"/>
                  </a:cubicBezTo>
                  <a:cubicBezTo>
                    <a:pt x="1077" y="150"/>
                    <a:pt x="862" y="1"/>
                    <a:pt x="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9"/>
            <p:cNvSpPr/>
            <p:nvPr/>
          </p:nvSpPr>
          <p:spPr>
            <a:xfrm>
              <a:off x="13735523" y="3169423"/>
              <a:ext cx="80017" cy="71140"/>
            </a:xfrm>
            <a:custGeom>
              <a:avLst/>
              <a:gdLst/>
              <a:ahLst/>
              <a:cxnLst/>
              <a:rect l="l" t="t" r="r" b="b"/>
              <a:pathLst>
                <a:path w="1253" h="1114" extrusionOk="0">
                  <a:moveTo>
                    <a:pt x="622" y="0"/>
                  </a:moveTo>
                  <a:cubicBezTo>
                    <a:pt x="565" y="0"/>
                    <a:pt x="507" y="9"/>
                    <a:pt x="448" y="26"/>
                  </a:cubicBezTo>
                  <a:cubicBezTo>
                    <a:pt x="158" y="119"/>
                    <a:pt x="0" y="435"/>
                    <a:pt x="93" y="725"/>
                  </a:cubicBezTo>
                  <a:cubicBezTo>
                    <a:pt x="176" y="964"/>
                    <a:pt x="391" y="1113"/>
                    <a:pt x="620" y="1113"/>
                  </a:cubicBezTo>
                  <a:cubicBezTo>
                    <a:pt x="681" y="1113"/>
                    <a:pt x="743" y="1103"/>
                    <a:pt x="804" y="1081"/>
                  </a:cubicBezTo>
                  <a:cubicBezTo>
                    <a:pt x="1094" y="988"/>
                    <a:pt x="1252" y="672"/>
                    <a:pt x="1160" y="382"/>
                  </a:cubicBezTo>
                  <a:cubicBezTo>
                    <a:pt x="1075" y="148"/>
                    <a:pt x="861" y="0"/>
                    <a:pt x="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9"/>
            <p:cNvSpPr/>
            <p:nvPr/>
          </p:nvSpPr>
          <p:spPr>
            <a:xfrm>
              <a:off x="13764132" y="3256590"/>
              <a:ext cx="80017" cy="71076"/>
            </a:xfrm>
            <a:custGeom>
              <a:avLst/>
              <a:gdLst/>
              <a:ahLst/>
              <a:cxnLst/>
              <a:rect l="l" t="t" r="r" b="b"/>
              <a:pathLst>
                <a:path w="1253" h="1113" extrusionOk="0">
                  <a:moveTo>
                    <a:pt x="625" y="1"/>
                  </a:moveTo>
                  <a:cubicBezTo>
                    <a:pt x="567" y="1"/>
                    <a:pt x="507" y="11"/>
                    <a:pt x="448" y="32"/>
                  </a:cubicBezTo>
                  <a:cubicBezTo>
                    <a:pt x="158" y="124"/>
                    <a:pt x="0" y="440"/>
                    <a:pt x="93" y="730"/>
                  </a:cubicBezTo>
                  <a:cubicBezTo>
                    <a:pt x="178" y="964"/>
                    <a:pt x="391" y="1112"/>
                    <a:pt x="630" y="1112"/>
                  </a:cubicBezTo>
                  <a:cubicBezTo>
                    <a:pt x="687" y="1112"/>
                    <a:pt x="746" y="1104"/>
                    <a:pt x="804" y="1086"/>
                  </a:cubicBezTo>
                  <a:cubicBezTo>
                    <a:pt x="1094" y="994"/>
                    <a:pt x="1252" y="677"/>
                    <a:pt x="1160" y="388"/>
                  </a:cubicBezTo>
                  <a:cubicBezTo>
                    <a:pt x="1076" y="156"/>
                    <a:pt x="857" y="1"/>
                    <a:pt x="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9"/>
            <p:cNvSpPr/>
            <p:nvPr/>
          </p:nvSpPr>
          <p:spPr>
            <a:xfrm>
              <a:off x="13877737" y="3212336"/>
              <a:ext cx="65712" cy="89659"/>
            </a:xfrm>
            <a:custGeom>
              <a:avLst/>
              <a:gdLst/>
              <a:ahLst/>
              <a:cxnLst/>
              <a:rect l="l" t="t" r="r" b="b"/>
              <a:pathLst>
                <a:path w="1029" h="1404" extrusionOk="0">
                  <a:moveTo>
                    <a:pt x="830" y="0"/>
                  </a:moveTo>
                  <a:cubicBezTo>
                    <a:pt x="791" y="0"/>
                    <a:pt x="830" y="330"/>
                    <a:pt x="646" y="712"/>
                  </a:cubicBezTo>
                  <a:cubicBezTo>
                    <a:pt x="409" y="1186"/>
                    <a:pt x="0" y="1357"/>
                    <a:pt x="27" y="1397"/>
                  </a:cubicBezTo>
                  <a:cubicBezTo>
                    <a:pt x="30" y="1401"/>
                    <a:pt x="39" y="1404"/>
                    <a:pt x="53" y="1404"/>
                  </a:cubicBezTo>
                  <a:cubicBezTo>
                    <a:pt x="167" y="1404"/>
                    <a:pt x="606" y="1258"/>
                    <a:pt x="817" y="883"/>
                  </a:cubicBezTo>
                  <a:cubicBezTo>
                    <a:pt x="1028" y="488"/>
                    <a:pt x="870" y="0"/>
                    <a:pt x="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9"/>
            <p:cNvSpPr/>
            <p:nvPr/>
          </p:nvSpPr>
          <p:spPr>
            <a:xfrm>
              <a:off x="13815475" y="3367960"/>
              <a:ext cx="261762" cy="503281"/>
            </a:xfrm>
            <a:custGeom>
              <a:avLst/>
              <a:gdLst/>
              <a:ahLst/>
              <a:cxnLst/>
              <a:rect l="l" t="t" r="r" b="b"/>
              <a:pathLst>
                <a:path w="4099" h="7881" extrusionOk="0">
                  <a:moveTo>
                    <a:pt x="2425" y="1"/>
                  </a:moveTo>
                  <a:lnTo>
                    <a:pt x="0" y="660"/>
                  </a:lnTo>
                  <a:lnTo>
                    <a:pt x="1937" y="7881"/>
                  </a:lnTo>
                  <a:lnTo>
                    <a:pt x="2161" y="7815"/>
                  </a:lnTo>
                  <a:cubicBezTo>
                    <a:pt x="3374" y="7486"/>
                    <a:pt x="4098" y="6234"/>
                    <a:pt x="3769" y="5021"/>
                  </a:cubicBezTo>
                  <a:lnTo>
                    <a:pt x="24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9"/>
            <p:cNvSpPr/>
            <p:nvPr/>
          </p:nvSpPr>
          <p:spPr>
            <a:xfrm>
              <a:off x="13931571" y="3367960"/>
              <a:ext cx="152370" cy="503281"/>
            </a:xfrm>
            <a:custGeom>
              <a:avLst/>
              <a:gdLst/>
              <a:ahLst/>
              <a:cxnLst/>
              <a:rect l="l" t="t" r="r" b="b"/>
              <a:pathLst>
                <a:path w="2386" h="7881" extrusionOk="0">
                  <a:moveTo>
                    <a:pt x="607" y="1"/>
                  </a:moveTo>
                  <a:lnTo>
                    <a:pt x="211" y="106"/>
                  </a:lnTo>
                  <a:cubicBezTo>
                    <a:pt x="1028" y="2649"/>
                    <a:pt x="2175" y="6076"/>
                    <a:pt x="1" y="7446"/>
                  </a:cubicBezTo>
                  <a:lnTo>
                    <a:pt x="119" y="7881"/>
                  </a:lnTo>
                  <a:lnTo>
                    <a:pt x="1173" y="7591"/>
                  </a:lnTo>
                  <a:cubicBezTo>
                    <a:pt x="1938" y="7380"/>
                    <a:pt x="2386" y="6616"/>
                    <a:pt x="2175" y="5852"/>
                  </a:cubicBezTo>
                  <a:lnTo>
                    <a:pt x="6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9"/>
            <p:cNvSpPr/>
            <p:nvPr/>
          </p:nvSpPr>
          <p:spPr>
            <a:xfrm>
              <a:off x="13970270" y="3351165"/>
              <a:ext cx="81677" cy="119546"/>
            </a:xfrm>
            <a:custGeom>
              <a:avLst/>
              <a:gdLst/>
              <a:ahLst/>
              <a:cxnLst/>
              <a:rect l="l" t="t" r="r" b="b"/>
              <a:pathLst>
                <a:path w="1279" h="1872" extrusionOk="0">
                  <a:moveTo>
                    <a:pt x="1015" y="0"/>
                  </a:moveTo>
                  <a:lnTo>
                    <a:pt x="1" y="264"/>
                  </a:lnTo>
                  <a:lnTo>
                    <a:pt x="436" y="1871"/>
                  </a:lnTo>
                  <a:lnTo>
                    <a:pt x="1279" y="962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9"/>
            <p:cNvSpPr/>
            <p:nvPr/>
          </p:nvSpPr>
          <p:spPr>
            <a:xfrm>
              <a:off x="14018228" y="3530417"/>
              <a:ext cx="81741" cy="119546"/>
            </a:xfrm>
            <a:custGeom>
              <a:avLst/>
              <a:gdLst/>
              <a:ahLst/>
              <a:cxnLst/>
              <a:rect l="l" t="t" r="r" b="b"/>
              <a:pathLst>
                <a:path w="1280" h="1872" extrusionOk="0">
                  <a:moveTo>
                    <a:pt x="1016" y="0"/>
                  </a:moveTo>
                  <a:lnTo>
                    <a:pt x="1" y="264"/>
                  </a:lnTo>
                  <a:lnTo>
                    <a:pt x="436" y="1871"/>
                  </a:lnTo>
                  <a:lnTo>
                    <a:pt x="1279" y="975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9"/>
            <p:cNvSpPr/>
            <p:nvPr/>
          </p:nvSpPr>
          <p:spPr>
            <a:xfrm>
              <a:off x="13791911" y="3434948"/>
              <a:ext cx="79123" cy="71459"/>
            </a:xfrm>
            <a:custGeom>
              <a:avLst/>
              <a:gdLst/>
              <a:ahLst/>
              <a:cxnLst/>
              <a:rect l="l" t="t" r="r" b="b"/>
              <a:pathLst>
                <a:path w="1239" h="1119" extrusionOk="0">
                  <a:moveTo>
                    <a:pt x="612" y="1"/>
                  </a:moveTo>
                  <a:cubicBezTo>
                    <a:pt x="566" y="1"/>
                    <a:pt x="520" y="7"/>
                    <a:pt x="475" y="19"/>
                  </a:cubicBezTo>
                  <a:cubicBezTo>
                    <a:pt x="171" y="98"/>
                    <a:pt x="0" y="415"/>
                    <a:pt x="79" y="704"/>
                  </a:cubicBezTo>
                  <a:cubicBezTo>
                    <a:pt x="145" y="958"/>
                    <a:pt x="368" y="1119"/>
                    <a:pt x="616" y="1119"/>
                  </a:cubicBezTo>
                  <a:cubicBezTo>
                    <a:pt x="665" y="1119"/>
                    <a:pt x="715" y="1113"/>
                    <a:pt x="764" y="1100"/>
                  </a:cubicBezTo>
                  <a:cubicBezTo>
                    <a:pt x="1054" y="1021"/>
                    <a:pt x="1239" y="718"/>
                    <a:pt x="1160" y="415"/>
                  </a:cubicBezTo>
                  <a:cubicBezTo>
                    <a:pt x="1093" y="170"/>
                    <a:pt x="858" y="1"/>
                    <a:pt x="6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9"/>
            <p:cNvSpPr/>
            <p:nvPr/>
          </p:nvSpPr>
          <p:spPr>
            <a:xfrm>
              <a:off x="13817965" y="3531694"/>
              <a:ext cx="78356" cy="70693"/>
            </a:xfrm>
            <a:custGeom>
              <a:avLst/>
              <a:gdLst/>
              <a:ahLst/>
              <a:cxnLst/>
              <a:rect l="l" t="t" r="r" b="b"/>
              <a:pathLst>
                <a:path w="1227" h="1107" extrusionOk="0">
                  <a:moveTo>
                    <a:pt x="618" y="0"/>
                  </a:moveTo>
                  <a:cubicBezTo>
                    <a:pt x="571" y="0"/>
                    <a:pt x="523" y="7"/>
                    <a:pt x="475" y="20"/>
                  </a:cubicBezTo>
                  <a:cubicBezTo>
                    <a:pt x="172" y="99"/>
                    <a:pt x="1" y="402"/>
                    <a:pt x="80" y="705"/>
                  </a:cubicBezTo>
                  <a:cubicBezTo>
                    <a:pt x="146" y="947"/>
                    <a:pt x="368" y="1106"/>
                    <a:pt x="616" y="1106"/>
                  </a:cubicBezTo>
                  <a:cubicBezTo>
                    <a:pt x="665" y="1106"/>
                    <a:pt x="715" y="1100"/>
                    <a:pt x="765" y="1087"/>
                  </a:cubicBezTo>
                  <a:cubicBezTo>
                    <a:pt x="1055" y="1008"/>
                    <a:pt x="1226" y="705"/>
                    <a:pt x="1147" y="415"/>
                  </a:cubicBezTo>
                  <a:cubicBezTo>
                    <a:pt x="1081" y="162"/>
                    <a:pt x="858" y="0"/>
                    <a:pt x="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9"/>
            <p:cNvSpPr/>
            <p:nvPr/>
          </p:nvSpPr>
          <p:spPr>
            <a:xfrm>
              <a:off x="13859218" y="3685722"/>
              <a:ext cx="79186" cy="71459"/>
            </a:xfrm>
            <a:custGeom>
              <a:avLst/>
              <a:gdLst/>
              <a:ahLst/>
              <a:cxnLst/>
              <a:rect l="l" t="t" r="r" b="b"/>
              <a:pathLst>
                <a:path w="1240" h="1119" extrusionOk="0">
                  <a:moveTo>
                    <a:pt x="613" y="1"/>
                  </a:moveTo>
                  <a:cubicBezTo>
                    <a:pt x="567" y="1"/>
                    <a:pt x="520" y="7"/>
                    <a:pt x="475" y="19"/>
                  </a:cubicBezTo>
                  <a:cubicBezTo>
                    <a:pt x="185" y="98"/>
                    <a:pt x="0" y="414"/>
                    <a:pt x="79" y="704"/>
                  </a:cubicBezTo>
                  <a:cubicBezTo>
                    <a:pt x="145" y="958"/>
                    <a:pt x="368" y="1119"/>
                    <a:pt x="616" y="1119"/>
                  </a:cubicBezTo>
                  <a:cubicBezTo>
                    <a:pt x="665" y="1119"/>
                    <a:pt x="715" y="1113"/>
                    <a:pt x="765" y="1100"/>
                  </a:cubicBezTo>
                  <a:cubicBezTo>
                    <a:pt x="1055" y="1020"/>
                    <a:pt x="1239" y="717"/>
                    <a:pt x="1160" y="414"/>
                  </a:cubicBezTo>
                  <a:cubicBezTo>
                    <a:pt x="1093" y="170"/>
                    <a:pt x="858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9"/>
            <p:cNvSpPr/>
            <p:nvPr/>
          </p:nvSpPr>
          <p:spPr>
            <a:xfrm>
              <a:off x="13882782" y="3774869"/>
              <a:ext cx="79123" cy="70693"/>
            </a:xfrm>
            <a:custGeom>
              <a:avLst/>
              <a:gdLst/>
              <a:ahLst/>
              <a:cxnLst/>
              <a:rect l="l" t="t" r="r" b="b"/>
              <a:pathLst>
                <a:path w="1239" h="1107" extrusionOk="0">
                  <a:moveTo>
                    <a:pt x="624" y="1"/>
                  </a:moveTo>
                  <a:cubicBezTo>
                    <a:pt x="575" y="1"/>
                    <a:pt x="525" y="7"/>
                    <a:pt x="475" y="20"/>
                  </a:cubicBezTo>
                  <a:cubicBezTo>
                    <a:pt x="185" y="99"/>
                    <a:pt x="0" y="402"/>
                    <a:pt x="79" y="692"/>
                  </a:cubicBezTo>
                  <a:cubicBezTo>
                    <a:pt x="145" y="945"/>
                    <a:pt x="377" y="1106"/>
                    <a:pt x="621" y="1106"/>
                  </a:cubicBezTo>
                  <a:cubicBezTo>
                    <a:pt x="669" y="1106"/>
                    <a:pt x="717" y="1100"/>
                    <a:pt x="765" y="1087"/>
                  </a:cubicBezTo>
                  <a:cubicBezTo>
                    <a:pt x="1068" y="1008"/>
                    <a:pt x="1239" y="705"/>
                    <a:pt x="1160" y="402"/>
                  </a:cubicBezTo>
                  <a:cubicBezTo>
                    <a:pt x="1094" y="160"/>
                    <a:pt x="872" y="1"/>
                    <a:pt x="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9"/>
            <p:cNvSpPr/>
            <p:nvPr/>
          </p:nvSpPr>
          <p:spPr>
            <a:xfrm>
              <a:off x="13995558" y="3737384"/>
              <a:ext cx="68202" cy="86722"/>
            </a:xfrm>
            <a:custGeom>
              <a:avLst/>
              <a:gdLst/>
              <a:ahLst/>
              <a:cxnLst/>
              <a:rect l="l" t="t" r="r" b="b"/>
              <a:pathLst>
                <a:path w="1068" h="1358" extrusionOk="0">
                  <a:moveTo>
                    <a:pt x="896" y="1"/>
                  </a:moveTo>
                  <a:cubicBezTo>
                    <a:pt x="857" y="1"/>
                    <a:pt x="896" y="330"/>
                    <a:pt x="685" y="699"/>
                  </a:cubicBezTo>
                  <a:cubicBezTo>
                    <a:pt x="422" y="1160"/>
                    <a:pt x="0" y="1305"/>
                    <a:pt x="26" y="1345"/>
                  </a:cubicBezTo>
                  <a:cubicBezTo>
                    <a:pt x="31" y="1353"/>
                    <a:pt x="47" y="1357"/>
                    <a:pt x="73" y="1357"/>
                  </a:cubicBezTo>
                  <a:cubicBezTo>
                    <a:pt x="214" y="1357"/>
                    <a:pt x="632" y="1228"/>
                    <a:pt x="843" y="884"/>
                  </a:cubicBezTo>
                  <a:cubicBezTo>
                    <a:pt x="1067" y="488"/>
                    <a:pt x="949" y="1"/>
                    <a:pt x="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9"/>
            <p:cNvSpPr/>
            <p:nvPr/>
          </p:nvSpPr>
          <p:spPr>
            <a:xfrm>
              <a:off x="13322353" y="2421316"/>
              <a:ext cx="421668" cy="435972"/>
            </a:xfrm>
            <a:custGeom>
              <a:avLst/>
              <a:gdLst/>
              <a:ahLst/>
              <a:cxnLst/>
              <a:rect l="l" t="t" r="r" b="b"/>
              <a:pathLst>
                <a:path w="6603" h="6827" extrusionOk="0">
                  <a:moveTo>
                    <a:pt x="1661" y="0"/>
                  </a:moveTo>
                  <a:lnTo>
                    <a:pt x="0" y="1898"/>
                  </a:lnTo>
                  <a:lnTo>
                    <a:pt x="5614" y="6826"/>
                  </a:lnTo>
                  <a:lnTo>
                    <a:pt x="5772" y="6642"/>
                  </a:lnTo>
                  <a:cubicBezTo>
                    <a:pt x="6602" y="5693"/>
                    <a:pt x="6510" y="4257"/>
                    <a:pt x="5561" y="3427"/>
                  </a:cubicBezTo>
                  <a:lnTo>
                    <a:pt x="16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9"/>
            <p:cNvSpPr/>
            <p:nvPr/>
          </p:nvSpPr>
          <p:spPr>
            <a:xfrm>
              <a:off x="13410671" y="2421316"/>
              <a:ext cx="349314" cy="435972"/>
            </a:xfrm>
            <a:custGeom>
              <a:avLst/>
              <a:gdLst/>
              <a:ahLst/>
              <a:cxnLst/>
              <a:rect l="l" t="t" r="r" b="b"/>
              <a:pathLst>
                <a:path w="5470" h="6827" extrusionOk="0">
                  <a:moveTo>
                    <a:pt x="278" y="0"/>
                  </a:moveTo>
                  <a:lnTo>
                    <a:pt x="1" y="304"/>
                  </a:lnTo>
                  <a:cubicBezTo>
                    <a:pt x="2083" y="1977"/>
                    <a:pt x="4942" y="4191"/>
                    <a:pt x="3901" y="6536"/>
                  </a:cubicBezTo>
                  <a:lnTo>
                    <a:pt x="4231" y="6826"/>
                  </a:lnTo>
                  <a:lnTo>
                    <a:pt x="4956" y="5996"/>
                  </a:lnTo>
                  <a:cubicBezTo>
                    <a:pt x="5469" y="5403"/>
                    <a:pt x="5417" y="4507"/>
                    <a:pt x="4824" y="3993"/>
                  </a:cubicBezTo>
                  <a:lnTo>
                    <a:pt x="2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9"/>
            <p:cNvSpPr/>
            <p:nvPr/>
          </p:nvSpPr>
          <p:spPr>
            <a:xfrm>
              <a:off x="13428360" y="2370804"/>
              <a:ext cx="91767" cy="120440"/>
            </a:xfrm>
            <a:custGeom>
              <a:avLst/>
              <a:gdLst/>
              <a:ahLst/>
              <a:cxnLst/>
              <a:rect l="l" t="t" r="r" b="b"/>
              <a:pathLst>
                <a:path w="1437" h="1886" extrusionOk="0">
                  <a:moveTo>
                    <a:pt x="686" y="1"/>
                  </a:moveTo>
                  <a:lnTo>
                    <a:pt x="1" y="791"/>
                  </a:lnTo>
                  <a:lnTo>
                    <a:pt x="1239" y="1885"/>
                  </a:lnTo>
                  <a:lnTo>
                    <a:pt x="1437" y="673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9"/>
            <p:cNvSpPr/>
            <p:nvPr/>
          </p:nvSpPr>
          <p:spPr>
            <a:xfrm>
              <a:off x="13568084" y="2493668"/>
              <a:ext cx="91767" cy="119546"/>
            </a:xfrm>
            <a:custGeom>
              <a:avLst/>
              <a:gdLst/>
              <a:ahLst/>
              <a:cxnLst/>
              <a:rect l="l" t="t" r="r" b="b"/>
              <a:pathLst>
                <a:path w="1437" h="1872" extrusionOk="0">
                  <a:moveTo>
                    <a:pt x="685" y="1"/>
                  </a:moveTo>
                  <a:lnTo>
                    <a:pt x="0" y="791"/>
                  </a:lnTo>
                  <a:lnTo>
                    <a:pt x="1239" y="1872"/>
                  </a:lnTo>
                  <a:lnTo>
                    <a:pt x="1436" y="660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9"/>
            <p:cNvSpPr/>
            <p:nvPr/>
          </p:nvSpPr>
          <p:spPr>
            <a:xfrm>
              <a:off x="13329889" y="2548267"/>
              <a:ext cx="79186" cy="70948"/>
            </a:xfrm>
            <a:custGeom>
              <a:avLst/>
              <a:gdLst/>
              <a:ahLst/>
              <a:cxnLst/>
              <a:rect l="l" t="t" r="r" b="b"/>
              <a:pathLst>
                <a:path w="1240" h="1111" extrusionOk="0">
                  <a:moveTo>
                    <a:pt x="619" y="1"/>
                  </a:moveTo>
                  <a:cubicBezTo>
                    <a:pt x="462" y="1"/>
                    <a:pt x="307" y="64"/>
                    <a:pt x="198" y="187"/>
                  </a:cubicBezTo>
                  <a:cubicBezTo>
                    <a:pt x="1" y="424"/>
                    <a:pt x="14" y="780"/>
                    <a:pt x="251" y="977"/>
                  </a:cubicBezTo>
                  <a:cubicBezTo>
                    <a:pt x="359" y="1067"/>
                    <a:pt x="488" y="1111"/>
                    <a:pt x="617" y="1111"/>
                  </a:cubicBezTo>
                  <a:cubicBezTo>
                    <a:pt x="772" y="1111"/>
                    <a:pt x="927" y="1047"/>
                    <a:pt x="1042" y="925"/>
                  </a:cubicBezTo>
                  <a:cubicBezTo>
                    <a:pt x="1239" y="687"/>
                    <a:pt x="1213" y="345"/>
                    <a:pt x="989" y="134"/>
                  </a:cubicBezTo>
                  <a:cubicBezTo>
                    <a:pt x="882" y="44"/>
                    <a:pt x="750" y="1"/>
                    <a:pt x="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9"/>
            <p:cNvSpPr/>
            <p:nvPr/>
          </p:nvSpPr>
          <p:spPr>
            <a:xfrm>
              <a:off x="13404796" y="2614170"/>
              <a:ext cx="79186" cy="70948"/>
            </a:xfrm>
            <a:custGeom>
              <a:avLst/>
              <a:gdLst/>
              <a:ahLst/>
              <a:cxnLst/>
              <a:rect l="l" t="t" r="r" b="b"/>
              <a:pathLst>
                <a:path w="1240" h="1111" extrusionOk="0">
                  <a:moveTo>
                    <a:pt x="621" y="0"/>
                  </a:moveTo>
                  <a:cubicBezTo>
                    <a:pt x="467" y="0"/>
                    <a:pt x="313" y="67"/>
                    <a:pt x="198" y="196"/>
                  </a:cubicBezTo>
                  <a:cubicBezTo>
                    <a:pt x="1" y="420"/>
                    <a:pt x="27" y="776"/>
                    <a:pt x="251" y="973"/>
                  </a:cubicBezTo>
                  <a:cubicBezTo>
                    <a:pt x="361" y="1065"/>
                    <a:pt x="493" y="1111"/>
                    <a:pt x="624" y="1111"/>
                  </a:cubicBezTo>
                  <a:cubicBezTo>
                    <a:pt x="777" y="1111"/>
                    <a:pt x="928" y="1048"/>
                    <a:pt x="1042" y="920"/>
                  </a:cubicBezTo>
                  <a:cubicBezTo>
                    <a:pt x="1239" y="696"/>
                    <a:pt x="1213" y="341"/>
                    <a:pt x="989" y="143"/>
                  </a:cubicBezTo>
                  <a:cubicBezTo>
                    <a:pt x="881" y="47"/>
                    <a:pt x="751" y="0"/>
                    <a:pt x="6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9"/>
            <p:cNvSpPr/>
            <p:nvPr/>
          </p:nvSpPr>
          <p:spPr>
            <a:xfrm>
              <a:off x="13525106" y="2719665"/>
              <a:ext cx="79186" cy="71012"/>
            </a:xfrm>
            <a:custGeom>
              <a:avLst/>
              <a:gdLst/>
              <a:ahLst/>
              <a:cxnLst/>
              <a:rect l="l" t="t" r="r" b="b"/>
              <a:pathLst>
                <a:path w="1240" h="1112" extrusionOk="0">
                  <a:moveTo>
                    <a:pt x="616" y="1"/>
                  </a:moveTo>
                  <a:cubicBezTo>
                    <a:pt x="464" y="1"/>
                    <a:pt x="312" y="63"/>
                    <a:pt x="199" y="191"/>
                  </a:cubicBezTo>
                  <a:cubicBezTo>
                    <a:pt x="1" y="415"/>
                    <a:pt x="27" y="771"/>
                    <a:pt x="251" y="968"/>
                  </a:cubicBezTo>
                  <a:cubicBezTo>
                    <a:pt x="359" y="1064"/>
                    <a:pt x="490" y="1111"/>
                    <a:pt x="619" y="1111"/>
                  </a:cubicBezTo>
                  <a:cubicBezTo>
                    <a:pt x="774" y="1111"/>
                    <a:pt x="927" y="1045"/>
                    <a:pt x="1042" y="916"/>
                  </a:cubicBezTo>
                  <a:cubicBezTo>
                    <a:pt x="1240" y="692"/>
                    <a:pt x="1213" y="336"/>
                    <a:pt x="989" y="138"/>
                  </a:cubicBezTo>
                  <a:cubicBezTo>
                    <a:pt x="880" y="47"/>
                    <a:pt x="748" y="1"/>
                    <a:pt x="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9"/>
            <p:cNvSpPr/>
            <p:nvPr/>
          </p:nvSpPr>
          <p:spPr>
            <a:xfrm>
              <a:off x="13594138" y="2779884"/>
              <a:ext cx="79186" cy="71012"/>
            </a:xfrm>
            <a:custGeom>
              <a:avLst/>
              <a:gdLst/>
              <a:ahLst/>
              <a:cxnLst/>
              <a:rect l="l" t="t" r="r" b="b"/>
              <a:pathLst>
                <a:path w="1240" h="1112" extrusionOk="0">
                  <a:moveTo>
                    <a:pt x="617" y="1"/>
                  </a:moveTo>
                  <a:cubicBezTo>
                    <a:pt x="460" y="1"/>
                    <a:pt x="306" y="68"/>
                    <a:pt x="198" y="197"/>
                  </a:cubicBezTo>
                  <a:cubicBezTo>
                    <a:pt x="0" y="421"/>
                    <a:pt x="14" y="776"/>
                    <a:pt x="251" y="974"/>
                  </a:cubicBezTo>
                  <a:cubicBezTo>
                    <a:pt x="360" y="1065"/>
                    <a:pt x="493" y="1112"/>
                    <a:pt x="624" y="1112"/>
                  </a:cubicBezTo>
                  <a:cubicBezTo>
                    <a:pt x="777" y="1112"/>
                    <a:pt x="928" y="1049"/>
                    <a:pt x="1042" y="921"/>
                  </a:cubicBezTo>
                  <a:cubicBezTo>
                    <a:pt x="1239" y="697"/>
                    <a:pt x="1213" y="342"/>
                    <a:pt x="989" y="144"/>
                  </a:cubicBezTo>
                  <a:cubicBezTo>
                    <a:pt x="881" y="48"/>
                    <a:pt x="748" y="1"/>
                    <a:pt x="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9"/>
            <p:cNvSpPr/>
            <p:nvPr/>
          </p:nvSpPr>
          <p:spPr>
            <a:xfrm>
              <a:off x="13699315" y="2682946"/>
              <a:ext cx="31994" cy="102048"/>
            </a:xfrm>
            <a:custGeom>
              <a:avLst/>
              <a:gdLst/>
              <a:ahLst/>
              <a:cxnLst/>
              <a:rect l="l" t="t" r="r" b="b"/>
              <a:pathLst>
                <a:path w="501" h="1598" extrusionOk="0">
                  <a:moveTo>
                    <a:pt x="46" y="0"/>
                  </a:moveTo>
                  <a:cubicBezTo>
                    <a:pt x="44" y="0"/>
                    <a:pt x="42" y="1"/>
                    <a:pt x="40" y="2"/>
                  </a:cubicBezTo>
                  <a:cubicBezTo>
                    <a:pt x="1" y="15"/>
                    <a:pt x="212" y="265"/>
                    <a:pt x="251" y="700"/>
                  </a:cubicBezTo>
                  <a:cubicBezTo>
                    <a:pt x="291" y="1214"/>
                    <a:pt x="14" y="1583"/>
                    <a:pt x="67" y="1596"/>
                  </a:cubicBezTo>
                  <a:cubicBezTo>
                    <a:pt x="68" y="1597"/>
                    <a:pt x="70" y="1597"/>
                    <a:pt x="72" y="1597"/>
                  </a:cubicBezTo>
                  <a:cubicBezTo>
                    <a:pt x="131" y="1597"/>
                    <a:pt x="501" y="1225"/>
                    <a:pt x="475" y="766"/>
                  </a:cubicBezTo>
                  <a:cubicBezTo>
                    <a:pt x="450" y="322"/>
                    <a:pt x="107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9"/>
            <p:cNvSpPr/>
            <p:nvPr/>
          </p:nvSpPr>
          <p:spPr>
            <a:xfrm>
              <a:off x="12830062" y="2357393"/>
              <a:ext cx="477226" cy="160736"/>
            </a:xfrm>
            <a:custGeom>
              <a:avLst/>
              <a:gdLst/>
              <a:ahLst/>
              <a:cxnLst/>
              <a:rect l="l" t="t" r="r" b="b"/>
              <a:pathLst>
                <a:path w="7473" h="2517" extrusionOk="0">
                  <a:moveTo>
                    <a:pt x="0" y="0"/>
                  </a:moveTo>
                  <a:lnTo>
                    <a:pt x="0" y="2517"/>
                  </a:lnTo>
                  <a:lnTo>
                    <a:pt x="7472" y="2517"/>
                  </a:lnTo>
                  <a:lnTo>
                    <a:pt x="7472" y="2280"/>
                  </a:lnTo>
                  <a:cubicBezTo>
                    <a:pt x="7472" y="1015"/>
                    <a:pt x="6444" y="0"/>
                    <a:pt x="5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9"/>
            <p:cNvSpPr/>
            <p:nvPr/>
          </p:nvSpPr>
          <p:spPr>
            <a:xfrm>
              <a:off x="12830062" y="2357393"/>
              <a:ext cx="477226" cy="160736"/>
            </a:xfrm>
            <a:custGeom>
              <a:avLst/>
              <a:gdLst/>
              <a:ahLst/>
              <a:cxnLst/>
              <a:rect l="l" t="t" r="r" b="b"/>
              <a:pathLst>
                <a:path w="7473" h="2517" extrusionOk="0">
                  <a:moveTo>
                    <a:pt x="0" y="0"/>
                  </a:moveTo>
                  <a:lnTo>
                    <a:pt x="0" y="409"/>
                  </a:lnTo>
                  <a:cubicBezTo>
                    <a:pt x="666" y="376"/>
                    <a:pt x="1391" y="338"/>
                    <a:pt x="2115" y="338"/>
                  </a:cubicBezTo>
                  <a:cubicBezTo>
                    <a:pt x="4290" y="338"/>
                    <a:pt x="6464" y="679"/>
                    <a:pt x="7037" y="2517"/>
                  </a:cubicBezTo>
                  <a:lnTo>
                    <a:pt x="7472" y="2517"/>
                  </a:lnTo>
                  <a:lnTo>
                    <a:pt x="7472" y="1410"/>
                  </a:lnTo>
                  <a:cubicBezTo>
                    <a:pt x="7472" y="633"/>
                    <a:pt x="6840" y="0"/>
                    <a:pt x="6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9"/>
            <p:cNvSpPr/>
            <p:nvPr/>
          </p:nvSpPr>
          <p:spPr>
            <a:xfrm>
              <a:off x="12830062" y="2290022"/>
              <a:ext cx="105241" cy="67436"/>
            </a:xfrm>
            <a:custGeom>
              <a:avLst/>
              <a:gdLst/>
              <a:ahLst/>
              <a:cxnLst/>
              <a:rect l="l" t="t" r="r" b="b"/>
              <a:pathLst>
                <a:path w="1648" h="1056" extrusionOk="0">
                  <a:moveTo>
                    <a:pt x="0" y="1"/>
                  </a:moveTo>
                  <a:lnTo>
                    <a:pt x="0" y="1055"/>
                  </a:lnTo>
                  <a:lnTo>
                    <a:pt x="1648" y="1055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9"/>
            <p:cNvSpPr/>
            <p:nvPr/>
          </p:nvSpPr>
          <p:spPr>
            <a:xfrm>
              <a:off x="13016020" y="2290022"/>
              <a:ext cx="105241" cy="67436"/>
            </a:xfrm>
            <a:custGeom>
              <a:avLst/>
              <a:gdLst/>
              <a:ahLst/>
              <a:cxnLst/>
              <a:rect l="l" t="t" r="r" b="b"/>
              <a:pathLst>
                <a:path w="1648" h="1056" extrusionOk="0">
                  <a:moveTo>
                    <a:pt x="1" y="1"/>
                  </a:moveTo>
                  <a:lnTo>
                    <a:pt x="1" y="1055"/>
                  </a:lnTo>
                  <a:lnTo>
                    <a:pt x="1648" y="1055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9"/>
            <p:cNvSpPr/>
            <p:nvPr/>
          </p:nvSpPr>
          <p:spPr>
            <a:xfrm>
              <a:off x="12857011" y="2482748"/>
              <a:ext cx="71587" cy="70757"/>
            </a:xfrm>
            <a:custGeom>
              <a:avLst/>
              <a:gdLst/>
              <a:ahLst/>
              <a:cxnLst/>
              <a:rect l="l" t="t" r="r" b="b"/>
              <a:pathLst>
                <a:path w="1121" h="1108" extrusionOk="0">
                  <a:moveTo>
                    <a:pt x="567" y="0"/>
                  </a:moveTo>
                  <a:cubicBezTo>
                    <a:pt x="251" y="0"/>
                    <a:pt x="0" y="251"/>
                    <a:pt x="0" y="554"/>
                  </a:cubicBezTo>
                  <a:cubicBezTo>
                    <a:pt x="0" y="857"/>
                    <a:pt x="251" y="1107"/>
                    <a:pt x="567" y="1107"/>
                  </a:cubicBezTo>
                  <a:cubicBezTo>
                    <a:pt x="870" y="1107"/>
                    <a:pt x="1120" y="857"/>
                    <a:pt x="1120" y="554"/>
                  </a:cubicBezTo>
                  <a:cubicBezTo>
                    <a:pt x="1120" y="251"/>
                    <a:pt x="870" y="0"/>
                    <a:pt x="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9"/>
            <p:cNvSpPr/>
            <p:nvPr/>
          </p:nvSpPr>
          <p:spPr>
            <a:xfrm>
              <a:off x="12957142" y="2482748"/>
              <a:ext cx="70757" cy="70757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54" y="0"/>
                  </a:moveTo>
                  <a:cubicBezTo>
                    <a:pt x="251" y="0"/>
                    <a:pt x="0" y="251"/>
                    <a:pt x="0" y="554"/>
                  </a:cubicBezTo>
                  <a:cubicBezTo>
                    <a:pt x="0" y="857"/>
                    <a:pt x="251" y="1107"/>
                    <a:pt x="554" y="1107"/>
                  </a:cubicBezTo>
                  <a:cubicBezTo>
                    <a:pt x="870" y="1107"/>
                    <a:pt x="1107" y="857"/>
                    <a:pt x="1107" y="554"/>
                  </a:cubicBezTo>
                  <a:cubicBezTo>
                    <a:pt x="1107" y="251"/>
                    <a:pt x="870" y="0"/>
                    <a:pt x="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9"/>
            <p:cNvSpPr/>
            <p:nvPr/>
          </p:nvSpPr>
          <p:spPr>
            <a:xfrm>
              <a:off x="13116982" y="2482748"/>
              <a:ext cx="70757" cy="70757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54" y="0"/>
                  </a:moveTo>
                  <a:cubicBezTo>
                    <a:pt x="251" y="0"/>
                    <a:pt x="1" y="251"/>
                    <a:pt x="1" y="554"/>
                  </a:cubicBezTo>
                  <a:cubicBezTo>
                    <a:pt x="1" y="857"/>
                    <a:pt x="251" y="1107"/>
                    <a:pt x="554" y="1107"/>
                  </a:cubicBezTo>
                  <a:cubicBezTo>
                    <a:pt x="871" y="1107"/>
                    <a:pt x="1108" y="857"/>
                    <a:pt x="1108" y="554"/>
                  </a:cubicBezTo>
                  <a:cubicBezTo>
                    <a:pt x="1108" y="251"/>
                    <a:pt x="871" y="0"/>
                    <a:pt x="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9"/>
            <p:cNvSpPr/>
            <p:nvPr/>
          </p:nvSpPr>
          <p:spPr>
            <a:xfrm>
              <a:off x="13208747" y="2482748"/>
              <a:ext cx="70757" cy="70757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54" y="0"/>
                  </a:moveTo>
                  <a:cubicBezTo>
                    <a:pt x="251" y="0"/>
                    <a:pt x="0" y="251"/>
                    <a:pt x="0" y="554"/>
                  </a:cubicBezTo>
                  <a:cubicBezTo>
                    <a:pt x="0" y="857"/>
                    <a:pt x="251" y="1107"/>
                    <a:pt x="554" y="1107"/>
                  </a:cubicBezTo>
                  <a:cubicBezTo>
                    <a:pt x="857" y="1107"/>
                    <a:pt x="1107" y="857"/>
                    <a:pt x="1107" y="554"/>
                  </a:cubicBezTo>
                  <a:cubicBezTo>
                    <a:pt x="1107" y="251"/>
                    <a:pt x="857" y="0"/>
                    <a:pt x="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9"/>
            <p:cNvSpPr/>
            <p:nvPr/>
          </p:nvSpPr>
          <p:spPr>
            <a:xfrm>
              <a:off x="13207023" y="2371889"/>
              <a:ext cx="75802" cy="77271"/>
            </a:xfrm>
            <a:custGeom>
              <a:avLst/>
              <a:gdLst/>
              <a:ahLst/>
              <a:cxnLst/>
              <a:rect l="l" t="t" r="r" b="b"/>
              <a:pathLst>
                <a:path w="1187" h="1210" extrusionOk="0">
                  <a:moveTo>
                    <a:pt x="115" y="0"/>
                  </a:moveTo>
                  <a:cubicBezTo>
                    <a:pt x="56" y="0"/>
                    <a:pt x="18" y="9"/>
                    <a:pt x="14" y="23"/>
                  </a:cubicBezTo>
                  <a:cubicBezTo>
                    <a:pt x="1" y="63"/>
                    <a:pt x="330" y="116"/>
                    <a:pt x="633" y="406"/>
                  </a:cubicBezTo>
                  <a:cubicBezTo>
                    <a:pt x="1010" y="769"/>
                    <a:pt x="1041" y="1210"/>
                    <a:pt x="1092" y="1210"/>
                  </a:cubicBezTo>
                  <a:cubicBezTo>
                    <a:pt x="1093" y="1210"/>
                    <a:pt x="1094" y="1210"/>
                    <a:pt x="1095" y="1209"/>
                  </a:cubicBezTo>
                  <a:cubicBezTo>
                    <a:pt x="1147" y="1196"/>
                    <a:pt x="1187" y="656"/>
                    <a:pt x="844" y="313"/>
                  </a:cubicBezTo>
                  <a:cubicBezTo>
                    <a:pt x="612" y="71"/>
                    <a:pt x="280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9"/>
            <p:cNvSpPr/>
            <p:nvPr/>
          </p:nvSpPr>
          <p:spPr>
            <a:xfrm>
              <a:off x="12291537" y="4607461"/>
              <a:ext cx="47129" cy="50577"/>
            </a:xfrm>
            <a:custGeom>
              <a:avLst/>
              <a:gdLst/>
              <a:ahLst/>
              <a:cxnLst/>
              <a:rect l="l" t="t" r="r" b="b"/>
              <a:pathLst>
                <a:path w="738" h="792" extrusionOk="0">
                  <a:moveTo>
                    <a:pt x="369" y="1"/>
                  </a:moveTo>
                  <a:cubicBezTo>
                    <a:pt x="329" y="1"/>
                    <a:pt x="303" y="14"/>
                    <a:pt x="264" y="14"/>
                  </a:cubicBezTo>
                  <a:cubicBezTo>
                    <a:pt x="211" y="27"/>
                    <a:pt x="145" y="67"/>
                    <a:pt x="105" y="106"/>
                  </a:cubicBezTo>
                  <a:cubicBezTo>
                    <a:pt x="79" y="133"/>
                    <a:pt x="66" y="159"/>
                    <a:pt x="53" y="185"/>
                  </a:cubicBezTo>
                  <a:cubicBezTo>
                    <a:pt x="13" y="238"/>
                    <a:pt x="0" y="304"/>
                    <a:pt x="0" y="370"/>
                  </a:cubicBezTo>
                  <a:lnTo>
                    <a:pt x="0" y="423"/>
                  </a:lnTo>
                  <a:cubicBezTo>
                    <a:pt x="0" y="475"/>
                    <a:pt x="0" y="528"/>
                    <a:pt x="26" y="568"/>
                  </a:cubicBezTo>
                  <a:cubicBezTo>
                    <a:pt x="40" y="607"/>
                    <a:pt x="66" y="647"/>
                    <a:pt x="105" y="686"/>
                  </a:cubicBezTo>
                  <a:cubicBezTo>
                    <a:pt x="132" y="726"/>
                    <a:pt x="171" y="739"/>
                    <a:pt x="224" y="765"/>
                  </a:cubicBezTo>
                  <a:cubicBezTo>
                    <a:pt x="264" y="778"/>
                    <a:pt x="316" y="792"/>
                    <a:pt x="369" y="792"/>
                  </a:cubicBezTo>
                  <a:cubicBezTo>
                    <a:pt x="395" y="792"/>
                    <a:pt x="435" y="778"/>
                    <a:pt x="461" y="778"/>
                  </a:cubicBezTo>
                  <a:cubicBezTo>
                    <a:pt x="527" y="765"/>
                    <a:pt x="580" y="726"/>
                    <a:pt x="619" y="686"/>
                  </a:cubicBezTo>
                  <a:cubicBezTo>
                    <a:pt x="646" y="660"/>
                    <a:pt x="659" y="633"/>
                    <a:pt x="685" y="607"/>
                  </a:cubicBezTo>
                  <a:cubicBezTo>
                    <a:pt x="712" y="554"/>
                    <a:pt x="738" y="488"/>
                    <a:pt x="738" y="423"/>
                  </a:cubicBezTo>
                  <a:lnTo>
                    <a:pt x="738" y="370"/>
                  </a:lnTo>
                  <a:cubicBezTo>
                    <a:pt x="738" y="317"/>
                    <a:pt x="725" y="278"/>
                    <a:pt x="698" y="225"/>
                  </a:cubicBezTo>
                  <a:cubicBezTo>
                    <a:pt x="685" y="185"/>
                    <a:pt x="659" y="146"/>
                    <a:pt x="619" y="106"/>
                  </a:cubicBezTo>
                  <a:cubicBezTo>
                    <a:pt x="593" y="80"/>
                    <a:pt x="553" y="54"/>
                    <a:pt x="501" y="40"/>
                  </a:cubicBezTo>
                  <a:cubicBezTo>
                    <a:pt x="461" y="14"/>
                    <a:pt x="422" y="1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9"/>
            <p:cNvSpPr/>
            <p:nvPr/>
          </p:nvSpPr>
          <p:spPr>
            <a:xfrm>
              <a:off x="12649149" y="4393726"/>
              <a:ext cx="50577" cy="50577"/>
            </a:xfrm>
            <a:custGeom>
              <a:avLst/>
              <a:gdLst/>
              <a:ahLst/>
              <a:cxnLst/>
              <a:rect l="l" t="t" r="r" b="b"/>
              <a:pathLst>
                <a:path w="792" h="792" extrusionOk="0">
                  <a:moveTo>
                    <a:pt x="369" y="1"/>
                  </a:moveTo>
                  <a:cubicBezTo>
                    <a:pt x="330" y="1"/>
                    <a:pt x="277" y="14"/>
                    <a:pt x="238" y="40"/>
                  </a:cubicBezTo>
                  <a:cubicBezTo>
                    <a:pt x="185" y="54"/>
                    <a:pt x="145" y="80"/>
                    <a:pt x="119" y="119"/>
                  </a:cubicBezTo>
                  <a:cubicBezTo>
                    <a:pt x="93" y="133"/>
                    <a:pt x="79" y="159"/>
                    <a:pt x="53" y="185"/>
                  </a:cubicBezTo>
                  <a:cubicBezTo>
                    <a:pt x="27" y="251"/>
                    <a:pt x="0" y="304"/>
                    <a:pt x="0" y="370"/>
                  </a:cubicBezTo>
                  <a:cubicBezTo>
                    <a:pt x="14" y="409"/>
                    <a:pt x="14" y="436"/>
                    <a:pt x="14" y="475"/>
                  </a:cubicBezTo>
                  <a:cubicBezTo>
                    <a:pt x="40" y="528"/>
                    <a:pt x="66" y="581"/>
                    <a:pt x="119" y="633"/>
                  </a:cubicBezTo>
                  <a:lnTo>
                    <a:pt x="172" y="686"/>
                  </a:lnTo>
                  <a:cubicBezTo>
                    <a:pt x="198" y="726"/>
                    <a:pt x="238" y="752"/>
                    <a:pt x="290" y="765"/>
                  </a:cubicBezTo>
                  <a:cubicBezTo>
                    <a:pt x="330" y="792"/>
                    <a:pt x="383" y="792"/>
                    <a:pt x="422" y="792"/>
                  </a:cubicBezTo>
                  <a:cubicBezTo>
                    <a:pt x="475" y="792"/>
                    <a:pt x="527" y="792"/>
                    <a:pt x="567" y="765"/>
                  </a:cubicBezTo>
                  <a:cubicBezTo>
                    <a:pt x="620" y="752"/>
                    <a:pt x="659" y="726"/>
                    <a:pt x="686" y="686"/>
                  </a:cubicBezTo>
                  <a:cubicBezTo>
                    <a:pt x="712" y="660"/>
                    <a:pt x="725" y="633"/>
                    <a:pt x="751" y="607"/>
                  </a:cubicBezTo>
                  <a:cubicBezTo>
                    <a:pt x="778" y="554"/>
                    <a:pt x="791" y="488"/>
                    <a:pt x="791" y="423"/>
                  </a:cubicBezTo>
                  <a:cubicBezTo>
                    <a:pt x="791" y="396"/>
                    <a:pt x="791" y="357"/>
                    <a:pt x="778" y="330"/>
                  </a:cubicBezTo>
                  <a:cubicBezTo>
                    <a:pt x="765" y="264"/>
                    <a:pt x="738" y="212"/>
                    <a:pt x="686" y="172"/>
                  </a:cubicBezTo>
                  <a:lnTo>
                    <a:pt x="633" y="119"/>
                  </a:lnTo>
                  <a:cubicBezTo>
                    <a:pt x="607" y="80"/>
                    <a:pt x="567" y="54"/>
                    <a:pt x="514" y="40"/>
                  </a:cubicBezTo>
                  <a:cubicBezTo>
                    <a:pt x="475" y="14"/>
                    <a:pt x="422" y="1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9"/>
            <p:cNvSpPr/>
            <p:nvPr/>
          </p:nvSpPr>
          <p:spPr>
            <a:xfrm>
              <a:off x="13014360" y="4115237"/>
              <a:ext cx="47193" cy="50513"/>
            </a:xfrm>
            <a:custGeom>
              <a:avLst/>
              <a:gdLst/>
              <a:ahLst/>
              <a:cxnLst/>
              <a:rect l="l" t="t" r="r" b="b"/>
              <a:pathLst>
                <a:path w="739" h="791" extrusionOk="0">
                  <a:moveTo>
                    <a:pt x="369" y="0"/>
                  </a:moveTo>
                  <a:cubicBezTo>
                    <a:pt x="343" y="0"/>
                    <a:pt x="303" y="0"/>
                    <a:pt x="277" y="13"/>
                  </a:cubicBezTo>
                  <a:cubicBezTo>
                    <a:pt x="211" y="27"/>
                    <a:pt x="158" y="66"/>
                    <a:pt x="106" y="106"/>
                  </a:cubicBezTo>
                  <a:cubicBezTo>
                    <a:pt x="93" y="132"/>
                    <a:pt x="79" y="158"/>
                    <a:pt x="53" y="185"/>
                  </a:cubicBezTo>
                  <a:cubicBezTo>
                    <a:pt x="27" y="237"/>
                    <a:pt x="0" y="303"/>
                    <a:pt x="0" y="369"/>
                  </a:cubicBezTo>
                  <a:lnTo>
                    <a:pt x="0" y="422"/>
                  </a:lnTo>
                  <a:cubicBezTo>
                    <a:pt x="0" y="475"/>
                    <a:pt x="14" y="514"/>
                    <a:pt x="40" y="567"/>
                  </a:cubicBezTo>
                  <a:cubicBezTo>
                    <a:pt x="53" y="606"/>
                    <a:pt x="79" y="646"/>
                    <a:pt x="106" y="685"/>
                  </a:cubicBezTo>
                  <a:cubicBezTo>
                    <a:pt x="145" y="712"/>
                    <a:pt x="185" y="738"/>
                    <a:pt x="224" y="751"/>
                  </a:cubicBezTo>
                  <a:cubicBezTo>
                    <a:pt x="277" y="778"/>
                    <a:pt x="317" y="791"/>
                    <a:pt x="369" y="791"/>
                  </a:cubicBezTo>
                  <a:cubicBezTo>
                    <a:pt x="409" y="778"/>
                    <a:pt x="435" y="778"/>
                    <a:pt x="475" y="778"/>
                  </a:cubicBezTo>
                  <a:cubicBezTo>
                    <a:pt x="527" y="751"/>
                    <a:pt x="580" y="725"/>
                    <a:pt x="633" y="685"/>
                  </a:cubicBezTo>
                  <a:cubicBezTo>
                    <a:pt x="646" y="659"/>
                    <a:pt x="672" y="633"/>
                    <a:pt x="686" y="606"/>
                  </a:cubicBezTo>
                  <a:cubicBezTo>
                    <a:pt x="725" y="554"/>
                    <a:pt x="738" y="488"/>
                    <a:pt x="738" y="422"/>
                  </a:cubicBezTo>
                  <a:lnTo>
                    <a:pt x="738" y="369"/>
                  </a:lnTo>
                  <a:cubicBezTo>
                    <a:pt x="738" y="316"/>
                    <a:pt x="725" y="264"/>
                    <a:pt x="712" y="224"/>
                  </a:cubicBezTo>
                  <a:cubicBezTo>
                    <a:pt x="699" y="172"/>
                    <a:pt x="672" y="132"/>
                    <a:pt x="633" y="106"/>
                  </a:cubicBezTo>
                  <a:cubicBezTo>
                    <a:pt x="593" y="66"/>
                    <a:pt x="554" y="40"/>
                    <a:pt x="514" y="27"/>
                  </a:cubicBezTo>
                  <a:cubicBezTo>
                    <a:pt x="475" y="0"/>
                    <a:pt x="422" y="0"/>
                    <a:pt x="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9"/>
            <p:cNvSpPr/>
            <p:nvPr/>
          </p:nvSpPr>
          <p:spPr>
            <a:xfrm>
              <a:off x="13369481" y="3787896"/>
              <a:ext cx="60603" cy="47193"/>
            </a:xfrm>
            <a:custGeom>
              <a:avLst/>
              <a:gdLst/>
              <a:ahLst/>
              <a:cxnLst/>
              <a:rect l="l" t="t" r="r" b="b"/>
              <a:pathLst>
                <a:path w="949" h="739" extrusionOk="0">
                  <a:moveTo>
                    <a:pt x="475" y="0"/>
                  </a:moveTo>
                  <a:cubicBezTo>
                    <a:pt x="0" y="0"/>
                    <a:pt x="0" y="738"/>
                    <a:pt x="475" y="738"/>
                  </a:cubicBezTo>
                  <a:cubicBezTo>
                    <a:pt x="949" y="738"/>
                    <a:pt x="949" y="0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9"/>
            <p:cNvSpPr/>
            <p:nvPr/>
          </p:nvSpPr>
          <p:spPr>
            <a:xfrm>
              <a:off x="14110824" y="3545552"/>
              <a:ext cx="47193" cy="52237"/>
            </a:xfrm>
            <a:custGeom>
              <a:avLst/>
              <a:gdLst/>
              <a:ahLst/>
              <a:cxnLst/>
              <a:rect l="l" t="t" r="r" b="b"/>
              <a:pathLst>
                <a:path w="739" h="818" extrusionOk="0">
                  <a:moveTo>
                    <a:pt x="369" y="0"/>
                  </a:moveTo>
                  <a:cubicBezTo>
                    <a:pt x="343" y="13"/>
                    <a:pt x="303" y="13"/>
                    <a:pt x="277" y="13"/>
                  </a:cubicBezTo>
                  <a:cubicBezTo>
                    <a:pt x="211" y="40"/>
                    <a:pt x="158" y="66"/>
                    <a:pt x="119" y="106"/>
                  </a:cubicBezTo>
                  <a:cubicBezTo>
                    <a:pt x="93" y="132"/>
                    <a:pt x="79" y="158"/>
                    <a:pt x="53" y="185"/>
                  </a:cubicBezTo>
                  <a:cubicBezTo>
                    <a:pt x="27" y="237"/>
                    <a:pt x="14" y="303"/>
                    <a:pt x="14" y="369"/>
                  </a:cubicBezTo>
                  <a:lnTo>
                    <a:pt x="14" y="448"/>
                  </a:lnTo>
                  <a:cubicBezTo>
                    <a:pt x="0" y="501"/>
                    <a:pt x="14" y="541"/>
                    <a:pt x="40" y="593"/>
                  </a:cubicBezTo>
                  <a:cubicBezTo>
                    <a:pt x="53" y="633"/>
                    <a:pt x="79" y="672"/>
                    <a:pt x="119" y="699"/>
                  </a:cubicBezTo>
                  <a:cubicBezTo>
                    <a:pt x="145" y="738"/>
                    <a:pt x="185" y="765"/>
                    <a:pt x="238" y="778"/>
                  </a:cubicBezTo>
                  <a:cubicBezTo>
                    <a:pt x="277" y="804"/>
                    <a:pt x="330" y="817"/>
                    <a:pt x="369" y="817"/>
                  </a:cubicBezTo>
                  <a:cubicBezTo>
                    <a:pt x="409" y="804"/>
                    <a:pt x="435" y="804"/>
                    <a:pt x="475" y="804"/>
                  </a:cubicBezTo>
                  <a:cubicBezTo>
                    <a:pt x="541" y="778"/>
                    <a:pt x="593" y="751"/>
                    <a:pt x="633" y="699"/>
                  </a:cubicBezTo>
                  <a:cubicBezTo>
                    <a:pt x="659" y="685"/>
                    <a:pt x="672" y="659"/>
                    <a:pt x="699" y="633"/>
                  </a:cubicBezTo>
                  <a:cubicBezTo>
                    <a:pt x="725" y="567"/>
                    <a:pt x="738" y="514"/>
                    <a:pt x="738" y="448"/>
                  </a:cubicBezTo>
                  <a:lnTo>
                    <a:pt x="738" y="369"/>
                  </a:lnTo>
                  <a:cubicBezTo>
                    <a:pt x="738" y="316"/>
                    <a:pt x="738" y="277"/>
                    <a:pt x="712" y="224"/>
                  </a:cubicBezTo>
                  <a:cubicBezTo>
                    <a:pt x="699" y="185"/>
                    <a:pt x="672" y="145"/>
                    <a:pt x="633" y="106"/>
                  </a:cubicBezTo>
                  <a:cubicBezTo>
                    <a:pt x="607" y="79"/>
                    <a:pt x="567" y="53"/>
                    <a:pt x="514" y="40"/>
                  </a:cubicBezTo>
                  <a:cubicBezTo>
                    <a:pt x="475" y="13"/>
                    <a:pt x="422" y="0"/>
                    <a:pt x="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9"/>
            <p:cNvSpPr/>
            <p:nvPr/>
          </p:nvSpPr>
          <p:spPr>
            <a:xfrm>
              <a:off x="14475205" y="3648173"/>
              <a:ext cx="47193" cy="52237"/>
            </a:xfrm>
            <a:custGeom>
              <a:avLst/>
              <a:gdLst/>
              <a:ahLst/>
              <a:cxnLst/>
              <a:rect l="l" t="t" r="r" b="b"/>
              <a:pathLst>
                <a:path w="739" h="818" extrusionOk="0">
                  <a:moveTo>
                    <a:pt x="369" y="1"/>
                  </a:moveTo>
                  <a:cubicBezTo>
                    <a:pt x="330" y="14"/>
                    <a:pt x="303" y="14"/>
                    <a:pt x="264" y="14"/>
                  </a:cubicBezTo>
                  <a:cubicBezTo>
                    <a:pt x="198" y="40"/>
                    <a:pt x="145" y="67"/>
                    <a:pt x="106" y="106"/>
                  </a:cubicBezTo>
                  <a:cubicBezTo>
                    <a:pt x="79" y="133"/>
                    <a:pt x="66" y="159"/>
                    <a:pt x="53" y="185"/>
                  </a:cubicBezTo>
                  <a:cubicBezTo>
                    <a:pt x="13" y="238"/>
                    <a:pt x="0" y="304"/>
                    <a:pt x="0" y="370"/>
                  </a:cubicBezTo>
                  <a:lnTo>
                    <a:pt x="0" y="449"/>
                  </a:lnTo>
                  <a:cubicBezTo>
                    <a:pt x="0" y="488"/>
                    <a:pt x="0" y="541"/>
                    <a:pt x="26" y="581"/>
                  </a:cubicBezTo>
                  <a:cubicBezTo>
                    <a:pt x="40" y="633"/>
                    <a:pt x="66" y="673"/>
                    <a:pt x="106" y="699"/>
                  </a:cubicBezTo>
                  <a:cubicBezTo>
                    <a:pt x="132" y="739"/>
                    <a:pt x="171" y="765"/>
                    <a:pt x="224" y="778"/>
                  </a:cubicBezTo>
                  <a:cubicBezTo>
                    <a:pt x="264" y="805"/>
                    <a:pt x="316" y="818"/>
                    <a:pt x="369" y="818"/>
                  </a:cubicBezTo>
                  <a:cubicBezTo>
                    <a:pt x="395" y="805"/>
                    <a:pt x="435" y="805"/>
                    <a:pt x="461" y="805"/>
                  </a:cubicBezTo>
                  <a:cubicBezTo>
                    <a:pt x="527" y="778"/>
                    <a:pt x="580" y="752"/>
                    <a:pt x="619" y="699"/>
                  </a:cubicBezTo>
                  <a:cubicBezTo>
                    <a:pt x="646" y="673"/>
                    <a:pt x="659" y="660"/>
                    <a:pt x="685" y="633"/>
                  </a:cubicBezTo>
                  <a:cubicBezTo>
                    <a:pt x="712" y="567"/>
                    <a:pt x="738" y="515"/>
                    <a:pt x="738" y="449"/>
                  </a:cubicBezTo>
                  <a:lnTo>
                    <a:pt x="738" y="370"/>
                  </a:lnTo>
                  <a:cubicBezTo>
                    <a:pt x="738" y="317"/>
                    <a:pt x="725" y="278"/>
                    <a:pt x="699" y="225"/>
                  </a:cubicBezTo>
                  <a:cubicBezTo>
                    <a:pt x="685" y="185"/>
                    <a:pt x="659" y="146"/>
                    <a:pt x="619" y="106"/>
                  </a:cubicBezTo>
                  <a:cubicBezTo>
                    <a:pt x="593" y="80"/>
                    <a:pt x="554" y="54"/>
                    <a:pt x="501" y="40"/>
                  </a:cubicBezTo>
                  <a:cubicBezTo>
                    <a:pt x="461" y="14"/>
                    <a:pt x="409" y="1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9"/>
            <p:cNvSpPr/>
            <p:nvPr/>
          </p:nvSpPr>
          <p:spPr>
            <a:xfrm>
              <a:off x="15202243" y="4152275"/>
              <a:ext cx="52237" cy="46618"/>
            </a:xfrm>
            <a:custGeom>
              <a:avLst/>
              <a:gdLst/>
              <a:ahLst/>
              <a:cxnLst/>
              <a:rect l="l" t="t" r="r" b="b"/>
              <a:pathLst>
                <a:path w="818" h="730" extrusionOk="0">
                  <a:moveTo>
                    <a:pt x="369" y="0"/>
                  </a:moveTo>
                  <a:cubicBezTo>
                    <a:pt x="317" y="0"/>
                    <a:pt x="277" y="0"/>
                    <a:pt x="224" y="26"/>
                  </a:cubicBezTo>
                  <a:cubicBezTo>
                    <a:pt x="185" y="40"/>
                    <a:pt x="145" y="66"/>
                    <a:pt x="106" y="105"/>
                  </a:cubicBezTo>
                  <a:cubicBezTo>
                    <a:pt x="79" y="132"/>
                    <a:pt x="53" y="171"/>
                    <a:pt x="40" y="224"/>
                  </a:cubicBezTo>
                  <a:cubicBezTo>
                    <a:pt x="14" y="264"/>
                    <a:pt x="0" y="316"/>
                    <a:pt x="0" y="369"/>
                  </a:cubicBezTo>
                  <a:cubicBezTo>
                    <a:pt x="0" y="395"/>
                    <a:pt x="14" y="435"/>
                    <a:pt x="14" y="461"/>
                  </a:cubicBezTo>
                  <a:cubicBezTo>
                    <a:pt x="27" y="527"/>
                    <a:pt x="66" y="580"/>
                    <a:pt x="106" y="619"/>
                  </a:cubicBezTo>
                  <a:cubicBezTo>
                    <a:pt x="132" y="646"/>
                    <a:pt x="158" y="659"/>
                    <a:pt x="185" y="685"/>
                  </a:cubicBezTo>
                  <a:cubicBezTo>
                    <a:pt x="238" y="712"/>
                    <a:pt x="303" y="725"/>
                    <a:pt x="369" y="725"/>
                  </a:cubicBezTo>
                  <a:lnTo>
                    <a:pt x="448" y="725"/>
                  </a:lnTo>
                  <a:cubicBezTo>
                    <a:pt x="459" y="728"/>
                    <a:pt x="471" y="730"/>
                    <a:pt x="482" y="730"/>
                  </a:cubicBezTo>
                  <a:cubicBezTo>
                    <a:pt x="515" y="730"/>
                    <a:pt x="551" y="718"/>
                    <a:pt x="580" y="698"/>
                  </a:cubicBezTo>
                  <a:cubicBezTo>
                    <a:pt x="633" y="685"/>
                    <a:pt x="672" y="659"/>
                    <a:pt x="699" y="619"/>
                  </a:cubicBezTo>
                  <a:cubicBezTo>
                    <a:pt x="738" y="593"/>
                    <a:pt x="765" y="553"/>
                    <a:pt x="778" y="501"/>
                  </a:cubicBezTo>
                  <a:cubicBezTo>
                    <a:pt x="804" y="461"/>
                    <a:pt x="817" y="409"/>
                    <a:pt x="804" y="369"/>
                  </a:cubicBezTo>
                  <a:cubicBezTo>
                    <a:pt x="804" y="329"/>
                    <a:pt x="804" y="303"/>
                    <a:pt x="791" y="264"/>
                  </a:cubicBezTo>
                  <a:cubicBezTo>
                    <a:pt x="778" y="198"/>
                    <a:pt x="751" y="145"/>
                    <a:pt x="699" y="105"/>
                  </a:cubicBezTo>
                  <a:cubicBezTo>
                    <a:pt x="672" y="79"/>
                    <a:pt x="659" y="66"/>
                    <a:pt x="633" y="40"/>
                  </a:cubicBezTo>
                  <a:cubicBezTo>
                    <a:pt x="567" y="13"/>
                    <a:pt x="514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15580035" y="4464417"/>
              <a:ext cx="47193" cy="51407"/>
            </a:xfrm>
            <a:custGeom>
              <a:avLst/>
              <a:gdLst/>
              <a:ahLst/>
              <a:cxnLst/>
              <a:rect l="l" t="t" r="r" b="b"/>
              <a:pathLst>
                <a:path w="739" h="805" extrusionOk="0">
                  <a:moveTo>
                    <a:pt x="370" y="1"/>
                  </a:moveTo>
                  <a:cubicBezTo>
                    <a:pt x="330" y="1"/>
                    <a:pt x="304" y="14"/>
                    <a:pt x="265" y="14"/>
                  </a:cubicBezTo>
                  <a:cubicBezTo>
                    <a:pt x="212" y="27"/>
                    <a:pt x="159" y="67"/>
                    <a:pt x="106" y="106"/>
                  </a:cubicBezTo>
                  <a:cubicBezTo>
                    <a:pt x="93" y="133"/>
                    <a:pt x="67" y="159"/>
                    <a:pt x="54" y="185"/>
                  </a:cubicBezTo>
                  <a:cubicBezTo>
                    <a:pt x="14" y="238"/>
                    <a:pt x="1" y="304"/>
                    <a:pt x="1" y="370"/>
                  </a:cubicBezTo>
                  <a:lnTo>
                    <a:pt x="1" y="436"/>
                  </a:lnTo>
                  <a:cubicBezTo>
                    <a:pt x="1" y="488"/>
                    <a:pt x="14" y="541"/>
                    <a:pt x="27" y="581"/>
                  </a:cubicBezTo>
                  <a:cubicBezTo>
                    <a:pt x="54" y="633"/>
                    <a:pt x="67" y="673"/>
                    <a:pt x="106" y="699"/>
                  </a:cubicBezTo>
                  <a:cubicBezTo>
                    <a:pt x="146" y="739"/>
                    <a:pt x="185" y="765"/>
                    <a:pt x="225" y="778"/>
                  </a:cubicBezTo>
                  <a:cubicBezTo>
                    <a:pt x="265" y="805"/>
                    <a:pt x="317" y="805"/>
                    <a:pt x="370" y="805"/>
                  </a:cubicBezTo>
                  <a:cubicBezTo>
                    <a:pt x="396" y="805"/>
                    <a:pt x="436" y="805"/>
                    <a:pt x="462" y="791"/>
                  </a:cubicBezTo>
                  <a:cubicBezTo>
                    <a:pt x="528" y="778"/>
                    <a:pt x="581" y="752"/>
                    <a:pt x="633" y="699"/>
                  </a:cubicBezTo>
                  <a:cubicBezTo>
                    <a:pt x="647" y="673"/>
                    <a:pt x="673" y="646"/>
                    <a:pt x="686" y="620"/>
                  </a:cubicBezTo>
                  <a:cubicBezTo>
                    <a:pt x="726" y="567"/>
                    <a:pt x="739" y="501"/>
                    <a:pt x="739" y="436"/>
                  </a:cubicBezTo>
                  <a:lnTo>
                    <a:pt x="739" y="370"/>
                  </a:lnTo>
                  <a:cubicBezTo>
                    <a:pt x="739" y="317"/>
                    <a:pt x="726" y="264"/>
                    <a:pt x="699" y="225"/>
                  </a:cubicBezTo>
                  <a:cubicBezTo>
                    <a:pt x="686" y="185"/>
                    <a:pt x="660" y="146"/>
                    <a:pt x="633" y="106"/>
                  </a:cubicBezTo>
                  <a:cubicBezTo>
                    <a:pt x="594" y="67"/>
                    <a:pt x="554" y="40"/>
                    <a:pt x="515" y="27"/>
                  </a:cubicBezTo>
                  <a:cubicBezTo>
                    <a:pt x="462" y="14"/>
                    <a:pt x="423" y="1"/>
                    <a:pt x="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16605870" y="4997065"/>
              <a:ext cx="60603" cy="47193"/>
            </a:xfrm>
            <a:custGeom>
              <a:avLst/>
              <a:gdLst/>
              <a:ahLst/>
              <a:cxnLst/>
              <a:rect l="l" t="t" r="r" b="b"/>
              <a:pathLst>
                <a:path w="949" h="739" extrusionOk="0">
                  <a:moveTo>
                    <a:pt x="474" y="1"/>
                  </a:moveTo>
                  <a:cubicBezTo>
                    <a:pt x="0" y="1"/>
                    <a:pt x="0" y="739"/>
                    <a:pt x="474" y="739"/>
                  </a:cubicBezTo>
                  <a:cubicBezTo>
                    <a:pt x="949" y="739"/>
                    <a:pt x="949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9"/>
            <p:cNvSpPr/>
            <p:nvPr/>
          </p:nvSpPr>
          <p:spPr>
            <a:xfrm>
              <a:off x="16993751" y="4990359"/>
              <a:ext cx="60667" cy="47193"/>
            </a:xfrm>
            <a:custGeom>
              <a:avLst/>
              <a:gdLst/>
              <a:ahLst/>
              <a:cxnLst/>
              <a:rect l="l" t="t" r="r" b="b"/>
              <a:pathLst>
                <a:path w="950" h="739" extrusionOk="0">
                  <a:moveTo>
                    <a:pt x="475" y="1"/>
                  </a:moveTo>
                  <a:cubicBezTo>
                    <a:pt x="1" y="1"/>
                    <a:pt x="1" y="738"/>
                    <a:pt x="475" y="738"/>
                  </a:cubicBezTo>
                  <a:cubicBezTo>
                    <a:pt x="950" y="738"/>
                    <a:pt x="950" y="1"/>
                    <a:pt x="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17252956" y="4881799"/>
              <a:ext cx="60667" cy="47193"/>
            </a:xfrm>
            <a:custGeom>
              <a:avLst/>
              <a:gdLst/>
              <a:ahLst/>
              <a:cxnLst/>
              <a:rect l="l" t="t" r="r" b="b"/>
              <a:pathLst>
                <a:path w="950" h="739" extrusionOk="0">
                  <a:moveTo>
                    <a:pt x="475" y="1"/>
                  </a:moveTo>
                  <a:cubicBezTo>
                    <a:pt x="0" y="1"/>
                    <a:pt x="0" y="739"/>
                    <a:pt x="475" y="739"/>
                  </a:cubicBezTo>
                  <a:cubicBezTo>
                    <a:pt x="949" y="739"/>
                    <a:pt x="949" y="1"/>
                    <a:pt x="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17790652" y="5071971"/>
              <a:ext cx="60667" cy="47193"/>
            </a:xfrm>
            <a:custGeom>
              <a:avLst/>
              <a:gdLst/>
              <a:ahLst/>
              <a:cxnLst/>
              <a:rect l="l" t="t" r="r" b="b"/>
              <a:pathLst>
                <a:path w="950" h="739" extrusionOk="0">
                  <a:moveTo>
                    <a:pt x="475" y="1"/>
                  </a:moveTo>
                  <a:cubicBezTo>
                    <a:pt x="1" y="1"/>
                    <a:pt x="1" y="739"/>
                    <a:pt x="475" y="739"/>
                  </a:cubicBezTo>
                  <a:cubicBezTo>
                    <a:pt x="950" y="739"/>
                    <a:pt x="950" y="1"/>
                    <a:pt x="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18144943" y="5113224"/>
              <a:ext cx="47193" cy="53898"/>
            </a:xfrm>
            <a:custGeom>
              <a:avLst/>
              <a:gdLst/>
              <a:ahLst/>
              <a:cxnLst/>
              <a:rect l="l" t="t" r="r" b="b"/>
              <a:pathLst>
                <a:path w="739" h="844" extrusionOk="0">
                  <a:moveTo>
                    <a:pt x="369" y="0"/>
                  </a:moveTo>
                  <a:cubicBezTo>
                    <a:pt x="330" y="0"/>
                    <a:pt x="303" y="14"/>
                    <a:pt x="264" y="14"/>
                  </a:cubicBezTo>
                  <a:cubicBezTo>
                    <a:pt x="211" y="27"/>
                    <a:pt x="159" y="66"/>
                    <a:pt x="106" y="106"/>
                  </a:cubicBezTo>
                  <a:cubicBezTo>
                    <a:pt x="93" y="132"/>
                    <a:pt x="66" y="159"/>
                    <a:pt x="53" y="185"/>
                  </a:cubicBezTo>
                  <a:cubicBezTo>
                    <a:pt x="14" y="238"/>
                    <a:pt x="0" y="303"/>
                    <a:pt x="0" y="369"/>
                  </a:cubicBezTo>
                  <a:lnTo>
                    <a:pt x="0" y="475"/>
                  </a:lnTo>
                  <a:cubicBezTo>
                    <a:pt x="0" y="527"/>
                    <a:pt x="14" y="567"/>
                    <a:pt x="27" y="620"/>
                  </a:cubicBezTo>
                  <a:cubicBezTo>
                    <a:pt x="40" y="659"/>
                    <a:pt x="66" y="699"/>
                    <a:pt x="106" y="738"/>
                  </a:cubicBezTo>
                  <a:cubicBezTo>
                    <a:pt x="145" y="765"/>
                    <a:pt x="185" y="791"/>
                    <a:pt x="224" y="817"/>
                  </a:cubicBezTo>
                  <a:cubicBezTo>
                    <a:pt x="264" y="831"/>
                    <a:pt x="317" y="844"/>
                    <a:pt x="369" y="844"/>
                  </a:cubicBezTo>
                  <a:cubicBezTo>
                    <a:pt x="396" y="844"/>
                    <a:pt x="435" y="831"/>
                    <a:pt x="462" y="831"/>
                  </a:cubicBezTo>
                  <a:cubicBezTo>
                    <a:pt x="527" y="817"/>
                    <a:pt x="580" y="778"/>
                    <a:pt x="633" y="738"/>
                  </a:cubicBezTo>
                  <a:cubicBezTo>
                    <a:pt x="646" y="712"/>
                    <a:pt x="672" y="686"/>
                    <a:pt x="686" y="659"/>
                  </a:cubicBezTo>
                  <a:cubicBezTo>
                    <a:pt x="712" y="607"/>
                    <a:pt x="738" y="541"/>
                    <a:pt x="738" y="475"/>
                  </a:cubicBezTo>
                  <a:lnTo>
                    <a:pt x="738" y="369"/>
                  </a:lnTo>
                  <a:cubicBezTo>
                    <a:pt x="738" y="317"/>
                    <a:pt x="725" y="277"/>
                    <a:pt x="699" y="224"/>
                  </a:cubicBezTo>
                  <a:cubicBezTo>
                    <a:pt x="686" y="185"/>
                    <a:pt x="659" y="145"/>
                    <a:pt x="633" y="106"/>
                  </a:cubicBezTo>
                  <a:cubicBezTo>
                    <a:pt x="593" y="66"/>
                    <a:pt x="554" y="53"/>
                    <a:pt x="514" y="27"/>
                  </a:cubicBezTo>
                  <a:cubicBezTo>
                    <a:pt x="462" y="14"/>
                    <a:pt x="422" y="0"/>
                    <a:pt x="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18526119" y="5113224"/>
              <a:ext cx="60667" cy="47193"/>
            </a:xfrm>
            <a:custGeom>
              <a:avLst/>
              <a:gdLst/>
              <a:ahLst/>
              <a:cxnLst/>
              <a:rect l="l" t="t" r="r" b="b"/>
              <a:pathLst>
                <a:path w="950" h="739" extrusionOk="0">
                  <a:moveTo>
                    <a:pt x="475" y="0"/>
                  </a:moveTo>
                  <a:cubicBezTo>
                    <a:pt x="1" y="0"/>
                    <a:pt x="1" y="738"/>
                    <a:pt x="475" y="738"/>
                  </a:cubicBezTo>
                  <a:cubicBezTo>
                    <a:pt x="949" y="738"/>
                    <a:pt x="949" y="0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17239482" y="4043715"/>
              <a:ext cx="59837" cy="47193"/>
            </a:xfrm>
            <a:custGeom>
              <a:avLst/>
              <a:gdLst/>
              <a:ahLst/>
              <a:cxnLst/>
              <a:rect l="l" t="t" r="r" b="b"/>
              <a:pathLst>
                <a:path w="937" h="739" extrusionOk="0">
                  <a:moveTo>
                    <a:pt x="475" y="0"/>
                  </a:moveTo>
                  <a:cubicBezTo>
                    <a:pt x="1" y="0"/>
                    <a:pt x="1" y="738"/>
                    <a:pt x="475" y="738"/>
                  </a:cubicBezTo>
                  <a:cubicBezTo>
                    <a:pt x="936" y="738"/>
                    <a:pt x="936" y="0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16885191" y="4391235"/>
              <a:ext cx="47193" cy="53898"/>
            </a:xfrm>
            <a:custGeom>
              <a:avLst/>
              <a:gdLst/>
              <a:ahLst/>
              <a:cxnLst/>
              <a:rect l="l" t="t" r="r" b="b"/>
              <a:pathLst>
                <a:path w="739" h="844" extrusionOk="0">
                  <a:moveTo>
                    <a:pt x="370" y="0"/>
                  </a:moveTo>
                  <a:cubicBezTo>
                    <a:pt x="330" y="0"/>
                    <a:pt x="304" y="14"/>
                    <a:pt x="265" y="14"/>
                  </a:cubicBezTo>
                  <a:cubicBezTo>
                    <a:pt x="199" y="27"/>
                    <a:pt x="146" y="66"/>
                    <a:pt x="106" y="106"/>
                  </a:cubicBezTo>
                  <a:cubicBezTo>
                    <a:pt x="80" y="132"/>
                    <a:pt x="67" y="158"/>
                    <a:pt x="40" y="185"/>
                  </a:cubicBezTo>
                  <a:cubicBezTo>
                    <a:pt x="14" y="238"/>
                    <a:pt x="1" y="303"/>
                    <a:pt x="1" y="369"/>
                  </a:cubicBezTo>
                  <a:lnTo>
                    <a:pt x="1" y="475"/>
                  </a:lnTo>
                  <a:cubicBezTo>
                    <a:pt x="1" y="527"/>
                    <a:pt x="1" y="580"/>
                    <a:pt x="27" y="620"/>
                  </a:cubicBezTo>
                  <a:cubicBezTo>
                    <a:pt x="40" y="659"/>
                    <a:pt x="67" y="699"/>
                    <a:pt x="106" y="738"/>
                  </a:cubicBezTo>
                  <a:cubicBezTo>
                    <a:pt x="133" y="778"/>
                    <a:pt x="172" y="791"/>
                    <a:pt x="225" y="817"/>
                  </a:cubicBezTo>
                  <a:cubicBezTo>
                    <a:pt x="265" y="831"/>
                    <a:pt x="317" y="844"/>
                    <a:pt x="370" y="844"/>
                  </a:cubicBezTo>
                  <a:cubicBezTo>
                    <a:pt x="396" y="844"/>
                    <a:pt x="436" y="831"/>
                    <a:pt x="462" y="831"/>
                  </a:cubicBezTo>
                  <a:cubicBezTo>
                    <a:pt x="528" y="817"/>
                    <a:pt x="581" y="778"/>
                    <a:pt x="620" y="738"/>
                  </a:cubicBezTo>
                  <a:cubicBezTo>
                    <a:pt x="647" y="712"/>
                    <a:pt x="660" y="686"/>
                    <a:pt x="686" y="659"/>
                  </a:cubicBezTo>
                  <a:cubicBezTo>
                    <a:pt x="713" y="606"/>
                    <a:pt x="726" y="541"/>
                    <a:pt x="726" y="475"/>
                  </a:cubicBezTo>
                  <a:lnTo>
                    <a:pt x="726" y="369"/>
                  </a:lnTo>
                  <a:cubicBezTo>
                    <a:pt x="739" y="317"/>
                    <a:pt x="726" y="277"/>
                    <a:pt x="699" y="224"/>
                  </a:cubicBezTo>
                  <a:cubicBezTo>
                    <a:pt x="686" y="185"/>
                    <a:pt x="660" y="145"/>
                    <a:pt x="620" y="106"/>
                  </a:cubicBezTo>
                  <a:cubicBezTo>
                    <a:pt x="594" y="79"/>
                    <a:pt x="554" y="53"/>
                    <a:pt x="502" y="40"/>
                  </a:cubicBezTo>
                  <a:cubicBezTo>
                    <a:pt x="462" y="14"/>
                    <a:pt x="409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17572700" y="4404709"/>
              <a:ext cx="47193" cy="51343"/>
            </a:xfrm>
            <a:custGeom>
              <a:avLst/>
              <a:gdLst/>
              <a:ahLst/>
              <a:cxnLst/>
              <a:rect l="l" t="t" r="r" b="b"/>
              <a:pathLst>
                <a:path w="739" h="804" extrusionOk="0">
                  <a:moveTo>
                    <a:pt x="370" y="0"/>
                  </a:moveTo>
                  <a:cubicBezTo>
                    <a:pt x="343" y="13"/>
                    <a:pt x="304" y="13"/>
                    <a:pt x="278" y="13"/>
                  </a:cubicBezTo>
                  <a:cubicBezTo>
                    <a:pt x="212" y="40"/>
                    <a:pt x="159" y="66"/>
                    <a:pt x="106" y="106"/>
                  </a:cubicBezTo>
                  <a:cubicBezTo>
                    <a:pt x="93" y="132"/>
                    <a:pt x="67" y="158"/>
                    <a:pt x="54" y="185"/>
                  </a:cubicBezTo>
                  <a:cubicBezTo>
                    <a:pt x="14" y="237"/>
                    <a:pt x="1" y="303"/>
                    <a:pt x="1" y="369"/>
                  </a:cubicBezTo>
                  <a:lnTo>
                    <a:pt x="1" y="435"/>
                  </a:lnTo>
                  <a:cubicBezTo>
                    <a:pt x="1" y="488"/>
                    <a:pt x="14" y="540"/>
                    <a:pt x="40" y="580"/>
                  </a:cubicBezTo>
                  <a:cubicBezTo>
                    <a:pt x="54" y="620"/>
                    <a:pt x="80" y="659"/>
                    <a:pt x="106" y="699"/>
                  </a:cubicBezTo>
                  <a:cubicBezTo>
                    <a:pt x="146" y="738"/>
                    <a:pt x="185" y="764"/>
                    <a:pt x="225" y="778"/>
                  </a:cubicBezTo>
                  <a:cubicBezTo>
                    <a:pt x="278" y="791"/>
                    <a:pt x="317" y="804"/>
                    <a:pt x="370" y="804"/>
                  </a:cubicBezTo>
                  <a:lnTo>
                    <a:pt x="462" y="791"/>
                  </a:lnTo>
                  <a:cubicBezTo>
                    <a:pt x="528" y="778"/>
                    <a:pt x="581" y="738"/>
                    <a:pt x="633" y="699"/>
                  </a:cubicBezTo>
                  <a:cubicBezTo>
                    <a:pt x="647" y="672"/>
                    <a:pt x="673" y="646"/>
                    <a:pt x="686" y="620"/>
                  </a:cubicBezTo>
                  <a:cubicBezTo>
                    <a:pt x="726" y="567"/>
                    <a:pt x="739" y="501"/>
                    <a:pt x="739" y="435"/>
                  </a:cubicBezTo>
                  <a:lnTo>
                    <a:pt x="739" y="369"/>
                  </a:lnTo>
                  <a:cubicBezTo>
                    <a:pt x="739" y="316"/>
                    <a:pt x="726" y="277"/>
                    <a:pt x="712" y="224"/>
                  </a:cubicBezTo>
                  <a:cubicBezTo>
                    <a:pt x="686" y="185"/>
                    <a:pt x="660" y="145"/>
                    <a:pt x="633" y="106"/>
                  </a:cubicBezTo>
                  <a:cubicBezTo>
                    <a:pt x="594" y="79"/>
                    <a:pt x="554" y="53"/>
                    <a:pt x="515" y="40"/>
                  </a:cubicBezTo>
                  <a:cubicBezTo>
                    <a:pt x="462" y="13"/>
                    <a:pt x="423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12242684" y="3245990"/>
              <a:ext cx="53962" cy="47193"/>
            </a:xfrm>
            <a:custGeom>
              <a:avLst/>
              <a:gdLst/>
              <a:ahLst/>
              <a:cxnLst/>
              <a:rect l="l" t="t" r="r" b="b"/>
              <a:pathLst>
                <a:path w="845" h="739" extrusionOk="0">
                  <a:moveTo>
                    <a:pt x="370" y="0"/>
                  </a:moveTo>
                  <a:cubicBezTo>
                    <a:pt x="317" y="0"/>
                    <a:pt x="264" y="13"/>
                    <a:pt x="225" y="27"/>
                  </a:cubicBezTo>
                  <a:cubicBezTo>
                    <a:pt x="172" y="53"/>
                    <a:pt x="133" y="79"/>
                    <a:pt x="106" y="106"/>
                  </a:cubicBezTo>
                  <a:cubicBezTo>
                    <a:pt x="67" y="145"/>
                    <a:pt x="40" y="185"/>
                    <a:pt x="27" y="224"/>
                  </a:cubicBezTo>
                  <a:cubicBezTo>
                    <a:pt x="1" y="277"/>
                    <a:pt x="1" y="316"/>
                    <a:pt x="1" y="369"/>
                  </a:cubicBezTo>
                  <a:cubicBezTo>
                    <a:pt x="1" y="395"/>
                    <a:pt x="1" y="435"/>
                    <a:pt x="14" y="461"/>
                  </a:cubicBezTo>
                  <a:cubicBezTo>
                    <a:pt x="27" y="527"/>
                    <a:pt x="67" y="580"/>
                    <a:pt x="106" y="633"/>
                  </a:cubicBezTo>
                  <a:cubicBezTo>
                    <a:pt x="133" y="646"/>
                    <a:pt x="159" y="672"/>
                    <a:pt x="185" y="685"/>
                  </a:cubicBezTo>
                  <a:cubicBezTo>
                    <a:pt x="238" y="725"/>
                    <a:pt x="304" y="738"/>
                    <a:pt x="370" y="738"/>
                  </a:cubicBezTo>
                  <a:lnTo>
                    <a:pt x="475" y="738"/>
                  </a:lnTo>
                  <a:cubicBezTo>
                    <a:pt x="528" y="738"/>
                    <a:pt x="567" y="725"/>
                    <a:pt x="607" y="699"/>
                  </a:cubicBezTo>
                  <a:cubicBezTo>
                    <a:pt x="660" y="685"/>
                    <a:pt x="699" y="659"/>
                    <a:pt x="725" y="633"/>
                  </a:cubicBezTo>
                  <a:cubicBezTo>
                    <a:pt x="765" y="593"/>
                    <a:pt x="791" y="554"/>
                    <a:pt x="805" y="514"/>
                  </a:cubicBezTo>
                  <a:cubicBezTo>
                    <a:pt x="831" y="461"/>
                    <a:pt x="844" y="422"/>
                    <a:pt x="844" y="369"/>
                  </a:cubicBezTo>
                  <a:cubicBezTo>
                    <a:pt x="831" y="330"/>
                    <a:pt x="831" y="303"/>
                    <a:pt x="831" y="277"/>
                  </a:cubicBezTo>
                  <a:cubicBezTo>
                    <a:pt x="805" y="211"/>
                    <a:pt x="778" y="158"/>
                    <a:pt x="725" y="106"/>
                  </a:cubicBezTo>
                  <a:cubicBezTo>
                    <a:pt x="712" y="92"/>
                    <a:pt x="686" y="66"/>
                    <a:pt x="660" y="53"/>
                  </a:cubicBezTo>
                  <a:cubicBezTo>
                    <a:pt x="594" y="13"/>
                    <a:pt x="541" y="0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12634844" y="2718388"/>
              <a:ext cx="47193" cy="53898"/>
            </a:xfrm>
            <a:custGeom>
              <a:avLst/>
              <a:gdLst/>
              <a:ahLst/>
              <a:cxnLst/>
              <a:rect l="l" t="t" r="r" b="b"/>
              <a:pathLst>
                <a:path w="739" h="844" extrusionOk="0">
                  <a:moveTo>
                    <a:pt x="369" y="0"/>
                  </a:moveTo>
                  <a:cubicBezTo>
                    <a:pt x="330" y="13"/>
                    <a:pt x="303" y="13"/>
                    <a:pt x="264" y="13"/>
                  </a:cubicBezTo>
                  <a:cubicBezTo>
                    <a:pt x="211" y="40"/>
                    <a:pt x="158" y="66"/>
                    <a:pt x="106" y="105"/>
                  </a:cubicBezTo>
                  <a:cubicBezTo>
                    <a:pt x="93" y="132"/>
                    <a:pt x="66" y="158"/>
                    <a:pt x="53" y="185"/>
                  </a:cubicBezTo>
                  <a:cubicBezTo>
                    <a:pt x="14" y="237"/>
                    <a:pt x="0" y="303"/>
                    <a:pt x="0" y="369"/>
                  </a:cubicBezTo>
                  <a:lnTo>
                    <a:pt x="0" y="474"/>
                  </a:lnTo>
                  <a:cubicBezTo>
                    <a:pt x="0" y="527"/>
                    <a:pt x="14" y="580"/>
                    <a:pt x="27" y="619"/>
                  </a:cubicBezTo>
                  <a:cubicBezTo>
                    <a:pt x="40" y="659"/>
                    <a:pt x="66" y="698"/>
                    <a:pt x="106" y="738"/>
                  </a:cubicBezTo>
                  <a:cubicBezTo>
                    <a:pt x="145" y="778"/>
                    <a:pt x="185" y="804"/>
                    <a:pt x="224" y="817"/>
                  </a:cubicBezTo>
                  <a:cubicBezTo>
                    <a:pt x="264" y="830"/>
                    <a:pt x="317" y="843"/>
                    <a:pt x="369" y="843"/>
                  </a:cubicBezTo>
                  <a:cubicBezTo>
                    <a:pt x="396" y="843"/>
                    <a:pt x="435" y="830"/>
                    <a:pt x="462" y="830"/>
                  </a:cubicBezTo>
                  <a:cubicBezTo>
                    <a:pt x="527" y="817"/>
                    <a:pt x="580" y="778"/>
                    <a:pt x="633" y="738"/>
                  </a:cubicBezTo>
                  <a:cubicBezTo>
                    <a:pt x="646" y="712"/>
                    <a:pt x="659" y="685"/>
                    <a:pt x="686" y="659"/>
                  </a:cubicBezTo>
                  <a:cubicBezTo>
                    <a:pt x="712" y="606"/>
                    <a:pt x="738" y="540"/>
                    <a:pt x="738" y="474"/>
                  </a:cubicBezTo>
                  <a:lnTo>
                    <a:pt x="738" y="369"/>
                  </a:lnTo>
                  <a:cubicBezTo>
                    <a:pt x="738" y="316"/>
                    <a:pt x="725" y="277"/>
                    <a:pt x="699" y="224"/>
                  </a:cubicBezTo>
                  <a:cubicBezTo>
                    <a:pt x="686" y="185"/>
                    <a:pt x="659" y="145"/>
                    <a:pt x="633" y="105"/>
                  </a:cubicBezTo>
                  <a:cubicBezTo>
                    <a:pt x="593" y="79"/>
                    <a:pt x="554" y="53"/>
                    <a:pt x="514" y="40"/>
                  </a:cubicBezTo>
                  <a:cubicBezTo>
                    <a:pt x="462" y="13"/>
                    <a:pt x="422" y="0"/>
                    <a:pt x="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>
              <a:off x="13020235" y="2582879"/>
              <a:ext cx="47193" cy="53898"/>
            </a:xfrm>
            <a:custGeom>
              <a:avLst/>
              <a:gdLst/>
              <a:ahLst/>
              <a:cxnLst/>
              <a:rect l="l" t="t" r="r" b="b"/>
              <a:pathLst>
                <a:path w="739" h="844" extrusionOk="0">
                  <a:moveTo>
                    <a:pt x="370" y="1"/>
                  </a:moveTo>
                  <a:cubicBezTo>
                    <a:pt x="330" y="14"/>
                    <a:pt x="304" y="14"/>
                    <a:pt x="277" y="14"/>
                  </a:cubicBezTo>
                  <a:cubicBezTo>
                    <a:pt x="211" y="40"/>
                    <a:pt x="159" y="66"/>
                    <a:pt x="106" y="119"/>
                  </a:cubicBezTo>
                  <a:cubicBezTo>
                    <a:pt x="93" y="145"/>
                    <a:pt x="66" y="159"/>
                    <a:pt x="53" y="185"/>
                  </a:cubicBezTo>
                  <a:cubicBezTo>
                    <a:pt x="14" y="251"/>
                    <a:pt x="1" y="304"/>
                    <a:pt x="1" y="369"/>
                  </a:cubicBezTo>
                  <a:lnTo>
                    <a:pt x="1" y="475"/>
                  </a:lnTo>
                  <a:cubicBezTo>
                    <a:pt x="1" y="528"/>
                    <a:pt x="14" y="580"/>
                    <a:pt x="27" y="620"/>
                  </a:cubicBezTo>
                  <a:cubicBezTo>
                    <a:pt x="53" y="673"/>
                    <a:pt x="66" y="712"/>
                    <a:pt x="106" y="738"/>
                  </a:cubicBezTo>
                  <a:cubicBezTo>
                    <a:pt x="146" y="778"/>
                    <a:pt x="185" y="804"/>
                    <a:pt x="225" y="818"/>
                  </a:cubicBezTo>
                  <a:cubicBezTo>
                    <a:pt x="264" y="844"/>
                    <a:pt x="317" y="844"/>
                    <a:pt x="370" y="844"/>
                  </a:cubicBezTo>
                  <a:cubicBezTo>
                    <a:pt x="396" y="844"/>
                    <a:pt x="435" y="844"/>
                    <a:pt x="462" y="831"/>
                  </a:cubicBezTo>
                  <a:cubicBezTo>
                    <a:pt x="528" y="818"/>
                    <a:pt x="580" y="791"/>
                    <a:pt x="633" y="738"/>
                  </a:cubicBezTo>
                  <a:cubicBezTo>
                    <a:pt x="646" y="712"/>
                    <a:pt x="673" y="686"/>
                    <a:pt x="686" y="659"/>
                  </a:cubicBezTo>
                  <a:cubicBezTo>
                    <a:pt x="725" y="607"/>
                    <a:pt x="739" y="541"/>
                    <a:pt x="739" y="475"/>
                  </a:cubicBezTo>
                  <a:lnTo>
                    <a:pt x="739" y="369"/>
                  </a:lnTo>
                  <a:cubicBezTo>
                    <a:pt x="739" y="330"/>
                    <a:pt x="725" y="277"/>
                    <a:pt x="699" y="238"/>
                  </a:cubicBezTo>
                  <a:cubicBezTo>
                    <a:pt x="686" y="185"/>
                    <a:pt x="659" y="145"/>
                    <a:pt x="633" y="119"/>
                  </a:cubicBezTo>
                  <a:cubicBezTo>
                    <a:pt x="594" y="80"/>
                    <a:pt x="554" y="53"/>
                    <a:pt x="514" y="40"/>
                  </a:cubicBezTo>
                  <a:cubicBezTo>
                    <a:pt x="462" y="14"/>
                    <a:pt x="422" y="1"/>
                    <a:pt x="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13392151" y="2718388"/>
              <a:ext cx="53962" cy="47129"/>
            </a:xfrm>
            <a:custGeom>
              <a:avLst/>
              <a:gdLst/>
              <a:ahLst/>
              <a:cxnLst/>
              <a:rect l="l" t="t" r="r" b="b"/>
              <a:pathLst>
                <a:path w="845" h="738" extrusionOk="0">
                  <a:moveTo>
                    <a:pt x="370" y="0"/>
                  </a:moveTo>
                  <a:cubicBezTo>
                    <a:pt x="317" y="0"/>
                    <a:pt x="278" y="13"/>
                    <a:pt x="225" y="40"/>
                  </a:cubicBezTo>
                  <a:cubicBezTo>
                    <a:pt x="185" y="53"/>
                    <a:pt x="146" y="79"/>
                    <a:pt x="106" y="105"/>
                  </a:cubicBezTo>
                  <a:cubicBezTo>
                    <a:pt x="67" y="145"/>
                    <a:pt x="54" y="185"/>
                    <a:pt x="27" y="224"/>
                  </a:cubicBezTo>
                  <a:cubicBezTo>
                    <a:pt x="14" y="277"/>
                    <a:pt x="1" y="316"/>
                    <a:pt x="1" y="369"/>
                  </a:cubicBezTo>
                  <a:cubicBezTo>
                    <a:pt x="1" y="409"/>
                    <a:pt x="14" y="435"/>
                    <a:pt x="14" y="474"/>
                  </a:cubicBezTo>
                  <a:cubicBezTo>
                    <a:pt x="27" y="527"/>
                    <a:pt x="67" y="580"/>
                    <a:pt x="106" y="633"/>
                  </a:cubicBezTo>
                  <a:cubicBezTo>
                    <a:pt x="133" y="646"/>
                    <a:pt x="159" y="672"/>
                    <a:pt x="185" y="685"/>
                  </a:cubicBezTo>
                  <a:cubicBezTo>
                    <a:pt x="238" y="725"/>
                    <a:pt x="304" y="738"/>
                    <a:pt x="370" y="738"/>
                  </a:cubicBezTo>
                  <a:lnTo>
                    <a:pt x="475" y="738"/>
                  </a:lnTo>
                  <a:cubicBezTo>
                    <a:pt x="528" y="738"/>
                    <a:pt x="568" y="725"/>
                    <a:pt x="620" y="712"/>
                  </a:cubicBezTo>
                  <a:cubicBezTo>
                    <a:pt x="660" y="685"/>
                    <a:pt x="699" y="672"/>
                    <a:pt x="739" y="633"/>
                  </a:cubicBezTo>
                  <a:cubicBezTo>
                    <a:pt x="765" y="593"/>
                    <a:pt x="792" y="553"/>
                    <a:pt x="805" y="514"/>
                  </a:cubicBezTo>
                  <a:cubicBezTo>
                    <a:pt x="831" y="474"/>
                    <a:pt x="844" y="422"/>
                    <a:pt x="844" y="369"/>
                  </a:cubicBezTo>
                  <a:cubicBezTo>
                    <a:pt x="844" y="343"/>
                    <a:pt x="831" y="303"/>
                    <a:pt x="831" y="277"/>
                  </a:cubicBezTo>
                  <a:cubicBezTo>
                    <a:pt x="818" y="211"/>
                    <a:pt x="778" y="158"/>
                    <a:pt x="739" y="105"/>
                  </a:cubicBezTo>
                  <a:cubicBezTo>
                    <a:pt x="713" y="92"/>
                    <a:pt x="686" y="66"/>
                    <a:pt x="660" y="53"/>
                  </a:cubicBezTo>
                  <a:cubicBezTo>
                    <a:pt x="607" y="13"/>
                    <a:pt x="541" y="0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13750657" y="3773592"/>
              <a:ext cx="60667" cy="47193"/>
            </a:xfrm>
            <a:custGeom>
              <a:avLst/>
              <a:gdLst/>
              <a:ahLst/>
              <a:cxnLst/>
              <a:rect l="l" t="t" r="r" b="b"/>
              <a:pathLst>
                <a:path w="950" h="739" extrusionOk="0">
                  <a:moveTo>
                    <a:pt x="475" y="0"/>
                  </a:moveTo>
                  <a:cubicBezTo>
                    <a:pt x="0" y="0"/>
                    <a:pt x="0" y="738"/>
                    <a:pt x="475" y="738"/>
                  </a:cubicBezTo>
                  <a:cubicBezTo>
                    <a:pt x="949" y="738"/>
                    <a:pt x="949" y="0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13669875" y="3306528"/>
              <a:ext cx="59837" cy="47193"/>
            </a:xfrm>
            <a:custGeom>
              <a:avLst/>
              <a:gdLst/>
              <a:ahLst/>
              <a:cxnLst/>
              <a:rect l="l" t="t" r="r" b="b"/>
              <a:pathLst>
                <a:path w="937" h="739" extrusionOk="0">
                  <a:moveTo>
                    <a:pt x="462" y="1"/>
                  </a:moveTo>
                  <a:cubicBezTo>
                    <a:pt x="0" y="1"/>
                    <a:pt x="0" y="739"/>
                    <a:pt x="462" y="739"/>
                  </a:cubicBezTo>
                  <a:cubicBezTo>
                    <a:pt x="936" y="739"/>
                    <a:pt x="936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9"/>
            <p:cNvSpPr/>
            <p:nvPr/>
          </p:nvSpPr>
          <p:spPr>
            <a:xfrm>
              <a:off x="12019688" y="3691980"/>
              <a:ext cx="59837" cy="47129"/>
            </a:xfrm>
            <a:custGeom>
              <a:avLst/>
              <a:gdLst/>
              <a:ahLst/>
              <a:cxnLst/>
              <a:rect l="l" t="t" r="r" b="b"/>
              <a:pathLst>
                <a:path w="937" h="738" extrusionOk="0">
                  <a:moveTo>
                    <a:pt x="475" y="0"/>
                  </a:moveTo>
                  <a:cubicBezTo>
                    <a:pt x="1" y="0"/>
                    <a:pt x="1" y="738"/>
                    <a:pt x="475" y="738"/>
                  </a:cubicBezTo>
                  <a:cubicBezTo>
                    <a:pt x="936" y="738"/>
                    <a:pt x="936" y="0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14048561" y="4436639"/>
              <a:ext cx="60603" cy="46362"/>
            </a:xfrm>
            <a:custGeom>
              <a:avLst/>
              <a:gdLst/>
              <a:ahLst/>
              <a:cxnLst/>
              <a:rect l="l" t="t" r="r" b="b"/>
              <a:pathLst>
                <a:path w="949" h="726" extrusionOk="0">
                  <a:moveTo>
                    <a:pt x="475" y="1"/>
                  </a:moveTo>
                  <a:cubicBezTo>
                    <a:pt x="0" y="1"/>
                    <a:pt x="0" y="726"/>
                    <a:pt x="475" y="726"/>
                  </a:cubicBezTo>
                  <a:cubicBezTo>
                    <a:pt x="936" y="726"/>
                    <a:pt x="949" y="1"/>
                    <a:pt x="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14447426" y="4794313"/>
              <a:ext cx="60667" cy="47193"/>
            </a:xfrm>
            <a:custGeom>
              <a:avLst/>
              <a:gdLst/>
              <a:ahLst/>
              <a:cxnLst/>
              <a:rect l="l" t="t" r="r" b="b"/>
              <a:pathLst>
                <a:path w="950" h="739" extrusionOk="0">
                  <a:moveTo>
                    <a:pt x="475" y="0"/>
                  </a:moveTo>
                  <a:cubicBezTo>
                    <a:pt x="0" y="0"/>
                    <a:pt x="0" y="738"/>
                    <a:pt x="475" y="738"/>
                  </a:cubicBezTo>
                  <a:cubicBezTo>
                    <a:pt x="949" y="738"/>
                    <a:pt x="949" y="0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14913599" y="4929757"/>
              <a:ext cx="47193" cy="51407"/>
            </a:xfrm>
            <a:custGeom>
              <a:avLst/>
              <a:gdLst/>
              <a:ahLst/>
              <a:cxnLst/>
              <a:rect l="l" t="t" r="r" b="b"/>
              <a:pathLst>
                <a:path w="739" h="805" extrusionOk="0">
                  <a:moveTo>
                    <a:pt x="369" y="1"/>
                  </a:moveTo>
                  <a:cubicBezTo>
                    <a:pt x="343" y="14"/>
                    <a:pt x="304" y="14"/>
                    <a:pt x="277" y="14"/>
                  </a:cubicBezTo>
                  <a:cubicBezTo>
                    <a:pt x="211" y="40"/>
                    <a:pt x="159" y="67"/>
                    <a:pt x="106" y="106"/>
                  </a:cubicBezTo>
                  <a:cubicBezTo>
                    <a:pt x="93" y="133"/>
                    <a:pt x="80" y="159"/>
                    <a:pt x="53" y="185"/>
                  </a:cubicBezTo>
                  <a:cubicBezTo>
                    <a:pt x="27" y="238"/>
                    <a:pt x="1" y="304"/>
                    <a:pt x="1" y="370"/>
                  </a:cubicBezTo>
                  <a:lnTo>
                    <a:pt x="1" y="436"/>
                  </a:lnTo>
                  <a:cubicBezTo>
                    <a:pt x="1" y="488"/>
                    <a:pt x="14" y="541"/>
                    <a:pt x="40" y="581"/>
                  </a:cubicBezTo>
                  <a:cubicBezTo>
                    <a:pt x="53" y="620"/>
                    <a:pt x="80" y="660"/>
                    <a:pt x="106" y="699"/>
                  </a:cubicBezTo>
                  <a:cubicBezTo>
                    <a:pt x="145" y="739"/>
                    <a:pt x="185" y="752"/>
                    <a:pt x="225" y="778"/>
                  </a:cubicBezTo>
                  <a:cubicBezTo>
                    <a:pt x="277" y="791"/>
                    <a:pt x="317" y="805"/>
                    <a:pt x="369" y="805"/>
                  </a:cubicBezTo>
                  <a:cubicBezTo>
                    <a:pt x="409" y="805"/>
                    <a:pt x="435" y="791"/>
                    <a:pt x="475" y="791"/>
                  </a:cubicBezTo>
                  <a:cubicBezTo>
                    <a:pt x="528" y="778"/>
                    <a:pt x="580" y="739"/>
                    <a:pt x="633" y="699"/>
                  </a:cubicBezTo>
                  <a:cubicBezTo>
                    <a:pt x="646" y="673"/>
                    <a:pt x="673" y="646"/>
                    <a:pt x="686" y="620"/>
                  </a:cubicBezTo>
                  <a:cubicBezTo>
                    <a:pt x="725" y="567"/>
                    <a:pt x="738" y="501"/>
                    <a:pt x="738" y="436"/>
                  </a:cubicBezTo>
                  <a:lnTo>
                    <a:pt x="738" y="370"/>
                  </a:lnTo>
                  <a:cubicBezTo>
                    <a:pt x="738" y="317"/>
                    <a:pt x="725" y="277"/>
                    <a:pt x="712" y="225"/>
                  </a:cubicBezTo>
                  <a:cubicBezTo>
                    <a:pt x="699" y="185"/>
                    <a:pt x="673" y="146"/>
                    <a:pt x="633" y="106"/>
                  </a:cubicBezTo>
                  <a:cubicBezTo>
                    <a:pt x="594" y="80"/>
                    <a:pt x="554" y="53"/>
                    <a:pt x="514" y="40"/>
                  </a:cubicBezTo>
                  <a:cubicBezTo>
                    <a:pt x="475" y="14"/>
                    <a:pt x="422" y="1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15360422" y="4882629"/>
              <a:ext cx="53962" cy="53962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370" y="1"/>
                  </a:moveTo>
                  <a:cubicBezTo>
                    <a:pt x="317" y="1"/>
                    <a:pt x="264" y="14"/>
                    <a:pt x="225" y="27"/>
                  </a:cubicBezTo>
                  <a:cubicBezTo>
                    <a:pt x="172" y="40"/>
                    <a:pt x="132" y="67"/>
                    <a:pt x="106" y="106"/>
                  </a:cubicBezTo>
                  <a:lnTo>
                    <a:pt x="53" y="185"/>
                  </a:lnTo>
                  <a:cubicBezTo>
                    <a:pt x="14" y="238"/>
                    <a:pt x="1" y="304"/>
                    <a:pt x="1" y="370"/>
                  </a:cubicBezTo>
                  <a:cubicBezTo>
                    <a:pt x="1" y="396"/>
                    <a:pt x="1" y="436"/>
                    <a:pt x="14" y="462"/>
                  </a:cubicBezTo>
                  <a:cubicBezTo>
                    <a:pt x="27" y="528"/>
                    <a:pt x="53" y="581"/>
                    <a:pt x="106" y="633"/>
                  </a:cubicBezTo>
                  <a:lnTo>
                    <a:pt x="212" y="739"/>
                  </a:lnTo>
                  <a:cubicBezTo>
                    <a:pt x="238" y="765"/>
                    <a:pt x="277" y="791"/>
                    <a:pt x="330" y="805"/>
                  </a:cubicBezTo>
                  <a:cubicBezTo>
                    <a:pt x="370" y="831"/>
                    <a:pt x="422" y="844"/>
                    <a:pt x="475" y="844"/>
                  </a:cubicBezTo>
                  <a:cubicBezTo>
                    <a:pt x="528" y="844"/>
                    <a:pt x="567" y="831"/>
                    <a:pt x="607" y="805"/>
                  </a:cubicBezTo>
                  <a:cubicBezTo>
                    <a:pt x="660" y="791"/>
                    <a:pt x="699" y="765"/>
                    <a:pt x="725" y="739"/>
                  </a:cubicBezTo>
                  <a:cubicBezTo>
                    <a:pt x="752" y="712"/>
                    <a:pt x="765" y="686"/>
                    <a:pt x="791" y="660"/>
                  </a:cubicBezTo>
                  <a:cubicBezTo>
                    <a:pt x="818" y="607"/>
                    <a:pt x="844" y="541"/>
                    <a:pt x="844" y="475"/>
                  </a:cubicBezTo>
                  <a:cubicBezTo>
                    <a:pt x="831" y="436"/>
                    <a:pt x="831" y="409"/>
                    <a:pt x="831" y="370"/>
                  </a:cubicBezTo>
                  <a:cubicBezTo>
                    <a:pt x="804" y="317"/>
                    <a:pt x="778" y="264"/>
                    <a:pt x="725" y="212"/>
                  </a:cubicBezTo>
                  <a:lnTo>
                    <a:pt x="620" y="106"/>
                  </a:lnTo>
                  <a:cubicBezTo>
                    <a:pt x="594" y="67"/>
                    <a:pt x="554" y="40"/>
                    <a:pt x="501" y="27"/>
                  </a:cubicBezTo>
                  <a:cubicBezTo>
                    <a:pt x="462" y="14"/>
                    <a:pt x="409" y="1"/>
                    <a:pt x="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15893967" y="4997575"/>
              <a:ext cx="48023" cy="50896"/>
            </a:xfrm>
            <a:custGeom>
              <a:avLst/>
              <a:gdLst/>
              <a:ahLst/>
              <a:cxnLst/>
              <a:rect l="l" t="t" r="r" b="b"/>
              <a:pathLst>
                <a:path w="752" h="797" extrusionOk="0">
                  <a:moveTo>
                    <a:pt x="416" y="1"/>
                  </a:moveTo>
                  <a:cubicBezTo>
                    <a:pt x="404" y="1"/>
                    <a:pt x="393" y="3"/>
                    <a:pt x="382" y="6"/>
                  </a:cubicBezTo>
                  <a:cubicBezTo>
                    <a:pt x="343" y="6"/>
                    <a:pt x="316" y="6"/>
                    <a:pt x="277" y="19"/>
                  </a:cubicBezTo>
                  <a:cubicBezTo>
                    <a:pt x="211" y="32"/>
                    <a:pt x="158" y="59"/>
                    <a:pt x="119" y="112"/>
                  </a:cubicBezTo>
                  <a:cubicBezTo>
                    <a:pt x="92" y="138"/>
                    <a:pt x="79" y="164"/>
                    <a:pt x="53" y="177"/>
                  </a:cubicBezTo>
                  <a:cubicBezTo>
                    <a:pt x="26" y="243"/>
                    <a:pt x="13" y="296"/>
                    <a:pt x="13" y="362"/>
                  </a:cubicBezTo>
                  <a:lnTo>
                    <a:pt x="13" y="428"/>
                  </a:lnTo>
                  <a:cubicBezTo>
                    <a:pt x="0" y="480"/>
                    <a:pt x="13" y="533"/>
                    <a:pt x="40" y="573"/>
                  </a:cubicBezTo>
                  <a:cubicBezTo>
                    <a:pt x="53" y="625"/>
                    <a:pt x="79" y="665"/>
                    <a:pt x="119" y="691"/>
                  </a:cubicBezTo>
                  <a:cubicBezTo>
                    <a:pt x="145" y="731"/>
                    <a:pt x="185" y="757"/>
                    <a:pt x="237" y="770"/>
                  </a:cubicBezTo>
                  <a:cubicBezTo>
                    <a:pt x="277" y="797"/>
                    <a:pt x="330" y="797"/>
                    <a:pt x="382" y="797"/>
                  </a:cubicBezTo>
                  <a:cubicBezTo>
                    <a:pt x="409" y="797"/>
                    <a:pt x="435" y="797"/>
                    <a:pt x="474" y="784"/>
                  </a:cubicBezTo>
                  <a:cubicBezTo>
                    <a:pt x="540" y="770"/>
                    <a:pt x="593" y="744"/>
                    <a:pt x="633" y="691"/>
                  </a:cubicBezTo>
                  <a:cubicBezTo>
                    <a:pt x="659" y="665"/>
                    <a:pt x="672" y="639"/>
                    <a:pt x="698" y="625"/>
                  </a:cubicBezTo>
                  <a:cubicBezTo>
                    <a:pt x="725" y="560"/>
                    <a:pt x="738" y="494"/>
                    <a:pt x="738" y="428"/>
                  </a:cubicBezTo>
                  <a:lnTo>
                    <a:pt x="738" y="362"/>
                  </a:lnTo>
                  <a:cubicBezTo>
                    <a:pt x="751" y="322"/>
                    <a:pt x="738" y="270"/>
                    <a:pt x="712" y="230"/>
                  </a:cubicBezTo>
                  <a:cubicBezTo>
                    <a:pt x="698" y="177"/>
                    <a:pt x="672" y="138"/>
                    <a:pt x="633" y="112"/>
                  </a:cubicBezTo>
                  <a:cubicBezTo>
                    <a:pt x="606" y="72"/>
                    <a:pt x="567" y="46"/>
                    <a:pt x="514" y="32"/>
                  </a:cubicBezTo>
                  <a:cubicBezTo>
                    <a:pt x="485" y="13"/>
                    <a:pt x="449" y="1"/>
                    <a:pt x="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9"/>
            <p:cNvSpPr/>
            <p:nvPr/>
          </p:nvSpPr>
          <p:spPr>
            <a:xfrm>
              <a:off x="16270098" y="4855745"/>
              <a:ext cx="49683" cy="53068"/>
            </a:xfrm>
            <a:custGeom>
              <a:avLst/>
              <a:gdLst/>
              <a:ahLst/>
              <a:cxnLst/>
              <a:rect l="l" t="t" r="r" b="b"/>
              <a:pathLst>
                <a:path w="778" h="831" extrusionOk="0">
                  <a:moveTo>
                    <a:pt x="396" y="0"/>
                  </a:moveTo>
                  <a:cubicBezTo>
                    <a:pt x="382" y="0"/>
                    <a:pt x="303" y="13"/>
                    <a:pt x="290" y="13"/>
                  </a:cubicBezTo>
                  <a:cubicBezTo>
                    <a:pt x="290" y="27"/>
                    <a:pt x="198" y="53"/>
                    <a:pt x="198" y="53"/>
                  </a:cubicBezTo>
                  <a:cubicBezTo>
                    <a:pt x="185" y="66"/>
                    <a:pt x="132" y="119"/>
                    <a:pt x="119" y="119"/>
                  </a:cubicBezTo>
                  <a:cubicBezTo>
                    <a:pt x="93" y="145"/>
                    <a:pt x="79" y="171"/>
                    <a:pt x="53" y="198"/>
                  </a:cubicBezTo>
                  <a:cubicBezTo>
                    <a:pt x="40" y="237"/>
                    <a:pt x="27" y="264"/>
                    <a:pt x="14" y="290"/>
                  </a:cubicBezTo>
                  <a:cubicBezTo>
                    <a:pt x="14" y="290"/>
                    <a:pt x="14" y="303"/>
                    <a:pt x="14" y="303"/>
                  </a:cubicBezTo>
                  <a:cubicBezTo>
                    <a:pt x="14" y="316"/>
                    <a:pt x="14" y="343"/>
                    <a:pt x="0" y="356"/>
                  </a:cubicBezTo>
                  <a:cubicBezTo>
                    <a:pt x="0" y="369"/>
                    <a:pt x="0" y="395"/>
                    <a:pt x="0" y="40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48"/>
                    <a:pt x="14" y="501"/>
                    <a:pt x="14" y="527"/>
                  </a:cubicBezTo>
                  <a:cubicBezTo>
                    <a:pt x="14" y="527"/>
                    <a:pt x="14" y="540"/>
                    <a:pt x="14" y="540"/>
                  </a:cubicBezTo>
                  <a:cubicBezTo>
                    <a:pt x="14" y="540"/>
                    <a:pt x="53" y="619"/>
                    <a:pt x="53" y="633"/>
                  </a:cubicBezTo>
                  <a:cubicBezTo>
                    <a:pt x="53" y="633"/>
                    <a:pt x="119" y="712"/>
                    <a:pt x="119" y="712"/>
                  </a:cubicBezTo>
                  <a:cubicBezTo>
                    <a:pt x="185" y="778"/>
                    <a:pt x="185" y="764"/>
                    <a:pt x="238" y="791"/>
                  </a:cubicBezTo>
                  <a:cubicBezTo>
                    <a:pt x="303" y="817"/>
                    <a:pt x="303" y="830"/>
                    <a:pt x="396" y="830"/>
                  </a:cubicBezTo>
                  <a:cubicBezTo>
                    <a:pt x="409" y="830"/>
                    <a:pt x="462" y="817"/>
                    <a:pt x="448" y="817"/>
                  </a:cubicBezTo>
                  <a:lnTo>
                    <a:pt x="501" y="817"/>
                  </a:lnTo>
                  <a:cubicBezTo>
                    <a:pt x="514" y="804"/>
                    <a:pt x="580" y="778"/>
                    <a:pt x="593" y="778"/>
                  </a:cubicBezTo>
                  <a:cubicBezTo>
                    <a:pt x="633" y="751"/>
                    <a:pt x="672" y="725"/>
                    <a:pt x="699" y="672"/>
                  </a:cubicBezTo>
                  <a:cubicBezTo>
                    <a:pt x="725" y="646"/>
                    <a:pt x="751" y="606"/>
                    <a:pt x="765" y="554"/>
                  </a:cubicBezTo>
                  <a:cubicBezTo>
                    <a:pt x="778" y="514"/>
                    <a:pt x="778" y="461"/>
                    <a:pt x="765" y="422"/>
                  </a:cubicBezTo>
                  <a:cubicBezTo>
                    <a:pt x="778" y="369"/>
                    <a:pt x="778" y="330"/>
                    <a:pt x="765" y="277"/>
                  </a:cubicBezTo>
                  <a:cubicBezTo>
                    <a:pt x="751" y="251"/>
                    <a:pt x="738" y="224"/>
                    <a:pt x="725" y="198"/>
                  </a:cubicBezTo>
                  <a:cubicBezTo>
                    <a:pt x="699" y="132"/>
                    <a:pt x="646" y="92"/>
                    <a:pt x="593" y="66"/>
                  </a:cubicBezTo>
                  <a:cubicBezTo>
                    <a:pt x="593" y="66"/>
                    <a:pt x="593" y="53"/>
                    <a:pt x="593" y="53"/>
                  </a:cubicBezTo>
                  <a:cubicBezTo>
                    <a:pt x="580" y="53"/>
                    <a:pt x="514" y="27"/>
                    <a:pt x="501" y="27"/>
                  </a:cubicBezTo>
                  <a:cubicBezTo>
                    <a:pt x="501" y="13"/>
                    <a:pt x="501" y="13"/>
                    <a:pt x="501" y="13"/>
                  </a:cubicBezTo>
                  <a:lnTo>
                    <a:pt x="488" y="13"/>
                  </a:lnTo>
                  <a:cubicBezTo>
                    <a:pt x="488" y="13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16509890" y="4429104"/>
              <a:ext cx="47193" cy="53898"/>
            </a:xfrm>
            <a:custGeom>
              <a:avLst/>
              <a:gdLst/>
              <a:ahLst/>
              <a:cxnLst/>
              <a:rect l="l" t="t" r="r" b="b"/>
              <a:pathLst>
                <a:path w="739" h="844" extrusionOk="0">
                  <a:moveTo>
                    <a:pt x="370" y="0"/>
                  </a:moveTo>
                  <a:cubicBezTo>
                    <a:pt x="330" y="13"/>
                    <a:pt x="304" y="13"/>
                    <a:pt x="264" y="13"/>
                  </a:cubicBezTo>
                  <a:cubicBezTo>
                    <a:pt x="212" y="40"/>
                    <a:pt x="159" y="66"/>
                    <a:pt x="106" y="119"/>
                  </a:cubicBezTo>
                  <a:cubicBezTo>
                    <a:pt x="93" y="145"/>
                    <a:pt x="67" y="158"/>
                    <a:pt x="54" y="185"/>
                  </a:cubicBezTo>
                  <a:cubicBezTo>
                    <a:pt x="14" y="251"/>
                    <a:pt x="1" y="303"/>
                    <a:pt x="1" y="369"/>
                  </a:cubicBezTo>
                  <a:lnTo>
                    <a:pt x="1" y="475"/>
                  </a:lnTo>
                  <a:cubicBezTo>
                    <a:pt x="1" y="527"/>
                    <a:pt x="14" y="580"/>
                    <a:pt x="27" y="620"/>
                  </a:cubicBezTo>
                  <a:cubicBezTo>
                    <a:pt x="40" y="672"/>
                    <a:pt x="67" y="712"/>
                    <a:pt x="106" y="738"/>
                  </a:cubicBezTo>
                  <a:cubicBezTo>
                    <a:pt x="146" y="778"/>
                    <a:pt x="185" y="804"/>
                    <a:pt x="225" y="817"/>
                  </a:cubicBezTo>
                  <a:cubicBezTo>
                    <a:pt x="264" y="844"/>
                    <a:pt x="317" y="844"/>
                    <a:pt x="370" y="844"/>
                  </a:cubicBezTo>
                  <a:cubicBezTo>
                    <a:pt x="396" y="844"/>
                    <a:pt x="436" y="844"/>
                    <a:pt x="462" y="830"/>
                  </a:cubicBezTo>
                  <a:cubicBezTo>
                    <a:pt x="528" y="817"/>
                    <a:pt x="581" y="791"/>
                    <a:pt x="633" y="738"/>
                  </a:cubicBezTo>
                  <a:cubicBezTo>
                    <a:pt x="647" y="712"/>
                    <a:pt x="673" y="686"/>
                    <a:pt x="686" y="672"/>
                  </a:cubicBezTo>
                  <a:cubicBezTo>
                    <a:pt x="712" y="606"/>
                    <a:pt x="739" y="541"/>
                    <a:pt x="739" y="475"/>
                  </a:cubicBezTo>
                  <a:lnTo>
                    <a:pt x="739" y="369"/>
                  </a:lnTo>
                  <a:cubicBezTo>
                    <a:pt x="739" y="330"/>
                    <a:pt x="726" y="277"/>
                    <a:pt x="699" y="238"/>
                  </a:cubicBezTo>
                  <a:cubicBezTo>
                    <a:pt x="686" y="185"/>
                    <a:pt x="660" y="145"/>
                    <a:pt x="633" y="119"/>
                  </a:cubicBezTo>
                  <a:cubicBezTo>
                    <a:pt x="594" y="79"/>
                    <a:pt x="554" y="53"/>
                    <a:pt x="515" y="40"/>
                  </a:cubicBezTo>
                  <a:cubicBezTo>
                    <a:pt x="462" y="13"/>
                    <a:pt x="423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16685758" y="4010061"/>
              <a:ext cx="60667" cy="47129"/>
            </a:xfrm>
            <a:custGeom>
              <a:avLst/>
              <a:gdLst/>
              <a:ahLst/>
              <a:cxnLst/>
              <a:rect l="l" t="t" r="r" b="b"/>
              <a:pathLst>
                <a:path w="950" h="738" extrusionOk="0">
                  <a:moveTo>
                    <a:pt x="475" y="0"/>
                  </a:moveTo>
                  <a:cubicBezTo>
                    <a:pt x="1" y="0"/>
                    <a:pt x="1" y="738"/>
                    <a:pt x="475" y="738"/>
                  </a:cubicBezTo>
                  <a:cubicBezTo>
                    <a:pt x="950" y="738"/>
                    <a:pt x="950" y="0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16861627" y="3523329"/>
              <a:ext cx="53962" cy="47001"/>
            </a:xfrm>
            <a:custGeom>
              <a:avLst/>
              <a:gdLst/>
              <a:ahLst/>
              <a:cxnLst/>
              <a:rect l="l" t="t" r="r" b="b"/>
              <a:pathLst>
                <a:path w="845" h="736" extrusionOk="0">
                  <a:moveTo>
                    <a:pt x="328" y="0"/>
                  </a:moveTo>
                  <a:cubicBezTo>
                    <a:pt x="290" y="0"/>
                    <a:pt x="254" y="13"/>
                    <a:pt x="225" y="32"/>
                  </a:cubicBezTo>
                  <a:cubicBezTo>
                    <a:pt x="185" y="45"/>
                    <a:pt x="146" y="72"/>
                    <a:pt x="106" y="111"/>
                  </a:cubicBezTo>
                  <a:cubicBezTo>
                    <a:pt x="67" y="137"/>
                    <a:pt x="41" y="177"/>
                    <a:pt x="27" y="230"/>
                  </a:cubicBezTo>
                  <a:cubicBezTo>
                    <a:pt x="14" y="269"/>
                    <a:pt x="1" y="322"/>
                    <a:pt x="1" y="361"/>
                  </a:cubicBezTo>
                  <a:cubicBezTo>
                    <a:pt x="1" y="401"/>
                    <a:pt x="14" y="427"/>
                    <a:pt x="14" y="467"/>
                  </a:cubicBezTo>
                  <a:cubicBezTo>
                    <a:pt x="27" y="533"/>
                    <a:pt x="67" y="585"/>
                    <a:pt x="106" y="625"/>
                  </a:cubicBezTo>
                  <a:cubicBezTo>
                    <a:pt x="133" y="651"/>
                    <a:pt x="159" y="664"/>
                    <a:pt x="185" y="691"/>
                  </a:cubicBezTo>
                  <a:cubicBezTo>
                    <a:pt x="238" y="717"/>
                    <a:pt x="304" y="730"/>
                    <a:pt x="370" y="730"/>
                  </a:cubicBezTo>
                  <a:lnTo>
                    <a:pt x="475" y="730"/>
                  </a:lnTo>
                  <a:cubicBezTo>
                    <a:pt x="490" y="734"/>
                    <a:pt x="503" y="736"/>
                    <a:pt x="515" y="736"/>
                  </a:cubicBezTo>
                  <a:cubicBezTo>
                    <a:pt x="550" y="736"/>
                    <a:pt x="582" y="723"/>
                    <a:pt x="620" y="704"/>
                  </a:cubicBezTo>
                  <a:cubicBezTo>
                    <a:pt x="660" y="691"/>
                    <a:pt x="699" y="664"/>
                    <a:pt x="739" y="625"/>
                  </a:cubicBezTo>
                  <a:cubicBezTo>
                    <a:pt x="765" y="599"/>
                    <a:pt x="792" y="559"/>
                    <a:pt x="805" y="506"/>
                  </a:cubicBezTo>
                  <a:cubicBezTo>
                    <a:pt x="831" y="467"/>
                    <a:pt x="844" y="414"/>
                    <a:pt x="844" y="361"/>
                  </a:cubicBezTo>
                  <a:cubicBezTo>
                    <a:pt x="831" y="335"/>
                    <a:pt x="831" y="309"/>
                    <a:pt x="831" y="269"/>
                  </a:cubicBezTo>
                  <a:cubicBezTo>
                    <a:pt x="805" y="203"/>
                    <a:pt x="778" y="151"/>
                    <a:pt x="739" y="111"/>
                  </a:cubicBezTo>
                  <a:cubicBezTo>
                    <a:pt x="713" y="85"/>
                    <a:pt x="686" y="72"/>
                    <a:pt x="660" y="45"/>
                  </a:cubicBezTo>
                  <a:cubicBezTo>
                    <a:pt x="607" y="19"/>
                    <a:pt x="541" y="6"/>
                    <a:pt x="475" y="6"/>
                  </a:cubicBezTo>
                  <a:lnTo>
                    <a:pt x="370" y="6"/>
                  </a:lnTo>
                  <a:cubicBezTo>
                    <a:pt x="356" y="2"/>
                    <a:pt x="342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17104867" y="3205567"/>
              <a:ext cx="53898" cy="53898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369" y="1"/>
                  </a:moveTo>
                  <a:cubicBezTo>
                    <a:pt x="316" y="1"/>
                    <a:pt x="277" y="1"/>
                    <a:pt x="224" y="27"/>
                  </a:cubicBezTo>
                  <a:cubicBezTo>
                    <a:pt x="185" y="40"/>
                    <a:pt x="145" y="67"/>
                    <a:pt x="106" y="106"/>
                  </a:cubicBezTo>
                  <a:lnTo>
                    <a:pt x="53" y="185"/>
                  </a:lnTo>
                  <a:cubicBezTo>
                    <a:pt x="13" y="238"/>
                    <a:pt x="0" y="304"/>
                    <a:pt x="0" y="370"/>
                  </a:cubicBezTo>
                  <a:cubicBezTo>
                    <a:pt x="13" y="396"/>
                    <a:pt x="13" y="436"/>
                    <a:pt x="13" y="462"/>
                  </a:cubicBezTo>
                  <a:cubicBezTo>
                    <a:pt x="40" y="528"/>
                    <a:pt x="66" y="580"/>
                    <a:pt x="106" y="620"/>
                  </a:cubicBezTo>
                  <a:lnTo>
                    <a:pt x="211" y="739"/>
                  </a:lnTo>
                  <a:cubicBezTo>
                    <a:pt x="251" y="765"/>
                    <a:pt x="290" y="791"/>
                    <a:pt x="330" y="804"/>
                  </a:cubicBezTo>
                  <a:cubicBezTo>
                    <a:pt x="382" y="831"/>
                    <a:pt x="422" y="844"/>
                    <a:pt x="475" y="844"/>
                  </a:cubicBezTo>
                  <a:cubicBezTo>
                    <a:pt x="527" y="844"/>
                    <a:pt x="580" y="831"/>
                    <a:pt x="620" y="804"/>
                  </a:cubicBezTo>
                  <a:cubicBezTo>
                    <a:pt x="659" y="791"/>
                    <a:pt x="699" y="765"/>
                    <a:pt x="738" y="739"/>
                  </a:cubicBezTo>
                  <a:cubicBezTo>
                    <a:pt x="751" y="712"/>
                    <a:pt x="778" y="686"/>
                    <a:pt x="791" y="660"/>
                  </a:cubicBezTo>
                  <a:cubicBezTo>
                    <a:pt x="830" y="607"/>
                    <a:pt x="844" y="541"/>
                    <a:pt x="844" y="475"/>
                  </a:cubicBezTo>
                  <a:cubicBezTo>
                    <a:pt x="844" y="436"/>
                    <a:pt x="830" y="409"/>
                    <a:pt x="830" y="370"/>
                  </a:cubicBezTo>
                  <a:cubicBezTo>
                    <a:pt x="817" y="317"/>
                    <a:pt x="778" y="264"/>
                    <a:pt x="738" y="211"/>
                  </a:cubicBezTo>
                  <a:lnTo>
                    <a:pt x="633" y="106"/>
                  </a:lnTo>
                  <a:cubicBezTo>
                    <a:pt x="593" y="67"/>
                    <a:pt x="554" y="40"/>
                    <a:pt x="514" y="27"/>
                  </a:cubicBezTo>
                  <a:cubicBezTo>
                    <a:pt x="475" y="1"/>
                    <a:pt x="422" y="1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17476783" y="3421857"/>
              <a:ext cx="47193" cy="53898"/>
            </a:xfrm>
            <a:custGeom>
              <a:avLst/>
              <a:gdLst/>
              <a:ahLst/>
              <a:cxnLst/>
              <a:rect l="l" t="t" r="r" b="b"/>
              <a:pathLst>
                <a:path w="739" h="844" extrusionOk="0">
                  <a:moveTo>
                    <a:pt x="370" y="0"/>
                  </a:moveTo>
                  <a:cubicBezTo>
                    <a:pt x="343" y="0"/>
                    <a:pt x="304" y="13"/>
                    <a:pt x="277" y="13"/>
                  </a:cubicBezTo>
                  <a:cubicBezTo>
                    <a:pt x="211" y="27"/>
                    <a:pt x="159" y="66"/>
                    <a:pt x="106" y="106"/>
                  </a:cubicBezTo>
                  <a:cubicBezTo>
                    <a:pt x="93" y="132"/>
                    <a:pt x="67" y="158"/>
                    <a:pt x="53" y="185"/>
                  </a:cubicBezTo>
                  <a:cubicBezTo>
                    <a:pt x="27" y="237"/>
                    <a:pt x="1" y="303"/>
                    <a:pt x="1" y="369"/>
                  </a:cubicBezTo>
                  <a:lnTo>
                    <a:pt x="1" y="475"/>
                  </a:lnTo>
                  <a:cubicBezTo>
                    <a:pt x="1" y="527"/>
                    <a:pt x="14" y="567"/>
                    <a:pt x="40" y="620"/>
                  </a:cubicBezTo>
                  <a:cubicBezTo>
                    <a:pt x="53" y="659"/>
                    <a:pt x="80" y="699"/>
                    <a:pt x="106" y="738"/>
                  </a:cubicBezTo>
                  <a:cubicBezTo>
                    <a:pt x="146" y="764"/>
                    <a:pt x="185" y="791"/>
                    <a:pt x="225" y="804"/>
                  </a:cubicBezTo>
                  <a:cubicBezTo>
                    <a:pt x="277" y="830"/>
                    <a:pt x="317" y="844"/>
                    <a:pt x="370" y="844"/>
                  </a:cubicBezTo>
                  <a:cubicBezTo>
                    <a:pt x="409" y="844"/>
                    <a:pt x="435" y="830"/>
                    <a:pt x="475" y="830"/>
                  </a:cubicBezTo>
                  <a:cubicBezTo>
                    <a:pt x="528" y="817"/>
                    <a:pt x="580" y="778"/>
                    <a:pt x="633" y="738"/>
                  </a:cubicBezTo>
                  <a:cubicBezTo>
                    <a:pt x="646" y="712"/>
                    <a:pt x="673" y="685"/>
                    <a:pt x="686" y="659"/>
                  </a:cubicBezTo>
                  <a:cubicBezTo>
                    <a:pt x="725" y="606"/>
                    <a:pt x="739" y="540"/>
                    <a:pt x="739" y="475"/>
                  </a:cubicBezTo>
                  <a:lnTo>
                    <a:pt x="739" y="369"/>
                  </a:lnTo>
                  <a:cubicBezTo>
                    <a:pt x="739" y="316"/>
                    <a:pt x="725" y="264"/>
                    <a:pt x="712" y="224"/>
                  </a:cubicBezTo>
                  <a:cubicBezTo>
                    <a:pt x="699" y="185"/>
                    <a:pt x="673" y="145"/>
                    <a:pt x="633" y="106"/>
                  </a:cubicBezTo>
                  <a:cubicBezTo>
                    <a:pt x="594" y="66"/>
                    <a:pt x="554" y="53"/>
                    <a:pt x="515" y="27"/>
                  </a:cubicBezTo>
                  <a:cubicBezTo>
                    <a:pt x="475" y="13"/>
                    <a:pt x="422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17641732" y="3915806"/>
              <a:ext cx="51407" cy="46682"/>
            </a:xfrm>
            <a:custGeom>
              <a:avLst/>
              <a:gdLst/>
              <a:ahLst/>
              <a:cxnLst/>
              <a:rect l="l" t="t" r="r" b="b"/>
              <a:pathLst>
                <a:path w="805" h="731" extrusionOk="0">
                  <a:moveTo>
                    <a:pt x="369" y="0"/>
                  </a:moveTo>
                  <a:cubicBezTo>
                    <a:pt x="317" y="0"/>
                    <a:pt x="277" y="0"/>
                    <a:pt x="224" y="27"/>
                  </a:cubicBezTo>
                  <a:cubicBezTo>
                    <a:pt x="185" y="40"/>
                    <a:pt x="145" y="66"/>
                    <a:pt x="106" y="106"/>
                  </a:cubicBezTo>
                  <a:cubicBezTo>
                    <a:pt x="79" y="132"/>
                    <a:pt x="53" y="172"/>
                    <a:pt x="40" y="224"/>
                  </a:cubicBezTo>
                  <a:cubicBezTo>
                    <a:pt x="14" y="264"/>
                    <a:pt x="0" y="316"/>
                    <a:pt x="0" y="369"/>
                  </a:cubicBezTo>
                  <a:cubicBezTo>
                    <a:pt x="0" y="396"/>
                    <a:pt x="14" y="435"/>
                    <a:pt x="14" y="461"/>
                  </a:cubicBezTo>
                  <a:cubicBezTo>
                    <a:pt x="27" y="527"/>
                    <a:pt x="66" y="580"/>
                    <a:pt x="106" y="620"/>
                  </a:cubicBezTo>
                  <a:cubicBezTo>
                    <a:pt x="132" y="646"/>
                    <a:pt x="158" y="659"/>
                    <a:pt x="185" y="685"/>
                  </a:cubicBezTo>
                  <a:cubicBezTo>
                    <a:pt x="238" y="712"/>
                    <a:pt x="303" y="725"/>
                    <a:pt x="369" y="725"/>
                  </a:cubicBezTo>
                  <a:lnTo>
                    <a:pt x="435" y="725"/>
                  </a:lnTo>
                  <a:cubicBezTo>
                    <a:pt x="449" y="728"/>
                    <a:pt x="463" y="730"/>
                    <a:pt x="475" y="730"/>
                  </a:cubicBezTo>
                  <a:cubicBezTo>
                    <a:pt x="510" y="730"/>
                    <a:pt x="542" y="718"/>
                    <a:pt x="580" y="699"/>
                  </a:cubicBezTo>
                  <a:cubicBezTo>
                    <a:pt x="620" y="685"/>
                    <a:pt x="659" y="659"/>
                    <a:pt x="699" y="620"/>
                  </a:cubicBezTo>
                  <a:cubicBezTo>
                    <a:pt x="725" y="593"/>
                    <a:pt x="751" y="554"/>
                    <a:pt x="778" y="501"/>
                  </a:cubicBezTo>
                  <a:cubicBezTo>
                    <a:pt x="791" y="461"/>
                    <a:pt x="804" y="409"/>
                    <a:pt x="804" y="369"/>
                  </a:cubicBezTo>
                  <a:cubicBezTo>
                    <a:pt x="804" y="330"/>
                    <a:pt x="791" y="303"/>
                    <a:pt x="791" y="264"/>
                  </a:cubicBezTo>
                  <a:cubicBezTo>
                    <a:pt x="778" y="198"/>
                    <a:pt x="738" y="145"/>
                    <a:pt x="699" y="106"/>
                  </a:cubicBezTo>
                  <a:cubicBezTo>
                    <a:pt x="672" y="79"/>
                    <a:pt x="646" y="66"/>
                    <a:pt x="620" y="40"/>
                  </a:cubicBezTo>
                  <a:cubicBezTo>
                    <a:pt x="567" y="13"/>
                    <a:pt x="501" y="0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9"/>
            <p:cNvSpPr/>
            <p:nvPr/>
          </p:nvSpPr>
          <p:spPr>
            <a:xfrm>
              <a:off x="17808341" y="4328143"/>
              <a:ext cx="47193" cy="53898"/>
            </a:xfrm>
            <a:custGeom>
              <a:avLst/>
              <a:gdLst/>
              <a:ahLst/>
              <a:cxnLst/>
              <a:rect l="l" t="t" r="r" b="b"/>
              <a:pathLst>
                <a:path w="739" h="844" extrusionOk="0">
                  <a:moveTo>
                    <a:pt x="369" y="0"/>
                  </a:moveTo>
                  <a:cubicBezTo>
                    <a:pt x="330" y="0"/>
                    <a:pt x="304" y="13"/>
                    <a:pt x="277" y="13"/>
                  </a:cubicBezTo>
                  <a:cubicBezTo>
                    <a:pt x="211" y="26"/>
                    <a:pt x="159" y="66"/>
                    <a:pt x="106" y="105"/>
                  </a:cubicBezTo>
                  <a:cubicBezTo>
                    <a:pt x="93" y="132"/>
                    <a:pt x="66" y="158"/>
                    <a:pt x="53" y="185"/>
                  </a:cubicBezTo>
                  <a:cubicBezTo>
                    <a:pt x="14" y="237"/>
                    <a:pt x="0" y="303"/>
                    <a:pt x="0" y="369"/>
                  </a:cubicBezTo>
                  <a:lnTo>
                    <a:pt x="0" y="474"/>
                  </a:lnTo>
                  <a:cubicBezTo>
                    <a:pt x="0" y="527"/>
                    <a:pt x="14" y="567"/>
                    <a:pt x="27" y="619"/>
                  </a:cubicBezTo>
                  <a:cubicBezTo>
                    <a:pt x="53" y="659"/>
                    <a:pt x="66" y="698"/>
                    <a:pt x="106" y="738"/>
                  </a:cubicBezTo>
                  <a:cubicBezTo>
                    <a:pt x="145" y="764"/>
                    <a:pt x="185" y="791"/>
                    <a:pt x="224" y="804"/>
                  </a:cubicBezTo>
                  <a:cubicBezTo>
                    <a:pt x="277" y="830"/>
                    <a:pt x="317" y="843"/>
                    <a:pt x="369" y="843"/>
                  </a:cubicBezTo>
                  <a:cubicBezTo>
                    <a:pt x="396" y="830"/>
                    <a:pt x="435" y="830"/>
                    <a:pt x="462" y="830"/>
                  </a:cubicBezTo>
                  <a:cubicBezTo>
                    <a:pt x="528" y="804"/>
                    <a:pt x="580" y="778"/>
                    <a:pt x="633" y="738"/>
                  </a:cubicBezTo>
                  <a:cubicBezTo>
                    <a:pt x="646" y="712"/>
                    <a:pt x="673" y="685"/>
                    <a:pt x="686" y="659"/>
                  </a:cubicBezTo>
                  <a:cubicBezTo>
                    <a:pt x="725" y="606"/>
                    <a:pt x="738" y="540"/>
                    <a:pt x="738" y="474"/>
                  </a:cubicBezTo>
                  <a:lnTo>
                    <a:pt x="738" y="369"/>
                  </a:lnTo>
                  <a:cubicBezTo>
                    <a:pt x="738" y="316"/>
                    <a:pt x="725" y="264"/>
                    <a:pt x="699" y="224"/>
                  </a:cubicBezTo>
                  <a:cubicBezTo>
                    <a:pt x="686" y="185"/>
                    <a:pt x="659" y="145"/>
                    <a:pt x="633" y="105"/>
                  </a:cubicBezTo>
                  <a:cubicBezTo>
                    <a:pt x="593" y="66"/>
                    <a:pt x="554" y="40"/>
                    <a:pt x="514" y="26"/>
                  </a:cubicBezTo>
                  <a:cubicBezTo>
                    <a:pt x="462" y="13"/>
                    <a:pt x="422" y="0"/>
                    <a:pt x="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9"/>
            <p:cNvSpPr/>
            <p:nvPr/>
          </p:nvSpPr>
          <p:spPr>
            <a:xfrm>
              <a:off x="18133129" y="4753890"/>
              <a:ext cx="47193" cy="53962"/>
            </a:xfrm>
            <a:custGeom>
              <a:avLst/>
              <a:gdLst/>
              <a:ahLst/>
              <a:cxnLst/>
              <a:rect l="l" t="t" r="r" b="b"/>
              <a:pathLst>
                <a:path w="739" h="845" extrusionOk="0">
                  <a:moveTo>
                    <a:pt x="370" y="1"/>
                  </a:moveTo>
                  <a:cubicBezTo>
                    <a:pt x="330" y="14"/>
                    <a:pt x="304" y="14"/>
                    <a:pt x="264" y="14"/>
                  </a:cubicBezTo>
                  <a:cubicBezTo>
                    <a:pt x="212" y="40"/>
                    <a:pt x="146" y="67"/>
                    <a:pt x="106" y="106"/>
                  </a:cubicBezTo>
                  <a:cubicBezTo>
                    <a:pt x="93" y="132"/>
                    <a:pt x="67" y="159"/>
                    <a:pt x="54" y="185"/>
                  </a:cubicBezTo>
                  <a:cubicBezTo>
                    <a:pt x="14" y="238"/>
                    <a:pt x="1" y="304"/>
                    <a:pt x="1" y="370"/>
                  </a:cubicBezTo>
                  <a:lnTo>
                    <a:pt x="1" y="475"/>
                  </a:lnTo>
                  <a:cubicBezTo>
                    <a:pt x="1" y="528"/>
                    <a:pt x="1" y="581"/>
                    <a:pt x="27" y="620"/>
                  </a:cubicBezTo>
                  <a:cubicBezTo>
                    <a:pt x="40" y="660"/>
                    <a:pt x="67" y="699"/>
                    <a:pt x="106" y="739"/>
                  </a:cubicBezTo>
                  <a:cubicBezTo>
                    <a:pt x="133" y="778"/>
                    <a:pt x="172" y="805"/>
                    <a:pt x="225" y="818"/>
                  </a:cubicBezTo>
                  <a:cubicBezTo>
                    <a:pt x="264" y="831"/>
                    <a:pt x="317" y="844"/>
                    <a:pt x="370" y="844"/>
                  </a:cubicBezTo>
                  <a:cubicBezTo>
                    <a:pt x="396" y="844"/>
                    <a:pt x="436" y="831"/>
                    <a:pt x="462" y="831"/>
                  </a:cubicBezTo>
                  <a:cubicBezTo>
                    <a:pt x="528" y="818"/>
                    <a:pt x="581" y="778"/>
                    <a:pt x="620" y="739"/>
                  </a:cubicBezTo>
                  <a:cubicBezTo>
                    <a:pt x="647" y="712"/>
                    <a:pt x="660" y="686"/>
                    <a:pt x="686" y="660"/>
                  </a:cubicBezTo>
                  <a:cubicBezTo>
                    <a:pt x="712" y="607"/>
                    <a:pt x="739" y="541"/>
                    <a:pt x="739" y="475"/>
                  </a:cubicBezTo>
                  <a:lnTo>
                    <a:pt x="739" y="370"/>
                  </a:lnTo>
                  <a:cubicBezTo>
                    <a:pt x="739" y="317"/>
                    <a:pt x="726" y="277"/>
                    <a:pt x="699" y="225"/>
                  </a:cubicBezTo>
                  <a:cubicBezTo>
                    <a:pt x="686" y="185"/>
                    <a:pt x="660" y="146"/>
                    <a:pt x="620" y="106"/>
                  </a:cubicBezTo>
                  <a:cubicBezTo>
                    <a:pt x="594" y="80"/>
                    <a:pt x="554" y="53"/>
                    <a:pt x="502" y="40"/>
                  </a:cubicBezTo>
                  <a:cubicBezTo>
                    <a:pt x="462" y="14"/>
                    <a:pt x="423" y="1"/>
                    <a:pt x="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9"/>
            <p:cNvSpPr/>
            <p:nvPr/>
          </p:nvSpPr>
          <p:spPr>
            <a:xfrm>
              <a:off x="18519414" y="4904725"/>
              <a:ext cx="55558" cy="56261"/>
            </a:xfrm>
            <a:custGeom>
              <a:avLst/>
              <a:gdLst/>
              <a:ahLst/>
              <a:cxnLst/>
              <a:rect l="l" t="t" r="r" b="b"/>
              <a:pathLst>
                <a:path w="870" h="881" extrusionOk="0">
                  <a:moveTo>
                    <a:pt x="476" y="1"/>
                  </a:moveTo>
                  <a:cubicBezTo>
                    <a:pt x="452" y="1"/>
                    <a:pt x="429" y="4"/>
                    <a:pt x="409" y="11"/>
                  </a:cubicBezTo>
                  <a:cubicBezTo>
                    <a:pt x="356" y="11"/>
                    <a:pt x="303" y="24"/>
                    <a:pt x="264" y="50"/>
                  </a:cubicBezTo>
                  <a:cubicBezTo>
                    <a:pt x="237" y="77"/>
                    <a:pt x="211" y="103"/>
                    <a:pt x="185" y="129"/>
                  </a:cubicBezTo>
                  <a:cubicBezTo>
                    <a:pt x="158" y="142"/>
                    <a:pt x="132" y="156"/>
                    <a:pt x="106" y="182"/>
                  </a:cubicBezTo>
                  <a:cubicBezTo>
                    <a:pt x="79" y="208"/>
                    <a:pt x="66" y="235"/>
                    <a:pt x="40" y="261"/>
                  </a:cubicBezTo>
                  <a:cubicBezTo>
                    <a:pt x="13" y="314"/>
                    <a:pt x="0" y="380"/>
                    <a:pt x="0" y="445"/>
                  </a:cubicBezTo>
                  <a:cubicBezTo>
                    <a:pt x="0" y="525"/>
                    <a:pt x="13" y="590"/>
                    <a:pt x="53" y="656"/>
                  </a:cubicBezTo>
                  <a:cubicBezTo>
                    <a:pt x="93" y="735"/>
                    <a:pt x="132" y="762"/>
                    <a:pt x="211" y="814"/>
                  </a:cubicBezTo>
                  <a:cubicBezTo>
                    <a:pt x="211" y="814"/>
                    <a:pt x="211" y="828"/>
                    <a:pt x="224" y="828"/>
                  </a:cubicBezTo>
                  <a:cubicBezTo>
                    <a:pt x="251" y="841"/>
                    <a:pt x="290" y="854"/>
                    <a:pt x="330" y="867"/>
                  </a:cubicBezTo>
                  <a:cubicBezTo>
                    <a:pt x="356" y="880"/>
                    <a:pt x="396" y="880"/>
                    <a:pt x="435" y="880"/>
                  </a:cubicBezTo>
                  <a:lnTo>
                    <a:pt x="448" y="880"/>
                  </a:lnTo>
                  <a:cubicBezTo>
                    <a:pt x="488" y="880"/>
                    <a:pt x="514" y="880"/>
                    <a:pt x="554" y="867"/>
                  </a:cubicBezTo>
                  <a:cubicBezTo>
                    <a:pt x="580" y="867"/>
                    <a:pt x="646" y="828"/>
                    <a:pt x="659" y="828"/>
                  </a:cubicBezTo>
                  <a:cubicBezTo>
                    <a:pt x="686" y="814"/>
                    <a:pt x="738" y="775"/>
                    <a:pt x="738" y="762"/>
                  </a:cubicBezTo>
                  <a:lnTo>
                    <a:pt x="751" y="762"/>
                  </a:lnTo>
                  <a:cubicBezTo>
                    <a:pt x="751" y="749"/>
                    <a:pt x="751" y="749"/>
                    <a:pt x="751" y="749"/>
                  </a:cubicBezTo>
                  <a:cubicBezTo>
                    <a:pt x="765" y="735"/>
                    <a:pt x="791" y="696"/>
                    <a:pt x="804" y="683"/>
                  </a:cubicBezTo>
                  <a:cubicBezTo>
                    <a:pt x="830" y="643"/>
                    <a:pt x="844" y="590"/>
                    <a:pt x="857" y="577"/>
                  </a:cubicBezTo>
                  <a:cubicBezTo>
                    <a:pt x="857" y="564"/>
                    <a:pt x="857" y="564"/>
                    <a:pt x="857" y="564"/>
                  </a:cubicBezTo>
                  <a:cubicBezTo>
                    <a:pt x="870" y="525"/>
                    <a:pt x="870" y="485"/>
                    <a:pt x="870" y="445"/>
                  </a:cubicBezTo>
                  <a:cubicBezTo>
                    <a:pt x="870" y="406"/>
                    <a:pt x="870" y="366"/>
                    <a:pt x="857" y="340"/>
                  </a:cubicBezTo>
                  <a:cubicBezTo>
                    <a:pt x="857" y="327"/>
                    <a:pt x="857" y="327"/>
                    <a:pt x="857" y="314"/>
                  </a:cubicBezTo>
                  <a:cubicBezTo>
                    <a:pt x="844" y="287"/>
                    <a:pt x="830" y="261"/>
                    <a:pt x="817" y="221"/>
                  </a:cubicBezTo>
                  <a:lnTo>
                    <a:pt x="804" y="221"/>
                  </a:lnTo>
                  <a:cubicBezTo>
                    <a:pt x="791" y="182"/>
                    <a:pt x="765" y="156"/>
                    <a:pt x="738" y="129"/>
                  </a:cubicBezTo>
                  <a:cubicBezTo>
                    <a:pt x="712" y="103"/>
                    <a:pt x="686" y="77"/>
                    <a:pt x="659" y="63"/>
                  </a:cubicBezTo>
                  <a:cubicBezTo>
                    <a:pt x="620" y="37"/>
                    <a:pt x="593" y="37"/>
                    <a:pt x="554" y="24"/>
                  </a:cubicBezTo>
                  <a:cubicBezTo>
                    <a:pt x="554" y="24"/>
                    <a:pt x="554" y="24"/>
                    <a:pt x="554" y="11"/>
                  </a:cubicBezTo>
                  <a:cubicBezTo>
                    <a:pt x="527" y="4"/>
                    <a:pt x="501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9"/>
            <p:cNvSpPr/>
            <p:nvPr/>
          </p:nvSpPr>
          <p:spPr>
            <a:xfrm>
              <a:off x="19228763" y="4976885"/>
              <a:ext cx="60667" cy="47193"/>
            </a:xfrm>
            <a:custGeom>
              <a:avLst/>
              <a:gdLst/>
              <a:ahLst/>
              <a:cxnLst/>
              <a:rect l="l" t="t" r="r" b="b"/>
              <a:pathLst>
                <a:path w="950" h="739" extrusionOk="0">
                  <a:moveTo>
                    <a:pt x="475" y="1"/>
                  </a:moveTo>
                  <a:cubicBezTo>
                    <a:pt x="1" y="1"/>
                    <a:pt x="1" y="739"/>
                    <a:pt x="475" y="739"/>
                  </a:cubicBezTo>
                  <a:cubicBezTo>
                    <a:pt x="950" y="739"/>
                    <a:pt x="950" y="1"/>
                    <a:pt x="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9"/>
            <p:cNvSpPr/>
            <p:nvPr/>
          </p:nvSpPr>
          <p:spPr>
            <a:xfrm>
              <a:off x="15427730" y="3293118"/>
              <a:ext cx="60667" cy="47129"/>
            </a:xfrm>
            <a:custGeom>
              <a:avLst/>
              <a:gdLst/>
              <a:ahLst/>
              <a:cxnLst/>
              <a:rect l="l" t="t" r="r" b="b"/>
              <a:pathLst>
                <a:path w="950" h="738" extrusionOk="0">
                  <a:moveTo>
                    <a:pt x="475" y="0"/>
                  </a:moveTo>
                  <a:cubicBezTo>
                    <a:pt x="1" y="0"/>
                    <a:pt x="1" y="738"/>
                    <a:pt x="475" y="738"/>
                  </a:cubicBezTo>
                  <a:cubicBezTo>
                    <a:pt x="950" y="738"/>
                    <a:pt x="950" y="0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9"/>
            <p:cNvSpPr/>
            <p:nvPr/>
          </p:nvSpPr>
          <p:spPr>
            <a:xfrm>
              <a:off x="14724256" y="4064405"/>
              <a:ext cx="47193" cy="53387"/>
            </a:xfrm>
            <a:custGeom>
              <a:avLst/>
              <a:gdLst/>
              <a:ahLst/>
              <a:cxnLst/>
              <a:rect l="l" t="t" r="r" b="b"/>
              <a:pathLst>
                <a:path w="739" h="836" extrusionOk="0">
                  <a:moveTo>
                    <a:pt x="412" y="0"/>
                  </a:moveTo>
                  <a:cubicBezTo>
                    <a:pt x="398" y="0"/>
                    <a:pt x="384" y="2"/>
                    <a:pt x="370" y="6"/>
                  </a:cubicBezTo>
                  <a:cubicBezTo>
                    <a:pt x="343" y="6"/>
                    <a:pt x="304" y="6"/>
                    <a:pt x="277" y="19"/>
                  </a:cubicBezTo>
                  <a:cubicBezTo>
                    <a:pt x="211" y="32"/>
                    <a:pt x="159" y="58"/>
                    <a:pt x="106" y="111"/>
                  </a:cubicBezTo>
                  <a:cubicBezTo>
                    <a:pt x="93" y="137"/>
                    <a:pt x="80" y="151"/>
                    <a:pt x="53" y="177"/>
                  </a:cubicBezTo>
                  <a:cubicBezTo>
                    <a:pt x="27" y="243"/>
                    <a:pt x="1" y="295"/>
                    <a:pt x="1" y="361"/>
                  </a:cubicBezTo>
                  <a:lnTo>
                    <a:pt x="1" y="467"/>
                  </a:lnTo>
                  <a:cubicBezTo>
                    <a:pt x="1" y="519"/>
                    <a:pt x="14" y="572"/>
                    <a:pt x="40" y="612"/>
                  </a:cubicBezTo>
                  <a:cubicBezTo>
                    <a:pt x="53" y="664"/>
                    <a:pt x="80" y="704"/>
                    <a:pt x="106" y="730"/>
                  </a:cubicBezTo>
                  <a:cubicBezTo>
                    <a:pt x="146" y="770"/>
                    <a:pt x="185" y="796"/>
                    <a:pt x="225" y="809"/>
                  </a:cubicBezTo>
                  <a:cubicBezTo>
                    <a:pt x="277" y="836"/>
                    <a:pt x="317" y="836"/>
                    <a:pt x="370" y="836"/>
                  </a:cubicBezTo>
                  <a:cubicBezTo>
                    <a:pt x="409" y="836"/>
                    <a:pt x="435" y="836"/>
                    <a:pt x="475" y="823"/>
                  </a:cubicBezTo>
                  <a:cubicBezTo>
                    <a:pt x="528" y="809"/>
                    <a:pt x="580" y="783"/>
                    <a:pt x="633" y="730"/>
                  </a:cubicBezTo>
                  <a:cubicBezTo>
                    <a:pt x="646" y="704"/>
                    <a:pt x="673" y="678"/>
                    <a:pt x="686" y="664"/>
                  </a:cubicBezTo>
                  <a:cubicBezTo>
                    <a:pt x="725" y="599"/>
                    <a:pt x="739" y="533"/>
                    <a:pt x="739" y="467"/>
                  </a:cubicBezTo>
                  <a:lnTo>
                    <a:pt x="739" y="361"/>
                  </a:lnTo>
                  <a:cubicBezTo>
                    <a:pt x="739" y="322"/>
                    <a:pt x="725" y="269"/>
                    <a:pt x="712" y="230"/>
                  </a:cubicBezTo>
                  <a:cubicBezTo>
                    <a:pt x="699" y="177"/>
                    <a:pt x="673" y="137"/>
                    <a:pt x="633" y="111"/>
                  </a:cubicBezTo>
                  <a:cubicBezTo>
                    <a:pt x="594" y="71"/>
                    <a:pt x="554" y="45"/>
                    <a:pt x="515" y="32"/>
                  </a:cubicBezTo>
                  <a:cubicBezTo>
                    <a:pt x="486" y="13"/>
                    <a:pt x="450" y="0"/>
                    <a:pt x="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9"/>
            <p:cNvSpPr/>
            <p:nvPr/>
          </p:nvSpPr>
          <p:spPr>
            <a:xfrm>
              <a:off x="16117794" y="4024366"/>
              <a:ext cx="53068" cy="49683"/>
            </a:xfrm>
            <a:custGeom>
              <a:avLst/>
              <a:gdLst/>
              <a:ahLst/>
              <a:cxnLst/>
              <a:rect l="l" t="t" r="r" b="b"/>
              <a:pathLst>
                <a:path w="831" h="778" extrusionOk="0">
                  <a:moveTo>
                    <a:pt x="422" y="0"/>
                  </a:moveTo>
                  <a:cubicBezTo>
                    <a:pt x="382" y="0"/>
                    <a:pt x="330" y="0"/>
                    <a:pt x="277" y="13"/>
                  </a:cubicBezTo>
                  <a:lnTo>
                    <a:pt x="198" y="53"/>
                  </a:lnTo>
                  <a:cubicBezTo>
                    <a:pt x="132" y="79"/>
                    <a:pt x="92" y="132"/>
                    <a:pt x="66" y="185"/>
                  </a:cubicBezTo>
                  <a:lnTo>
                    <a:pt x="53" y="185"/>
                  </a:lnTo>
                  <a:cubicBezTo>
                    <a:pt x="53" y="198"/>
                    <a:pt x="27" y="264"/>
                    <a:pt x="27" y="277"/>
                  </a:cubicBezTo>
                  <a:lnTo>
                    <a:pt x="13" y="277"/>
                  </a:lnTo>
                  <a:cubicBezTo>
                    <a:pt x="13" y="277"/>
                    <a:pt x="0" y="382"/>
                    <a:pt x="0" y="382"/>
                  </a:cubicBezTo>
                  <a:cubicBezTo>
                    <a:pt x="0" y="395"/>
                    <a:pt x="13" y="474"/>
                    <a:pt x="13" y="488"/>
                  </a:cubicBezTo>
                  <a:lnTo>
                    <a:pt x="27" y="488"/>
                  </a:lnTo>
                  <a:cubicBezTo>
                    <a:pt x="27" y="488"/>
                    <a:pt x="53" y="567"/>
                    <a:pt x="53" y="580"/>
                  </a:cubicBezTo>
                  <a:lnTo>
                    <a:pt x="66" y="580"/>
                  </a:lnTo>
                  <a:cubicBezTo>
                    <a:pt x="66" y="580"/>
                    <a:pt x="119" y="646"/>
                    <a:pt x="119" y="659"/>
                  </a:cubicBezTo>
                  <a:cubicBezTo>
                    <a:pt x="145" y="685"/>
                    <a:pt x="172" y="698"/>
                    <a:pt x="198" y="712"/>
                  </a:cubicBezTo>
                  <a:cubicBezTo>
                    <a:pt x="198" y="725"/>
                    <a:pt x="198" y="725"/>
                    <a:pt x="198" y="725"/>
                  </a:cubicBezTo>
                  <a:cubicBezTo>
                    <a:pt x="237" y="738"/>
                    <a:pt x="264" y="751"/>
                    <a:pt x="290" y="764"/>
                  </a:cubicBezTo>
                  <a:lnTo>
                    <a:pt x="356" y="764"/>
                  </a:lnTo>
                  <a:cubicBezTo>
                    <a:pt x="369" y="764"/>
                    <a:pt x="396" y="778"/>
                    <a:pt x="409" y="778"/>
                  </a:cubicBezTo>
                  <a:lnTo>
                    <a:pt x="435" y="778"/>
                  </a:lnTo>
                  <a:cubicBezTo>
                    <a:pt x="448" y="778"/>
                    <a:pt x="501" y="764"/>
                    <a:pt x="527" y="764"/>
                  </a:cubicBezTo>
                  <a:lnTo>
                    <a:pt x="541" y="764"/>
                  </a:lnTo>
                  <a:cubicBezTo>
                    <a:pt x="554" y="751"/>
                    <a:pt x="620" y="725"/>
                    <a:pt x="633" y="725"/>
                  </a:cubicBezTo>
                  <a:cubicBezTo>
                    <a:pt x="633" y="725"/>
                    <a:pt x="633" y="712"/>
                    <a:pt x="633" y="712"/>
                  </a:cubicBezTo>
                  <a:cubicBezTo>
                    <a:pt x="646" y="712"/>
                    <a:pt x="712" y="659"/>
                    <a:pt x="712" y="659"/>
                  </a:cubicBezTo>
                  <a:cubicBezTo>
                    <a:pt x="778" y="593"/>
                    <a:pt x="765" y="593"/>
                    <a:pt x="791" y="527"/>
                  </a:cubicBezTo>
                  <a:cubicBezTo>
                    <a:pt x="817" y="474"/>
                    <a:pt x="830" y="461"/>
                    <a:pt x="830" y="382"/>
                  </a:cubicBezTo>
                  <a:cubicBezTo>
                    <a:pt x="830" y="370"/>
                    <a:pt x="820" y="327"/>
                    <a:pt x="818" y="327"/>
                  </a:cubicBezTo>
                  <a:cubicBezTo>
                    <a:pt x="817" y="327"/>
                    <a:pt x="817" y="328"/>
                    <a:pt x="817" y="330"/>
                  </a:cubicBezTo>
                  <a:cubicBezTo>
                    <a:pt x="817" y="330"/>
                    <a:pt x="817" y="290"/>
                    <a:pt x="817" y="277"/>
                  </a:cubicBezTo>
                  <a:cubicBezTo>
                    <a:pt x="804" y="264"/>
                    <a:pt x="778" y="198"/>
                    <a:pt x="778" y="185"/>
                  </a:cubicBezTo>
                  <a:cubicBezTo>
                    <a:pt x="751" y="145"/>
                    <a:pt x="725" y="105"/>
                    <a:pt x="685" y="79"/>
                  </a:cubicBezTo>
                  <a:cubicBezTo>
                    <a:pt x="646" y="53"/>
                    <a:pt x="606" y="26"/>
                    <a:pt x="554" y="13"/>
                  </a:cubicBezTo>
                  <a:cubicBezTo>
                    <a:pt x="514" y="0"/>
                    <a:pt x="461" y="0"/>
                    <a:pt x="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15908271" y="4591497"/>
              <a:ext cx="47193" cy="53898"/>
            </a:xfrm>
            <a:custGeom>
              <a:avLst/>
              <a:gdLst/>
              <a:ahLst/>
              <a:cxnLst/>
              <a:rect l="l" t="t" r="r" b="b"/>
              <a:pathLst>
                <a:path w="739" h="844" extrusionOk="0">
                  <a:moveTo>
                    <a:pt x="369" y="1"/>
                  </a:moveTo>
                  <a:cubicBezTo>
                    <a:pt x="330" y="14"/>
                    <a:pt x="303" y="14"/>
                    <a:pt x="264" y="14"/>
                  </a:cubicBezTo>
                  <a:cubicBezTo>
                    <a:pt x="198" y="40"/>
                    <a:pt x="145" y="66"/>
                    <a:pt x="106" y="119"/>
                  </a:cubicBezTo>
                  <a:cubicBezTo>
                    <a:pt x="79" y="132"/>
                    <a:pt x="66" y="159"/>
                    <a:pt x="53" y="185"/>
                  </a:cubicBezTo>
                  <a:cubicBezTo>
                    <a:pt x="13" y="251"/>
                    <a:pt x="0" y="304"/>
                    <a:pt x="0" y="369"/>
                  </a:cubicBezTo>
                  <a:lnTo>
                    <a:pt x="0" y="475"/>
                  </a:lnTo>
                  <a:cubicBezTo>
                    <a:pt x="0" y="528"/>
                    <a:pt x="0" y="580"/>
                    <a:pt x="26" y="620"/>
                  </a:cubicBezTo>
                  <a:cubicBezTo>
                    <a:pt x="40" y="673"/>
                    <a:pt x="66" y="712"/>
                    <a:pt x="106" y="738"/>
                  </a:cubicBezTo>
                  <a:cubicBezTo>
                    <a:pt x="132" y="778"/>
                    <a:pt x="171" y="804"/>
                    <a:pt x="224" y="818"/>
                  </a:cubicBezTo>
                  <a:cubicBezTo>
                    <a:pt x="264" y="844"/>
                    <a:pt x="316" y="844"/>
                    <a:pt x="369" y="844"/>
                  </a:cubicBezTo>
                  <a:cubicBezTo>
                    <a:pt x="395" y="844"/>
                    <a:pt x="435" y="844"/>
                    <a:pt x="461" y="831"/>
                  </a:cubicBezTo>
                  <a:cubicBezTo>
                    <a:pt x="527" y="818"/>
                    <a:pt x="580" y="791"/>
                    <a:pt x="619" y="738"/>
                  </a:cubicBezTo>
                  <a:cubicBezTo>
                    <a:pt x="646" y="712"/>
                    <a:pt x="659" y="686"/>
                    <a:pt x="685" y="659"/>
                  </a:cubicBezTo>
                  <a:cubicBezTo>
                    <a:pt x="712" y="607"/>
                    <a:pt x="725" y="541"/>
                    <a:pt x="738" y="475"/>
                  </a:cubicBezTo>
                  <a:lnTo>
                    <a:pt x="738" y="369"/>
                  </a:lnTo>
                  <a:cubicBezTo>
                    <a:pt x="738" y="317"/>
                    <a:pt x="725" y="277"/>
                    <a:pt x="699" y="238"/>
                  </a:cubicBezTo>
                  <a:cubicBezTo>
                    <a:pt x="685" y="185"/>
                    <a:pt x="659" y="145"/>
                    <a:pt x="619" y="119"/>
                  </a:cubicBezTo>
                  <a:cubicBezTo>
                    <a:pt x="593" y="80"/>
                    <a:pt x="554" y="53"/>
                    <a:pt x="501" y="40"/>
                  </a:cubicBezTo>
                  <a:cubicBezTo>
                    <a:pt x="461" y="14"/>
                    <a:pt x="409" y="1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9"/>
            <p:cNvSpPr/>
            <p:nvPr/>
          </p:nvSpPr>
          <p:spPr>
            <a:xfrm>
              <a:off x="14900125" y="4571317"/>
              <a:ext cx="53962" cy="47193"/>
            </a:xfrm>
            <a:custGeom>
              <a:avLst/>
              <a:gdLst/>
              <a:ahLst/>
              <a:cxnLst/>
              <a:rect l="l" t="t" r="r" b="b"/>
              <a:pathLst>
                <a:path w="845" h="739" extrusionOk="0">
                  <a:moveTo>
                    <a:pt x="370" y="0"/>
                  </a:moveTo>
                  <a:cubicBezTo>
                    <a:pt x="317" y="0"/>
                    <a:pt x="277" y="13"/>
                    <a:pt x="225" y="40"/>
                  </a:cubicBezTo>
                  <a:cubicBezTo>
                    <a:pt x="185" y="53"/>
                    <a:pt x="146" y="79"/>
                    <a:pt x="106" y="106"/>
                  </a:cubicBezTo>
                  <a:cubicBezTo>
                    <a:pt x="80" y="145"/>
                    <a:pt x="53" y="185"/>
                    <a:pt x="40" y="224"/>
                  </a:cubicBezTo>
                  <a:cubicBezTo>
                    <a:pt x="14" y="277"/>
                    <a:pt x="1" y="317"/>
                    <a:pt x="1" y="369"/>
                  </a:cubicBezTo>
                  <a:cubicBezTo>
                    <a:pt x="14" y="409"/>
                    <a:pt x="14" y="435"/>
                    <a:pt x="14" y="475"/>
                  </a:cubicBezTo>
                  <a:cubicBezTo>
                    <a:pt x="40" y="527"/>
                    <a:pt x="67" y="580"/>
                    <a:pt x="106" y="633"/>
                  </a:cubicBezTo>
                  <a:cubicBezTo>
                    <a:pt x="132" y="646"/>
                    <a:pt x="159" y="672"/>
                    <a:pt x="185" y="685"/>
                  </a:cubicBezTo>
                  <a:cubicBezTo>
                    <a:pt x="238" y="725"/>
                    <a:pt x="304" y="738"/>
                    <a:pt x="370" y="738"/>
                  </a:cubicBezTo>
                  <a:lnTo>
                    <a:pt x="475" y="738"/>
                  </a:lnTo>
                  <a:cubicBezTo>
                    <a:pt x="528" y="738"/>
                    <a:pt x="580" y="725"/>
                    <a:pt x="620" y="712"/>
                  </a:cubicBezTo>
                  <a:cubicBezTo>
                    <a:pt x="660" y="699"/>
                    <a:pt x="699" y="672"/>
                    <a:pt x="739" y="633"/>
                  </a:cubicBezTo>
                  <a:cubicBezTo>
                    <a:pt x="778" y="593"/>
                    <a:pt x="805" y="554"/>
                    <a:pt x="818" y="514"/>
                  </a:cubicBezTo>
                  <a:cubicBezTo>
                    <a:pt x="831" y="475"/>
                    <a:pt x="844" y="422"/>
                    <a:pt x="844" y="369"/>
                  </a:cubicBezTo>
                  <a:cubicBezTo>
                    <a:pt x="844" y="343"/>
                    <a:pt x="831" y="303"/>
                    <a:pt x="831" y="277"/>
                  </a:cubicBezTo>
                  <a:cubicBezTo>
                    <a:pt x="818" y="211"/>
                    <a:pt x="778" y="158"/>
                    <a:pt x="739" y="106"/>
                  </a:cubicBezTo>
                  <a:cubicBezTo>
                    <a:pt x="712" y="93"/>
                    <a:pt x="686" y="79"/>
                    <a:pt x="660" y="53"/>
                  </a:cubicBezTo>
                  <a:cubicBezTo>
                    <a:pt x="607" y="27"/>
                    <a:pt x="541" y="0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9"/>
            <p:cNvSpPr/>
            <p:nvPr/>
          </p:nvSpPr>
          <p:spPr>
            <a:xfrm>
              <a:off x="14893419" y="3557302"/>
              <a:ext cx="47193" cy="53962"/>
            </a:xfrm>
            <a:custGeom>
              <a:avLst/>
              <a:gdLst/>
              <a:ahLst/>
              <a:cxnLst/>
              <a:rect l="l" t="t" r="r" b="b"/>
              <a:pathLst>
                <a:path w="739" h="845" extrusionOk="0">
                  <a:moveTo>
                    <a:pt x="369" y="1"/>
                  </a:moveTo>
                  <a:cubicBezTo>
                    <a:pt x="343" y="1"/>
                    <a:pt x="303" y="1"/>
                    <a:pt x="277" y="14"/>
                  </a:cubicBezTo>
                  <a:cubicBezTo>
                    <a:pt x="211" y="27"/>
                    <a:pt x="158" y="53"/>
                    <a:pt x="106" y="106"/>
                  </a:cubicBezTo>
                  <a:cubicBezTo>
                    <a:pt x="93" y="132"/>
                    <a:pt x="66" y="159"/>
                    <a:pt x="53" y="185"/>
                  </a:cubicBezTo>
                  <a:cubicBezTo>
                    <a:pt x="13" y="238"/>
                    <a:pt x="0" y="304"/>
                    <a:pt x="0" y="370"/>
                  </a:cubicBezTo>
                  <a:lnTo>
                    <a:pt x="0" y="475"/>
                  </a:lnTo>
                  <a:cubicBezTo>
                    <a:pt x="0" y="528"/>
                    <a:pt x="13" y="567"/>
                    <a:pt x="40" y="607"/>
                  </a:cubicBezTo>
                  <a:cubicBezTo>
                    <a:pt x="53" y="660"/>
                    <a:pt x="79" y="699"/>
                    <a:pt x="106" y="725"/>
                  </a:cubicBezTo>
                  <a:cubicBezTo>
                    <a:pt x="145" y="765"/>
                    <a:pt x="185" y="791"/>
                    <a:pt x="224" y="805"/>
                  </a:cubicBezTo>
                  <a:cubicBezTo>
                    <a:pt x="277" y="831"/>
                    <a:pt x="317" y="844"/>
                    <a:pt x="369" y="844"/>
                  </a:cubicBezTo>
                  <a:cubicBezTo>
                    <a:pt x="409" y="831"/>
                    <a:pt x="435" y="831"/>
                    <a:pt x="475" y="831"/>
                  </a:cubicBezTo>
                  <a:cubicBezTo>
                    <a:pt x="527" y="805"/>
                    <a:pt x="580" y="778"/>
                    <a:pt x="633" y="725"/>
                  </a:cubicBezTo>
                  <a:cubicBezTo>
                    <a:pt x="646" y="712"/>
                    <a:pt x="672" y="686"/>
                    <a:pt x="685" y="660"/>
                  </a:cubicBezTo>
                  <a:cubicBezTo>
                    <a:pt x="725" y="594"/>
                    <a:pt x="738" y="541"/>
                    <a:pt x="738" y="475"/>
                  </a:cubicBezTo>
                  <a:lnTo>
                    <a:pt x="738" y="370"/>
                  </a:lnTo>
                  <a:cubicBezTo>
                    <a:pt x="738" y="317"/>
                    <a:pt x="725" y="264"/>
                    <a:pt x="712" y="225"/>
                  </a:cubicBezTo>
                  <a:cubicBezTo>
                    <a:pt x="685" y="172"/>
                    <a:pt x="672" y="132"/>
                    <a:pt x="633" y="106"/>
                  </a:cubicBezTo>
                  <a:cubicBezTo>
                    <a:pt x="593" y="67"/>
                    <a:pt x="554" y="40"/>
                    <a:pt x="514" y="27"/>
                  </a:cubicBezTo>
                  <a:cubicBezTo>
                    <a:pt x="475" y="1"/>
                    <a:pt x="422" y="1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9"/>
            <p:cNvSpPr/>
            <p:nvPr/>
          </p:nvSpPr>
          <p:spPr>
            <a:xfrm>
              <a:off x="15908271" y="3537122"/>
              <a:ext cx="60603" cy="46362"/>
            </a:xfrm>
            <a:custGeom>
              <a:avLst/>
              <a:gdLst/>
              <a:ahLst/>
              <a:cxnLst/>
              <a:rect l="l" t="t" r="r" b="b"/>
              <a:pathLst>
                <a:path w="949" h="726" extrusionOk="0">
                  <a:moveTo>
                    <a:pt x="474" y="0"/>
                  </a:moveTo>
                  <a:cubicBezTo>
                    <a:pt x="0" y="0"/>
                    <a:pt x="0" y="725"/>
                    <a:pt x="474" y="725"/>
                  </a:cubicBezTo>
                  <a:cubicBezTo>
                    <a:pt x="949" y="725"/>
                    <a:pt x="949" y="0"/>
                    <a:pt x="4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14087260" y="5490183"/>
              <a:ext cx="5109" cy="10154"/>
            </a:xfrm>
            <a:custGeom>
              <a:avLst/>
              <a:gdLst/>
              <a:ahLst/>
              <a:cxnLst/>
              <a:rect l="l" t="t" r="r" b="b"/>
              <a:pathLst>
                <a:path w="80" h="159" extrusionOk="0">
                  <a:moveTo>
                    <a:pt x="79" y="1"/>
                  </a:moveTo>
                  <a:cubicBezTo>
                    <a:pt x="40" y="67"/>
                    <a:pt x="14" y="119"/>
                    <a:pt x="0" y="159"/>
                  </a:cubicBezTo>
                  <a:cubicBezTo>
                    <a:pt x="27" y="106"/>
                    <a:pt x="53" y="53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11795325" y="4074053"/>
              <a:ext cx="35451" cy="1553439"/>
            </a:xfrm>
            <a:custGeom>
              <a:avLst/>
              <a:gdLst/>
              <a:ahLst/>
              <a:cxnLst/>
              <a:rect l="l" t="t" r="r" b="b"/>
              <a:pathLst>
                <a:path w="555" h="38715" extrusionOk="0">
                  <a:moveTo>
                    <a:pt x="1" y="0"/>
                  </a:moveTo>
                  <a:lnTo>
                    <a:pt x="1" y="38715"/>
                  </a:lnTo>
                  <a:lnTo>
                    <a:pt x="554" y="38715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1"/>
          <p:cNvSpPr/>
          <p:nvPr/>
        </p:nvSpPr>
        <p:spPr>
          <a:xfrm>
            <a:off x="158636" y="377479"/>
            <a:ext cx="8844455" cy="4395773"/>
          </a:xfrm>
          <a:custGeom>
            <a:avLst/>
            <a:gdLst/>
            <a:ahLst/>
            <a:cxnLst/>
            <a:rect l="l" t="t" r="r" b="b"/>
            <a:pathLst>
              <a:path w="275657" h="137004" extrusionOk="0">
                <a:moveTo>
                  <a:pt x="0" y="1"/>
                </a:moveTo>
                <a:lnTo>
                  <a:pt x="0" y="57741"/>
                </a:lnTo>
                <a:cubicBezTo>
                  <a:pt x="5789" y="57926"/>
                  <a:pt x="10409" y="62676"/>
                  <a:pt x="10409" y="68502"/>
                </a:cubicBezTo>
                <a:cubicBezTo>
                  <a:pt x="10409" y="74328"/>
                  <a:pt x="5789" y="79078"/>
                  <a:pt x="0" y="79263"/>
                </a:cubicBezTo>
                <a:lnTo>
                  <a:pt x="0" y="137003"/>
                </a:lnTo>
                <a:lnTo>
                  <a:pt x="275657" y="137003"/>
                </a:lnTo>
                <a:lnTo>
                  <a:pt x="275657" y="79263"/>
                </a:lnTo>
                <a:cubicBezTo>
                  <a:pt x="269720" y="79263"/>
                  <a:pt x="264896" y="74458"/>
                  <a:pt x="264896" y="68502"/>
                </a:cubicBezTo>
                <a:cubicBezTo>
                  <a:pt x="264896" y="62565"/>
                  <a:pt x="269720" y="57741"/>
                  <a:pt x="275657" y="57741"/>
                </a:cubicBezTo>
                <a:lnTo>
                  <a:pt x="27565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9" name="Google Shape;1119;p11"/>
          <p:cNvGrpSpPr/>
          <p:nvPr/>
        </p:nvGrpSpPr>
        <p:grpSpPr>
          <a:xfrm>
            <a:off x="8607" y="4897646"/>
            <a:ext cx="9135594" cy="237557"/>
            <a:chOff x="8607" y="4897646"/>
            <a:chExt cx="9135594" cy="237557"/>
          </a:xfrm>
        </p:grpSpPr>
        <p:sp>
          <p:nvSpPr>
            <p:cNvPr id="1120" name="Google Shape;1120;p11"/>
            <p:cNvSpPr/>
            <p:nvPr/>
          </p:nvSpPr>
          <p:spPr>
            <a:xfrm>
              <a:off x="8607" y="4897646"/>
              <a:ext cx="9135594" cy="237557"/>
            </a:xfrm>
            <a:custGeom>
              <a:avLst/>
              <a:gdLst/>
              <a:ahLst/>
              <a:cxnLst/>
              <a:rect l="l" t="t" r="r" b="b"/>
              <a:pathLst>
                <a:path w="284731" h="7404" extrusionOk="0">
                  <a:moveTo>
                    <a:pt x="1" y="0"/>
                  </a:moveTo>
                  <a:lnTo>
                    <a:pt x="1" y="7403"/>
                  </a:lnTo>
                  <a:lnTo>
                    <a:pt x="284730" y="7403"/>
                  </a:lnTo>
                  <a:lnTo>
                    <a:pt x="284730" y="0"/>
                  </a:lnTo>
                  <a:close/>
                </a:path>
              </a:pathLst>
            </a:custGeom>
            <a:solidFill>
              <a:srgbClr val="F03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1" name="Google Shape;1121;p11"/>
            <p:cNvGrpSpPr/>
            <p:nvPr/>
          </p:nvGrpSpPr>
          <p:grpSpPr>
            <a:xfrm>
              <a:off x="82434" y="4966083"/>
              <a:ext cx="8958164" cy="100651"/>
              <a:chOff x="82434" y="4966083"/>
              <a:chExt cx="8958164" cy="100651"/>
            </a:xfrm>
          </p:grpSpPr>
          <p:sp>
            <p:nvSpPr>
              <p:cNvPr id="1122" name="Google Shape;1122;p11"/>
              <p:cNvSpPr/>
              <p:nvPr/>
            </p:nvSpPr>
            <p:spPr>
              <a:xfrm>
                <a:off x="82434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35" y="2005"/>
                    </a:lnTo>
                    <a:lnTo>
                      <a:pt x="631" y="3136"/>
                    </a:lnTo>
                    <a:lnTo>
                      <a:pt x="1652" y="2598"/>
                    </a:lnTo>
                    <a:lnTo>
                      <a:pt x="2654" y="3136"/>
                    </a:lnTo>
                    <a:lnTo>
                      <a:pt x="2468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1"/>
              <p:cNvSpPr/>
              <p:nvPr/>
            </p:nvSpPr>
            <p:spPr>
              <a:xfrm>
                <a:off x="302088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4" y="1"/>
                    </a:moveTo>
                    <a:lnTo>
                      <a:pt x="1133" y="1040"/>
                    </a:lnTo>
                    <a:lnTo>
                      <a:pt x="1" y="1207"/>
                    </a:lnTo>
                    <a:lnTo>
                      <a:pt x="817" y="2005"/>
                    </a:lnTo>
                    <a:lnTo>
                      <a:pt x="632" y="3136"/>
                    </a:lnTo>
                    <a:lnTo>
                      <a:pt x="1634" y="2598"/>
                    </a:lnTo>
                    <a:lnTo>
                      <a:pt x="2654" y="3136"/>
                    </a:lnTo>
                    <a:lnTo>
                      <a:pt x="2469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1"/>
              <p:cNvSpPr/>
              <p:nvPr/>
            </p:nvSpPr>
            <p:spPr>
              <a:xfrm>
                <a:off x="530116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6" y="2005"/>
                    </a:lnTo>
                    <a:lnTo>
                      <a:pt x="631" y="3136"/>
                    </a:lnTo>
                    <a:lnTo>
                      <a:pt x="1633" y="2598"/>
                    </a:lnTo>
                    <a:lnTo>
                      <a:pt x="2653" y="3136"/>
                    </a:lnTo>
                    <a:lnTo>
                      <a:pt x="2449" y="2005"/>
                    </a:lnTo>
                    <a:lnTo>
                      <a:pt x="3284" y="1207"/>
                    </a:lnTo>
                    <a:lnTo>
                      <a:pt x="2152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1"/>
              <p:cNvSpPr/>
              <p:nvPr/>
            </p:nvSpPr>
            <p:spPr>
              <a:xfrm>
                <a:off x="758112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7" y="2005"/>
                    </a:lnTo>
                    <a:lnTo>
                      <a:pt x="613" y="3136"/>
                    </a:lnTo>
                    <a:lnTo>
                      <a:pt x="1633" y="2598"/>
                    </a:lnTo>
                    <a:lnTo>
                      <a:pt x="2653" y="3136"/>
                    </a:lnTo>
                    <a:lnTo>
                      <a:pt x="2449" y="2005"/>
                    </a:lnTo>
                    <a:lnTo>
                      <a:pt x="3284" y="1207"/>
                    </a:lnTo>
                    <a:lnTo>
                      <a:pt x="2134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1"/>
              <p:cNvSpPr/>
              <p:nvPr/>
            </p:nvSpPr>
            <p:spPr>
              <a:xfrm>
                <a:off x="985499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51" y="1040"/>
                    </a:lnTo>
                    <a:lnTo>
                      <a:pt x="1" y="1207"/>
                    </a:lnTo>
                    <a:lnTo>
                      <a:pt x="836" y="2005"/>
                    </a:lnTo>
                    <a:lnTo>
                      <a:pt x="632" y="3136"/>
                    </a:lnTo>
                    <a:lnTo>
                      <a:pt x="632" y="3136"/>
                    </a:lnTo>
                    <a:lnTo>
                      <a:pt x="1652" y="2598"/>
                    </a:lnTo>
                    <a:lnTo>
                      <a:pt x="2673" y="3136"/>
                    </a:lnTo>
                    <a:lnTo>
                      <a:pt x="2469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1"/>
              <p:cNvSpPr/>
              <p:nvPr/>
            </p:nvSpPr>
            <p:spPr>
              <a:xfrm>
                <a:off x="1213527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1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35" y="2005"/>
                    </a:lnTo>
                    <a:lnTo>
                      <a:pt x="631" y="3136"/>
                    </a:lnTo>
                    <a:lnTo>
                      <a:pt x="631" y="3136"/>
                    </a:lnTo>
                    <a:lnTo>
                      <a:pt x="1651" y="2598"/>
                    </a:lnTo>
                    <a:lnTo>
                      <a:pt x="2653" y="3136"/>
                    </a:lnTo>
                    <a:lnTo>
                      <a:pt x="2468" y="2005"/>
                    </a:lnTo>
                    <a:lnTo>
                      <a:pt x="3284" y="1207"/>
                    </a:lnTo>
                    <a:lnTo>
                      <a:pt x="2152" y="1040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1"/>
              <p:cNvSpPr/>
              <p:nvPr/>
            </p:nvSpPr>
            <p:spPr>
              <a:xfrm>
                <a:off x="1441523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7" y="2005"/>
                    </a:lnTo>
                    <a:lnTo>
                      <a:pt x="631" y="3136"/>
                    </a:lnTo>
                    <a:lnTo>
                      <a:pt x="631" y="3136"/>
                    </a:lnTo>
                    <a:lnTo>
                      <a:pt x="1652" y="2598"/>
                    </a:lnTo>
                    <a:lnTo>
                      <a:pt x="2653" y="3136"/>
                    </a:lnTo>
                    <a:lnTo>
                      <a:pt x="2468" y="2005"/>
                    </a:lnTo>
                    <a:lnTo>
                      <a:pt x="3284" y="1207"/>
                    </a:lnTo>
                    <a:lnTo>
                      <a:pt x="2152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1"/>
              <p:cNvSpPr/>
              <p:nvPr/>
            </p:nvSpPr>
            <p:spPr>
              <a:xfrm>
                <a:off x="1669519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7" y="2005"/>
                    </a:lnTo>
                    <a:lnTo>
                      <a:pt x="631" y="3136"/>
                    </a:lnTo>
                    <a:lnTo>
                      <a:pt x="1633" y="2598"/>
                    </a:lnTo>
                    <a:lnTo>
                      <a:pt x="2654" y="3136"/>
                    </a:lnTo>
                    <a:lnTo>
                      <a:pt x="2468" y="2005"/>
                    </a:lnTo>
                    <a:lnTo>
                      <a:pt x="3284" y="1207"/>
                    </a:lnTo>
                    <a:lnTo>
                      <a:pt x="2153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1"/>
              <p:cNvSpPr/>
              <p:nvPr/>
            </p:nvSpPr>
            <p:spPr>
              <a:xfrm>
                <a:off x="1897515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1" y="1207"/>
                    </a:lnTo>
                    <a:lnTo>
                      <a:pt x="817" y="2005"/>
                    </a:lnTo>
                    <a:lnTo>
                      <a:pt x="631" y="3136"/>
                    </a:lnTo>
                    <a:lnTo>
                      <a:pt x="1633" y="2598"/>
                    </a:lnTo>
                    <a:lnTo>
                      <a:pt x="2654" y="3136"/>
                    </a:lnTo>
                    <a:lnTo>
                      <a:pt x="2450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1"/>
              <p:cNvSpPr/>
              <p:nvPr/>
            </p:nvSpPr>
            <p:spPr>
              <a:xfrm>
                <a:off x="2125511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3" y="1040"/>
                    </a:lnTo>
                    <a:lnTo>
                      <a:pt x="1" y="1207"/>
                    </a:lnTo>
                    <a:lnTo>
                      <a:pt x="817" y="2005"/>
                    </a:lnTo>
                    <a:lnTo>
                      <a:pt x="613" y="3136"/>
                    </a:lnTo>
                    <a:lnTo>
                      <a:pt x="613" y="3136"/>
                    </a:lnTo>
                    <a:lnTo>
                      <a:pt x="1633" y="2598"/>
                    </a:lnTo>
                    <a:lnTo>
                      <a:pt x="2654" y="3136"/>
                    </a:lnTo>
                    <a:lnTo>
                      <a:pt x="2450" y="2005"/>
                    </a:lnTo>
                    <a:lnTo>
                      <a:pt x="3285" y="1207"/>
                    </a:lnTo>
                    <a:lnTo>
                      <a:pt x="2134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1"/>
              <p:cNvSpPr/>
              <p:nvPr/>
            </p:nvSpPr>
            <p:spPr>
              <a:xfrm>
                <a:off x="2352929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51" y="1040"/>
                    </a:lnTo>
                    <a:lnTo>
                      <a:pt x="0" y="1207"/>
                    </a:lnTo>
                    <a:lnTo>
                      <a:pt x="835" y="2005"/>
                    </a:lnTo>
                    <a:lnTo>
                      <a:pt x="631" y="3136"/>
                    </a:lnTo>
                    <a:lnTo>
                      <a:pt x="1652" y="2598"/>
                    </a:lnTo>
                    <a:lnTo>
                      <a:pt x="2672" y="3136"/>
                    </a:lnTo>
                    <a:lnTo>
                      <a:pt x="2468" y="2005"/>
                    </a:lnTo>
                    <a:lnTo>
                      <a:pt x="3284" y="1207"/>
                    </a:lnTo>
                    <a:lnTo>
                      <a:pt x="2153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1"/>
              <p:cNvSpPr/>
              <p:nvPr/>
            </p:nvSpPr>
            <p:spPr>
              <a:xfrm>
                <a:off x="2580925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32" y="1040"/>
                    </a:lnTo>
                    <a:lnTo>
                      <a:pt x="1" y="1207"/>
                    </a:lnTo>
                    <a:lnTo>
                      <a:pt x="835" y="2005"/>
                    </a:lnTo>
                    <a:lnTo>
                      <a:pt x="631" y="3136"/>
                    </a:lnTo>
                    <a:lnTo>
                      <a:pt x="631" y="3136"/>
                    </a:lnTo>
                    <a:lnTo>
                      <a:pt x="1652" y="2598"/>
                    </a:lnTo>
                    <a:lnTo>
                      <a:pt x="2654" y="3136"/>
                    </a:lnTo>
                    <a:lnTo>
                      <a:pt x="2468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1"/>
              <p:cNvSpPr/>
              <p:nvPr/>
            </p:nvSpPr>
            <p:spPr>
              <a:xfrm>
                <a:off x="2808921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52" y="1"/>
                    </a:moveTo>
                    <a:lnTo>
                      <a:pt x="1133" y="1040"/>
                    </a:lnTo>
                    <a:lnTo>
                      <a:pt x="1" y="1207"/>
                    </a:lnTo>
                    <a:lnTo>
                      <a:pt x="817" y="2005"/>
                    </a:lnTo>
                    <a:lnTo>
                      <a:pt x="632" y="3136"/>
                    </a:lnTo>
                    <a:lnTo>
                      <a:pt x="1652" y="2598"/>
                    </a:lnTo>
                    <a:lnTo>
                      <a:pt x="2654" y="3136"/>
                    </a:lnTo>
                    <a:lnTo>
                      <a:pt x="2468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1"/>
              <p:cNvSpPr/>
              <p:nvPr/>
            </p:nvSpPr>
            <p:spPr>
              <a:xfrm>
                <a:off x="3036917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4" y="1"/>
                    </a:moveTo>
                    <a:lnTo>
                      <a:pt x="1133" y="1040"/>
                    </a:lnTo>
                    <a:lnTo>
                      <a:pt x="1" y="1207"/>
                    </a:lnTo>
                    <a:lnTo>
                      <a:pt x="817" y="2005"/>
                    </a:lnTo>
                    <a:lnTo>
                      <a:pt x="632" y="3136"/>
                    </a:lnTo>
                    <a:lnTo>
                      <a:pt x="1634" y="2598"/>
                    </a:lnTo>
                    <a:lnTo>
                      <a:pt x="2654" y="3136"/>
                    </a:lnTo>
                    <a:lnTo>
                      <a:pt x="2469" y="2005"/>
                    </a:lnTo>
                    <a:lnTo>
                      <a:pt x="3285" y="1207"/>
                    </a:lnTo>
                    <a:lnTo>
                      <a:pt x="2153" y="1040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1"/>
              <p:cNvSpPr/>
              <p:nvPr/>
            </p:nvSpPr>
            <p:spPr>
              <a:xfrm>
                <a:off x="3264945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6" y="2005"/>
                    </a:lnTo>
                    <a:lnTo>
                      <a:pt x="631" y="3136"/>
                    </a:lnTo>
                    <a:lnTo>
                      <a:pt x="631" y="3136"/>
                    </a:lnTo>
                    <a:lnTo>
                      <a:pt x="1633" y="2598"/>
                    </a:lnTo>
                    <a:lnTo>
                      <a:pt x="2653" y="3136"/>
                    </a:lnTo>
                    <a:lnTo>
                      <a:pt x="2449" y="2005"/>
                    </a:lnTo>
                    <a:lnTo>
                      <a:pt x="3284" y="1207"/>
                    </a:lnTo>
                    <a:lnTo>
                      <a:pt x="2152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1"/>
              <p:cNvSpPr/>
              <p:nvPr/>
            </p:nvSpPr>
            <p:spPr>
              <a:xfrm>
                <a:off x="3492941" y="4966083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7" y="2005"/>
                    </a:lnTo>
                    <a:lnTo>
                      <a:pt x="613" y="3136"/>
                    </a:lnTo>
                    <a:lnTo>
                      <a:pt x="1633" y="2598"/>
                    </a:lnTo>
                    <a:lnTo>
                      <a:pt x="2653" y="3136"/>
                    </a:lnTo>
                    <a:lnTo>
                      <a:pt x="2449" y="2005"/>
                    </a:lnTo>
                    <a:lnTo>
                      <a:pt x="3284" y="1207"/>
                    </a:lnTo>
                    <a:lnTo>
                      <a:pt x="2134" y="1040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1"/>
              <p:cNvSpPr/>
              <p:nvPr/>
            </p:nvSpPr>
            <p:spPr>
              <a:xfrm>
                <a:off x="3711408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0"/>
                    </a:moveTo>
                    <a:lnTo>
                      <a:pt x="1132" y="1039"/>
                    </a:lnTo>
                    <a:lnTo>
                      <a:pt x="1" y="1188"/>
                    </a:lnTo>
                    <a:lnTo>
                      <a:pt x="817" y="2004"/>
                    </a:lnTo>
                    <a:lnTo>
                      <a:pt x="631" y="3117"/>
                    </a:lnTo>
                    <a:lnTo>
                      <a:pt x="1633" y="2598"/>
                    </a:lnTo>
                    <a:lnTo>
                      <a:pt x="2654" y="3117"/>
                    </a:lnTo>
                    <a:lnTo>
                      <a:pt x="2468" y="2004"/>
                    </a:lnTo>
                    <a:lnTo>
                      <a:pt x="3285" y="1188"/>
                    </a:lnTo>
                    <a:lnTo>
                      <a:pt x="2153" y="1039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1"/>
              <p:cNvSpPr/>
              <p:nvPr/>
            </p:nvSpPr>
            <p:spPr>
              <a:xfrm>
                <a:off x="3939404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0"/>
                    </a:moveTo>
                    <a:lnTo>
                      <a:pt x="1133" y="1039"/>
                    </a:lnTo>
                    <a:lnTo>
                      <a:pt x="1" y="1188"/>
                    </a:lnTo>
                    <a:lnTo>
                      <a:pt x="817" y="2004"/>
                    </a:lnTo>
                    <a:lnTo>
                      <a:pt x="632" y="3117"/>
                    </a:lnTo>
                    <a:lnTo>
                      <a:pt x="1634" y="2598"/>
                    </a:lnTo>
                    <a:lnTo>
                      <a:pt x="2654" y="3117"/>
                    </a:lnTo>
                    <a:lnTo>
                      <a:pt x="2468" y="2004"/>
                    </a:lnTo>
                    <a:lnTo>
                      <a:pt x="3285" y="1188"/>
                    </a:lnTo>
                    <a:lnTo>
                      <a:pt x="2153" y="1039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1"/>
              <p:cNvSpPr/>
              <p:nvPr/>
            </p:nvSpPr>
            <p:spPr>
              <a:xfrm>
                <a:off x="4167400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0"/>
                    </a:moveTo>
                    <a:lnTo>
                      <a:pt x="1133" y="1039"/>
                    </a:lnTo>
                    <a:lnTo>
                      <a:pt x="1" y="1188"/>
                    </a:lnTo>
                    <a:lnTo>
                      <a:pt x="817" y="2004"/>
                    </a:lnTo>
                    <a:lnTo>
                      <a:pt x="613" y="3117"/>
                    </a:lnTo>
                    <a:lnTo>
                      <a:pt x="613" y="3117"/>
                    </a:lnTo>
                    <a:lnTo>
                      <a:pt x="1634" y="2598"/>
                    </a:lnTo>
                    <a:lnTo>
                      <a:pt x="2654" y="3117"/>
                    </a:lnTo>
                    <a:lnTo>
                      <a:pt x="2450" y="2004"/>
                    </a:lnTo>
                    <a:lnTo>
                      <a:pt x="3285" y="1188"/>
                    </a:lnTo>
                    <a:lnTo>
                      <a:pt x="2153" y="1039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1"/>
              <p:cNvSpPr/>
              <p:nvPr/>
            </p:nvSpPr>
            <p:spPr>
              <a:xfrm>
                <a:off x="4395428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0"/>
                    </a:moveTo>
                    <a:lnTo>
                      <a:pt x="1132" y="1039"/>
                    </a:lnTo>
                    <a:lnTo>
                      <a:pt x="0" y="1188"/>
                    </a:lnTo>
                    <a:lnTo>
                      <a:pt x="816" y="2004"/>
                    </a:lnTo>
                    <a:lnTo>
                      <a:pt x="612" y="3117"/>
                    </a:lnTo>
                    <a:lnTo>
                      <a:pt x="1633" y="2598"/>
                    </a:lnTo>
                    <a:lnTo>
                      <a:pt x="2653" y="3117"/>
                    </a:lnTo>
                    <a:lnTo>
                      <a:pt x="2449" y="2004"/>
                    </a:lnTo>
                    <a:lnTo>
                      <a:pt x="3284" y="1188"/>
                    </a:lnTo>
                    <a:lnTo>
                      <a:pt x="2134" y="1039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1"/>
              <p:cNvSpPr/>
              <p:nvPr/>
            </p:nvSpPr>
            <p:spPr>
              <a:xfrm>
                <a:off x="4622815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51" y="1039"/>
                    </a:lnTo>
                    <a:lnTo>
                      <a:pt x="1" y="1188"/>
                    </a:lnTo>
                    <a:lnTo>
                      <a:pt x="836" y="2004"/>
                    </a:lnTo>
                    <a:lnTo>
                      <a:pt x="632" y="3117"/>
                    </a:lnTo>
                    <a:lnTo>
                      <a:pt x="1652" y="2598"/>
                    </a:lnTo>
                    <a:lnTo>
                      <a:pt x="2673" y="3117"/>
                    </a:lnTo>
                    <a:lnTo>
                      <a:pt x="2468" y="2004"/>
                    </a:lnTo>
                    <a:lnTo>
                      <a:pt x="3285" y="1188"/>
                    </a:lnTo>
                    <a:lnTo>
                      <a:pt x="2153" y="1039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1"/>
              <p:cNvSpPr/>
              <p:nvPr/>
            </p:nvSpPr>
            <p:spPr>
              <a:xfrm>
                <a:off x="4850811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33" y="1039"/>
                    </a:lnTo>
                    <a:lnTo>
                      <a:pt x="1" y="1188"/>
                    </a:lnTo>
                    <a:lnTo>
                      <a:pt x="817" y="2004"/>
                    </a:lnTo>
                    <a:lnTo>
                      <a:pt x="632" y="3117"/>
                    </a:lnTo>
                    <a:lnTo>
                      <a:pt x="1652" y="2598"/>
                    </a:lnTo>
                    <a:lnTo>
                      <a:pt x="2654" y="3117"/>
                    </a:lnTo>
                    <a:lnTo>
                      <a:pt x="2469" y="2004"/>
                    </a:lnTo>
                    <a:lnTo>
                      <a:pt x="3285" y="1188"/>
                    </a:lnTo>
                    <a:lnTo>
                      <a:pt x="2153" y="1039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1"/>
              <p:cNvSpPr/>
              <p:nvPr/>
            </p:nvSpPr>
            <p:spPr>
              <a:xfrm>
                <a:off x="5078839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0"/>
                    </a:moveTo>
                    <a:lnTo>
                      <a:pt x="1132" y="1039"/>
                    </a:lnTo>
                    <a:lnTo>
                      <a:pt x="0" y="1188"/>
                    </a:lnTo>
                    <a:lnTo>
                      <a:pt x="816" y="2004"/>
                    </a:lnTo>
                    <a:lnTo>
                      <a:pt x="631" y="3117"/>
                    </a:lnTo>
                    <a:lnTo>
                      <a:pt x="1651" y="2598"/>
                    </a:lnTo>
                    <a:lnTo>
                      <a:pt x="2653" y="3117"/>
                    </a:lnTo>
                    <a:lnTo>
                      <a:pt x="2468" y="2004"/>
                    </a:lnTo>
                    <a:lnTo>
                      <a:pt x="3284" y="1188"/>
                    </a:lnTo>
                    <a:lnTo>
                      <a:pt x="2152" y="1039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1"/>
              <p:cNvSpPr/>
              <p:nvPr/>
            </p:nvSpPr>
            <p:spPr>
              <a:xfrm>
                <a:off x="5306835" y="4966083"/>
                <a:ext cx="104790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1"/>
              <p:cNvSpPr/>
              <p:nvPr/>
            </p:nvSpPr>
            <p:spPr>
              <a:xfrm>
                <a:off x="5525911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1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1"/>
              <p:cNvSpPr/>
              <p:nvPr/>
            </p:nvSpPr>
            <p:spPr>
              <a:xfrm>
                <a:off x="5753907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1"/>
              <p:cNvSpPr/>
              <p:nvPr/>
            </p:nvSpPr>
            <p:spPr>
              <a:xfrm>
                <a:off x="5981903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1"/>
              <p:cNvSpPr/>
              <p:nvPr/>
            </p:nvSpPr>
            <p:spPr>
              <a:xfrm>
                <a:off x="6209899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1"/>
              <p:cNvSpPr/>
              <p:nvPr/>
            </p:nvSpPr>
            <p:spPr>
              <a:xfrm>
                <a:off x="6437895" y="4966083"/>
                <a:ext cx="104822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3118" extrusionOk="0">
                    <a:moveTo>
                      <a:pt x="1634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613" y="3118"/>
                    </a:lnTo>
                    <a:lnTo>
                      <a:pt x="1634" y="2598"/>
                    </a:lnTo>
                    <a:lnTo>
                      <a:pt x="2654" y="311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66" y="1188"/>
                    </a:lnTo>
                    <a:lnTo>
                      <a:pt x="2135" y="1021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1"/>
              <p:cNvSpPr/>
              <p:nvPr/>
            </p:nvSpPr>
            <p:spPr>
              <a:xfrm>
                <a:off x="6665314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1"/>
              <p:cNvSpPr/>
              <p:nvPr/>
            </p:nvSpPr>
            <p:spPr>
              <a:xfrm>
                <a:off x="6893310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1"/>
              <p:cNvSpPr/>
              <p:nvPr/>
            </p:nvSpPr>
            <p:spPr>
              <a:xfrm>
                <a:off x="7121306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1"/>
              <p:cNvSpPr/>
              <p:nvPr/>
            </p:nvSpPr>
            <p:spPr>
              <a:xfrm>
                <a:off x="7349334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1"/>
              <p:cNvSpPr/>
              <p:nvPr/>
            </p:nvSpPr>
            <p:spPr>
              <a:xfrm>
                <a:off x="7577330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1"/>
              <p:cNvSpPr/>
              <p:nvPr/>
            </p:nvSpPr>
            <p:spPr>
              <a:xfrm>
                <a:off x="7805326" y="4966083"/>
                <a:ext cx="104790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49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1"/>
              <p:cNvSpPr/>
              <p:nvPr/>
            </p:nvSpPr>
            <p:spPr>
              <a:xfrm>
                <a:off x="8032712" y="4966083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73" y="3118"/>
                    </a:lnTo>
                    <a:lnTo>
                      <a:pt x="2673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1"/>
              <p:cNvSpPr/>
              <p:nvPr/>
            </p:nvSpPr>
            <p:spPr>
              <a:xfrm>
                <a:off x="8260740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1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1"/>
              <p:cNvSpPr/>
              <p:nvPr/>
            </p:nvSpPr>
            <p:spPr>
              <a:xfrm>
                <a:off x="8488736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1"/>
              <p:cNvSpPr/>
              <p:nvPr/>
            </p:nvSpPr>
            <p:spPr>
              <a:xfrm>
                <a:off x="8716732" y="496608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1"/>
              <p:cNvSpPr/>
              <p:nvPr/>
            </p:nvSpPr>
            <p:spPr>
              <a:xfrm>
                <a:off x="8935199" y="4966693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7"/>
                    </a:lnTo>
                    <a:lnTo>
                      <a:pt x="1652" y="2579"/>
                    </a:lnTo>
                    <a:lnTo>
                      <a:pt x="2654" y="3117"/>
                    </a:lnTo>
                    <a:lnTo>
                      <a:pt x="2654" y="3117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2" name="Google Shape;1162;p11"/>
          <p:cNvGrpSpPr/>
          <p:nvPr/>
        </p:nvGrpSpPr>
        <p:grpSpPr>
          <a:xfrm>
            <a:off x="297" y="15560"/>
            <a:ext cx="9143904" cy="237557"/>
            <a:chOff x="297" y="15560"/>
            <a:chExt cx="9143904" cy="237557"/>
          </a:xfrm>
        </p:grpSpPr>
        <p:sp>
          <p:nvSpPr>
            <p:cNvPr id="1163" name="Google Shape;1163;p11"/>
            <p:cNvSpPr/>
            <p:nvPr/>
          </p:nvSpPr>
          <p:spPr>
            <a:xfrm>
              <a:off x="297" y="15560"/>
              <a:ext cx="9143904" cy="237557"/>
            </a:xfrm>
            <a:custGeom>
              <a:avLst/>
              <a:gdLst/>
              <a:ahLst/>
              <a:cxnLst/>
              <a:rect l="l" t="t" r="r" b="b"/>
              <a:pathLst>
                <a:path w="284990" h="7404" extrusionOk="0">
                  <a:moveTo>
                    <a:pt x="0" y="0"/>
                  </a:moveTo>
                  <a:lnTo>
                    <a:pt x="0" y="7403"/>
                  </a:lnTo>
                  <a:lnTo>
                    <a:pt x="284989" y="7403"/>
                  </a:lnTo>
                  <a:lnTo>
                    <a:pt x="284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4" name="Google Shape;1164;p11"/>
            <p:cNvGrpSpPr/>
            <p:nvPr/>
          </p:nvGrpSpPr>
          <p:grpSpPr>
            <a:xfrm>
              <a:off x="74092" y="83998"/>
              <a:ext cx="8958196" cy="100651"/>
              <a:chOff x="74092" y="83998"/>
              <a:chExt cx="8958196" cy="100651"/>
            </a:xfrm>
          </p:grpSpPr>
          <p:sp>
            <p:nvSpPr>
              <p:cNvPr id="1165" name="Google Shape;1165;p11"/>
              <p:cNvSpPr/>
              <p:nvPr/>
            </p:nvSpPr>
            <p:spPr>
              <a:xfrm>
                <a:off x="74092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1"/>
              <p:cNvSpPr/>
              <p:nvPr/>
            </p:nvSpPr>
            <p:spPr>
              <a:xfrm>
                <a:off x="293778" y="83998"/>
                <a:ext cx="104790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12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1"/>
              <p:cNvSpPr/>
              <p:nvPr/>
            </p:nvSpPr>
            <p:spPr>
              <a:xfrm>
                <a:off x="521165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1"/>
              <p:cNvSpPr/>
              <p:nvPr/>
            </p:nvSpPr>
            <p:spPr>
              <a:xfrm>
                <a:off x="749161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1"/>
              <p:cNvSpPr/>
              <p:nvPr/>
            </p:nvSpPr>
            <p:spPr>
              <a:xfrm>
                <a:off x="977189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51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1"/>
              <p:cNvSpPr/>
              <p:nvPr/>
            </p:nvSpPr>
            <p:spPr>
              <a:xfrm>
                <a:off x="1205185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1"/>
              <p:cNvSpPr/>
              <p:nvPr/>
            </p:nvSpPr>
            <p:spPr>
              <a:xfrm>
                <a:off x="1433181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1"/>
              <p:cNvSpPr/>
              <p:nvPr/>
            </p:nvSpPr>
            <p:spPr>
              <a:xfrm>
                <a:off x="1661177" y="83998"/>
                <a:ext cx="104822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1"/>
              <p:cNvSpPr/>
              <p:nvPr/>
            </p:nvSpPr>
            <p:spPr>
              <a:xfrm>
                <a:off x="1888595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3" y="311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1"/>
              <p:cNvSpPr/>
              <p:nvPr/>
            </p:nvSpPr>
            <p:spPr>
              <a:xfrm>
                <a:off x="2116591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1"/>
              <p:cNvSpPr/>
              <p:nvPr/>
            </p:nvSpPr>
            <p:spPr>
              <a:xfrm>
                <a:off x="2344587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1"/>
              <p:cNvSpPr/>
              <p:nvPr/>
            </p:nvSpPr>
            <p:spPr>
              <a:xfrm>
                <a:off x="2572583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632" y="3118"/>
                    </a:lnTo>
                    <a:lnTo>
                      <a:pt x="1634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1"/>
              <p:cNvSpPr/>
              <p:nvPr/>
            </p:nvSpPr>
            <p:spPr>
              <a:xfrm>
                <a:off x="2800579" y="83998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34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632" y="3118"/>
                    </a:lnTo>
                    <a:lnTo>
                      <a:pt x="1634" y="259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5" y="1021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1"/>
              <p:cNvSpPr/>
              <p:nvPr/>
            </p:nvSpPr>
            <p:spPr>
              <a:xfrm>
                <a:off x="3028607" y="83998"/>
                <a:ext cx="104790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12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1"/>
              <p:cNvSpPr/>
              <p:nvPr/>
            </p:nvSpPr>
            <p:spPr>
              <a:xfrm>
                <a:off x="3255994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1"/>
              <p:cNvSpPr/>
              <p:nvPr/>
            </p:nvSpPr>
            <p:spPr>
              <a:xfrm>
                <a:off x="3483990" y="83998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1"/>
              <p:cNvSpPr/>
              <p:nvPr/>
            </p:nvSpPr>
            <p:spPr>
              <a:xfrm>
                <a:off x="3703066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0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7"/>
                    </a:lnTo>
                    <a:lnTo>
                      <a:pt x="1634" y="2579"/>
                    </a:lnTo>
                    <a:lnTo>
                      <a:pt x="2654" y="3117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5" y="1021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1"/>
              <p:cNvSpPr/>
              <p:nvPr/>
            </p:nvSpPr>
            <p:spPr>
              <a:xfrm>
                <a:off x="3930485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51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7"/>
                    </a:lnTo>
                    <a:lnTo>
                      <a:pt x="1652" y="2579"/>
                    </a:lnTo>
                    <a:lnTo>
                      <a:pt x="2672" y="3117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0"/>
                    </a:lnTo>
                    <a:close/>
                    <a:moveTo>
                      <a:pt x="2672" y="3117"/>
                    </a:moveTo>
                    <a:lnTo>
                      <a:pt x="2672" y="3117"/>
                    </a:lnTo>
                    <a:lnTo>
                      <a:pt x="2672" y="311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1"/>
              <p:cNvSpPr/>
              <p:nvPr/>
            </p:nvSpPr>
            <p:spPr>
              <a:xfrm>
                <a:off x="4158481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7"/>
                    </a:lnTo>
                    <a:lnTo>
                      <a:pt x="631" y="3117"/>
                    </a:lnTo>
                    <a:lnTo>
                      <a:pt x="1652" y="2579"/>
                    </a:lnTo>
                    <a:lnTo>
                      <a:pt x="2654" y="3117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1"/>
              <p:cNvSpPr/>
              <p:nvPr/>
            </p:nvSpPr>
            <p:spPr>
              <a:xfrm>
                <a:off x="4386477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7"/>
                    </a:lnTo>
                    <a:lnTo>
                      <a:pt x="1652" y="2579"/>
                    </a:lnTo>
                    <a:lnTo>
                      <a:pt x="2654" y="3117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0"/>
                    </a:lnTo>
                    <a:close/>
                    <a:moveTo>
                      <a:pt x="632" y="3117"/>
                    </a:moveTo>
                    <a:lnTo>
                      <a:pt x="632" y="3117"/>
                    </a:lnTo>
                    <a:lnTo>
                      <a:pt x="632" y="311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1"/>
              <p:cNvSpPr/>
              <p:nvPr/>
            </p:nvSpPr>
            <p:spPr>
              <a:xfrm>
                <a:off x="4614473" y="84607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34" y="0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7"/>
                    </a:lnTo>
                    <a:lnTo>
                      <a:pt x="1634" y="2579"/>
                    </a:lnTo>
                    <a:lnTo>
                      <a:pt x="2654" y="3117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4" y="0"/>
                    </a:lnTo>
                    <a:close/>
                    <a:moveTo>
                      <a:pt x="2654" y="3117"/>
                    </a:moveTo>
                    <a:lnTo>
                      <a:pt x="2654" y="3117"/>
                    </a:lnTo>
                    <a:lnTo>
                      <a:pt x="2654" y="311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1"/>
              <p:cNvSpPr/>
              <p:nvPr/>
            </p:nvSpPr>
            <p:spPr>
              <a:xfrm>
                <a:off x="4842501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0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7"/>
                    </a:lnTo>
                    <a:lnTo>
                      <a:pt x="1633" y="2579"/>
                    </a:lnTo>
                    <a:lnTo>
                      <a:pt x="2653" y="3117"/>
                    </a:lnTo>
                    <a:lnTo>
                      <a:pt x="2449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33" y="0"/>
                    </a:lnTo>
                    <a:close/>
                    <a:moveTo>
                      <a:pt x="2653" y="3117"/>
                    </a:moveTo>
                    <a:lnTo>
                      <a:pt x="2653" y="3117"/>
                    </a:lnTo>
                    <a:lnTo>
                      <a:pt x="2653" y="311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1"/>
              <p:cNvSpPr/>
              <p:nvPr/>
            </p:nvSpPr>
            <p:spPr>
              <a:xfrm>
                <a:off x="5070497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0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7"/>
                    </a:lnTo>
                    <a:lnTo>
                      <a:pt x="1633" y="2579"/>
                    </a:lnTo>
                    <a:lnTo>
                      <a:pt x="2654" y="3117"/>
                    </a:lnTo>
                    <a:lnTo>
                      <a:pt x="2449" y="1986"/>
                    </a:lnTo>
                    <a:lnTo>
                      <a:pt x="3284" y="1188"/>
                    </a:lnTo>
                    <a:lnTo>
                      <a:pt x="2134" y="1021"/>
                    </a:lnTo>
                    <a:lnTo>
                      <a:pt x="1633" y="0"/>
                    </a:lnTo>
                    <a:close/>
                    <a:moveTo>
                      <a:pt x="2654" y="3117"/>
                    </a:moveTo>
                    <a:lnTo>
                      <a:pt x="2654" y="3117"/>
                    </a:lnTo>
                    <a:lnTo>
                      <a:pt x="2654" y="311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1"/>
              <p:cNvSpPr/>
              <p:nvPr/>
            </p:nvSpPr>
            <p:spPr>
              <a:xfrm>
                <a:off x="5297883" y="83998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52" y="2580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1"/>
              <p:cNvSpPr/>
              <p:nvPr/>
            </p:nvSpPr>
            <p:spPr>
              <a:xfrm>
                <a:off x="5517569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1"/>
              <p:cNvSpPr/>
              <p:nvPr/>
            </p:nvSpPr>
            <p:spPr>
              <a:xfrm>
                <a:off x="5745565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1"/>
              <p:cNvSpPr/>
              <p:nvPr/>
            </p:nvSpPr>
            <p:spPr>
              <a:xfrm>
                <a:off x="5972984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51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1" y="2580"/>
                    </a:lnTo>
                    <a:lnTo>
                      <a:pt x="2672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1"/>
              <p:cNvSpPr/>
              <p:nvPr/>
            </p:nvSpPr>
            <p:spPr>
              <a:xfrm>
                <a:off x="6200980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2" y="2580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1"/>
              <p:cNvSpPr/>
              <p:nvPr/>
            </p:nvSpPr>
            <p:spPr>
              <a:xfrm>
                <a:off x="6428976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80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1"/>
              <p:cNvSpPr/>
              <p:nvPr/>
            </p:nvSpPr>
            <p:spPr>
              <a:xfrm>
                <a:off x="6656972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1"/>
              <p:cNvSpPr/>
              <p:nvPr/>
            </p:nvSpPr>
            <p:spPr>
              <a:xfrm>
                <a:off x="6884968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34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1"/>
              <p:cNvSpPr/>
              <p:nvPr/>
            </p:nvSpPr>
            <p:spPr>
              <a:xfrm>
                <a:off x="7112996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12" y="3118"/>
                    </a:lnTo>
                    <a:lnTo>
                      <a:pt x="1633" y="2580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84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1"/>
              <p:cNvSpPr/>
              <p:nvPr/>
            </p:nvSpPr>
            <p:spPr>
              <a:xfrm>
                <a:off x="7340382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1652" y="2580"/>
                    </a:lnTo>
                    <a:lnTo>
                      <a:pt x="2672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1"/>
              <p:cNvSpPr/>
              <p:nvPr/>
            </p:nvSpPr>
            <p:spPr>
              <a:xfrm>
                <a:off x="7568378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1652" y="2580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1"/>
              <p:cNvSpPr/>
              <p:nvPr/>
            </p:nvSpPr>
            <p:spPr>
              <a:xfrm>
                <a:off x="7796406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31" y="3118"/>
                    </a:lnTo>
                    <a:lnTo>
                      <a:pt x="1651" y="2580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1"/>
              <p:cNvSpPr/>
              <p:nvPr/>
            </p:nvSpPr>
            <p:spPr>
              <a:xfrm>
                <a:off x="8024402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33" y="2580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1"/>
              <p:cNvSpPr/>
              <p:nvPr/>
            </p:nvSpPr>
            <p:spPr>
              <a:xfrm>
                <a:off x="8252398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1"/>
              <p:cNvSpPr/>
              <p:nvPr/>
            </p:nvSpPr>
            <p:spPr>
              <a:xfrm>
                <a:off x="8480394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1"/>
              <p:cNvSpPr/>
              <p:nvPr/>
            </p:nvSpPr>
            <p:spPr>
              <a:xfrm>
                <a:off x="8707813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2" y="2580"/>
                    </a:lnTo>
                    <a:lnTo>
                      <a:pt x="2672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1"/>
              <p:cNvSpPr/>
              <p:nvPr/>
            </p:nvSpPr>
            <p:spPr>
              <a:xfrm>
                <a:off x="8926889" y="83998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6" y="2005"/>
                    </a:lnTo>
                    <a:lnTo>
                      <a:pt x="631" y="3136"/>
                    </a:lnTo>
                    <a:lnTo>
                      <a:pt x="1633" y="2598"/>
                    </a:lnTo>
                    <a:lnTo>
                      <a:pt x="2653" y="3136"/>
                    </a:lnTo>
                    <a:lnTo>
                      <a:pt x="2468" y="2005"/>
                    </a:lnTo>
                    <a:lnTo>
                      <a:pt x="3284" y="1207"/>
                    </a:lnTo>
                    <a:lnTo>
                      <a:pt x="2152" y="1040"/>
                    </a:lnTo>
                    <a:lnTo>
                      <a:pt x="1633" y="1"/>
                    </a:lnTo>
                    <a:close/>
                    <a:moveTo>
                      <a:pt x="2653" y="3136"/>
                    </a:moveTo>
                    <a:lnTo>
                      <a:pt x="2653" y="3136"/>
                    </a:lnTo>
                    <a:lnTo>
                      <a:pt x="2653" y="313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05" name="Google Shape;1205;p11"/>
          <p:cNvSpPr txBox="1">
            <a:spLocks noGrp="1"/>
          </p:cNvSpPr>
          <p:nvPr>
            <p:ph type="title" hasCustomPrompt="1"/>
          </p:nvPr>
        </p:nvSpPr>
        <p:spPr>
          <a:xfrm>
            <a:off x="886950" y="1141450"/>
            <a:ext cx="73701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1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06" name="Google Shape;1206;p11"/>
          <p:cNvSpPr txBox="1">
            <a:spLocks noGrp="1"/>
          </p:cNvSpPr>
          <p:nvPr>
            <p:ph type="subTitle" idx="1"/>
          </p:nvPr>
        </p:nvSpPr>
        <p:spPr>
          <a:xfrm>
            <a:off x="1284000" y="2435600"/>
            <a:ext cx="6576000" cy="3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07" name="Google Shape;1207;p11"/>
          <p:cNvSpPr/>
          <p:nvPr/>
        </p:nvSpPr>
        <p:spPr>
          <a:xfrm>
            <a:off x="303900" y="549338"/>
            <a:ext cx="8536200" cy="40521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8" name="Google Shape;1318;p14"/>
          <p:cNvGrpSpPr/>
          <p:nvPr/>
        </p:nvGrpSpPr>
        <p:grpSpPr>
          <a:xfrm>
            <a:off x="297" y="15560"/>
            <a:ext cx="9143904" cy="5119643"/>
            <a:chOff x="297" y="15560"/>
            <a:chExt cx="9143904" cy="5119643"/>
          </a:xfrm>
        </p:grpSpPr>
        <p:grpSp>
          <p:nvGrpSpPr>
            <p:cNvPr id="1319" name="Google Shape;1319;p14"/>
            <p:cNvGrpSpPr/>
            <p:nvPr/>
          </p:nvGrpSpPr>
          <p:grpSpPr>
            <a:xfrm>
              <a:off x="297" y="15560"/>
              <a:ext cx="9143904" cy="5119643"/>
              <a:chOff x="297" y="15560"/>
              <a:chExt cx="9143904" cy="5119643"/>
            </a:xfrm>
          </p:grpSpPr>
          <p:sp>
            <p:nvSpPr>
              <p:cNvPr id="1320" name="Google Shape;1320;p14"/>
              <p:cNvSpPr/>
              <p:nvPr/>
            </p:nvSpPr>
            <p:spPr>
              <a:xfrm>
                <a:off x="158636" y="377479"/>
                <a:ext cx="8844455" cy="4395773"/>
              </a:xfrm>
              <a:custGeom>
                <a:avLst/>
                <a:gdLst/>
                <a:ahLst/>
                <a:cxnLst/>
                <a:rect l="l" t="t" r="r" b="b"/>
                <a:pathLst>
                  <a:path w="275657" h="137004" extrusionOk="0">
                    <a:moveTo>
                      <a:pt x="0" y="1"/>
                    </a:moveTo>
                    <a:lnTo>
                      <a:pt x="0" y="57741"/>
                    </a:lnTo>
                    <a:cubicBezTo>
                      <a:pt x="5789" y="57926"/>
                      <a:pt x="10409" y="62676"/>
                      <a:pt x="10409" y="68502"/>
                    </a:cubicBezTo>
                    <a:cubicBezTo>
                      <a:pt x="10409" y="74328"/>
                      <a:pt x="5789" y="79078"/>
                      <a:pt x="0" y="79263"/>
                    </a:cubicBezTo>
                    <a:lnTo>
                      <a:pt x="0" y="137003"/>
                    </a:lnTo>
                    <a:lnTo>
                      <a:pt x="275657" y="137003"/>
                    </a:lnTo>
                    <a:lnTo>
                      <a:pt x="275657" y="79263"/>
                    </a:lnTo>
                    <a:cubicBezTo>
                      <a:pt x="269720" y="79263"/>
                      <a:pt x="264896" y="74458"/>
                      <a:pt x="264896" y="68502"/>
                    </a:cubicBezTo>
                    <a:cubicBezTo>
                      <a:pt x="264896" y="62565"/>
                      <a:pt x="269720" y="57741"/>
                      <a:pt x="275657" y="57741"/>
                    </a:cubicBezTo>
                    <a:lnTo>
                      <a:pt x="275657" y="1"/>
                    </a:lnTo>
                    <a:close/>
                  </a:path>
                </a:pathLst>
              </a:custGeom>
              <a:solidFill>
                <a:srgbClr val="FFE8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4"/>
              <p:cNvSpPr/>
              <p:nvPr/>
            </p:nvSpPr>
            <p:spPr>
              <a:xfrm>
                <a:off x="297" y="15560"/>
                <a:ext cx="914390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990" h="7404" extrusionOk="0">
                    <a:moveTo>
                      <a:pt x="0" y="0"/>
                    </a:moveTo>
                    <a:lnTo>
                      <a:pt x="0" y="7403"/>
                    </a:lnTo>
                    <a:lnTo>
                      <a:pt x="284989" y="7403"/>
                    </a:lnTo>
                    <a:lnTo>
                      <a:pt x="2849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22" name="Google Shape;1322;p14"/>
              <p:cNvGrpSpPr/>
              <p:nvPr/>
            </p:nvGrpSpPr>
            <p:grpSpPr>
              <a:xfrm>
                <a:off x="74092" y="83998"/>
                <a:ext cx="8958196" cy="100651"/>
                <a:chOff x="74092" y="83998"/>
                <a:chExt cx="8958196" cy="100651"/>
              </a:xfrm>
            </p:grpSpPr>
            <p:sp>
              <p:nvSpPr>
                <p:cNvPr id="1323" name="Google Shape;1323;p14"/>
                <p:cNvSpPr/>
                <p:nvPr/>
              </p:nvSpPr>
              <p:spPr>
                <a:xfrm>
                  <a:off x="7409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14"/>
                <p:cNvSpPr/>
                <p:nvPr/>
              </p:nvSpPr>
              <p:spPr>
                <a:xfrm>
                  <a:off x="293778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14"/>
                <p:cNvSpPr/>
                <p:nvPr/>
              </p:nvSpPr>
              <p:spPr>
                <a:xfrm>
                  <a:off x="5211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6" name="Google Shape;1326;p14"/>
                <p:cNvSpPr/>
                <p:nvPr/>
              </p:nvSpPr>
              <p:spPr>
                <a:xfrm>
                  <a:off x="74916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7" name="Google Shape;1327;p14"/>
                <p:cNvSpPr/>
                <p:nvPr/>
              </p:nvSpPr>
              <p:spPr>
                <a:xfrm>
                  <a:off x="97718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14"/>
                <p:cNvSpPr/>
                <p:nvPr/>
              </p:nvSpPr>
              <p:spPr>
                <a:xfrm>
                  <a:off x="120518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14"/>
                <p:cNvSpPr/>
                <p:nvPr/>
              </p:nvSpPr>
              <p:spPr>
                <a:xfrm>
                  <a:off x="143318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14"/>
                <p:cNvSpPr/>
                <p:nvPr/>
              </p:nvSpPr>
              <p:spPr>
                <a:xfrm>
                  <a:off x="1661177" y="83998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14"/>
                <p:cNvSpPr/>
                <p:nvPr/>
              </p:nvSpPr>
              <p:spPr>
                <a:xfrm>
                  <a:off x="188859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14"/>
                <p:cNvSpPr/>
                <p:nvPr/>
              </p:nvSpPr>
              <p:spPr>
                <a:xfrm>
                  <a:off x="211659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14"/>
                <p:cNvSpPr/>
                <p:nvPr/>
              </p:nvSpPr>
              <p:spPr>
                <a:xfrm>
                  <a:off x="2344587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14"/>
                <p:cNvSpPr/>
                <p:nvPr/>
              </p:nvSpPr>
              <p:spPr>
                <a:xfrm>
                  <a:off x="257258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14"/>
                <p:cNvSpPr/>
                <p:nvPr/>
              </p:nvSpPr>
              <p:spPr>
                <a:xfrm>
                  <a:off x="2800579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14"/>
                <p:cNvSpPr/>
                <p:nvPr/>
              </p:nvSpPr>
              <p:spPr>
                <a:xfrm>
                  <a:off x="3028607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14"/>
                <p:cNvSpPr/>
                <p:nvPr/>
              </p:nvSpPr>
              <p:spPr>
                <a:xfrm>
                  <a:off x="32559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14"/>
                <p:cNvSpPr/>
                <p:nvPr/>
              </p:nvSpPr>
              <p:spPr>
                <a:xfrm>
                  <a:off x="3483990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14"/>
                <p:cNvSpPr/>
                <p:nvPr/>
              </p:nvSpPr>
              <p:spPr>
                <a:xfrm>
                  <a:off x="3703066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14"/>
                <p:cNvSpPr/>
                <p:nvPr/>
              </p:nvSpPr>
              <p:spPr>
                <a:xfrm>
                  <a:off x="3930485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72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2672" y="3117"/>
                      </a:moveTo>
                      <a:lnTo>
                        <a:pt x="2672" y="3117"/>
                      </a:lnTo>
                      <a:lnTo>
                        <a:pt x="267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14"/>
                <p:cNvSpPr/>
                <p:nvPr/>
              </p:nvSpPr>
              <p:spPr>
                <a:xfrm>
                  <a:off x="415848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14"/>
                <p:cNvSpPr/>
                <p:nvPr/>
              </p:nvSpPr>
              <p:spPr>
                <a:xfrm>
                  <a:off x="438647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632" y="3117"/>
                      </a:moveTo>
                      <a:lnTo>
                        <a:pt x="632" y="3117"/>
                      </a:lnTo>
                      <a:lnTo>
                        <a:pt x="63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14"/>
                <p:cNvSpPr/>
                <p:nvPr/>
              </p:nvSpPr>
              <p:spPr>
                <a:xfrm>
                  <a:off x="4614473" y="84607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1344;p14"/>
                <p:cNvSpPr/>
                <p:nvPr/>
              </p:nvSpPr>
              <p:spPr>
                <a:xfrm>
                  <a:off x="484250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3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0"/>
                      </a:lnTo>
                      <a:close/>
                      <a:moveTo>
                        <a:pt x="2653" y="3117"/>
                      </a:moveTo>
                      <a:lnTo>
                        <a:pt x="2653" y="3117"/>
                      </a:lnTo>
                      <a:lnTo>
                        <a:pt x="2653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14"/>
                <p:cNvSpPr/>
                <p:nvPr/>
              </p:nvSpPr>
              <p:spPr>
                <a:xfrm>
                  <a:off x="507049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4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14"/>
                <p:cNvSpPr/>
                <p:nvPr/>
              </p:nvSpPr>
              <p:spPr>
                <a:xfrm>
                  <a:off x="5297883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347;p14"/>
                <p:cNvSpPr/>
                <p:nvPr/>
              </p:nvSpPr>
              <p:spPr>
                <a:xfrm>
                  <a:off x="551756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348;p14"/>
                <p:cNvSpPr/>
                <p:nvPr/>
              </p:nvSpPr>
              <p:spPr>
                <a:xfrm>
                  <a:off x="57455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14"/>
                <p:cNvSpPr/>
                <p:nvPr/>
              </p:nvSpPr>
              <p:spPr>
                <a:xfrm>
                  <a:off x="597298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14"/>
                <p:cNvSpPr/>
                <p:nvPr/>
              </p:nvSpPr>
              <p:spPr>
                <a:xfrm>
                  <a:off x="6200980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14"/>
                <p:cNvSpPr/>
                <p:nvPr/>
              </p:nvSpPr>
              <p:spPr>
                <a:xfrm>
                  <a:off x="642897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14"/>
                <p:cNvSpPr/>
                <p:nvPr/>
              </p:nvSpPr>
              <p:spPr>
                <a:xfrm>
                  <a:off x="665697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14"/>
                <p:cNvSpPr/>
                <p:nvPr/>
              </p:nvSpPr>
              <p:spPr>
                <a:xfrm>
                  <a:off x="688496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4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14"/>
                <p:cNvSpPr/>
                <p:nvPr/>
              </p:nvSpPr>
              <p:spPr>
                <a:xfrm>
                  <a:off x="711299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14"/>
                <p:cNvSpPr/>
                <p:nvPr/>
              </p:nvSpPr>
              <p:spPr>
                <a:xfrm>
                  <a:off x="734038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1356;p14"/>
                <p:cNvSpPr/>
                <p:nvPr/>
              </p:nvSpPr>
              <p:spPr>
                <a:xfrm>
                  <a:off x="756837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1357;p14"/>
                <p:cNvSpPr/>
                <p:nvPr/>
              </p:nvSpPr>
              <p:spPr>
                <a:xfrm>
                  <a:off x="779640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14"/>
                <p:cNvSpPr/>
                <p:nvPr/>
              </p:nvSpPr>
              <p:spPr>
                <a:xfrm>
                  <a:off x="802440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14"/>
                <p:cNvSpPr/>
                <p:nvPr/>
              </p:nvSpPr>
              <p:spPr>
                <a:xfrm>
                  <a:off x="825239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14"/>
                <p:cNvSpPr/>
                <p:nvPr/>
              </p:nvSpPr>
              <p:spPr>
                <a:xfrm>
                  <a:off x="84803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14"/>
                <p:cNvSpPr/>
                <p:nvPr/>
              </p:nvSpPr>
              <p:spPr>
                <a:xfrm>
                  <a:off x="870781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14"/>
                <p:cNvSpPr/>
                <p:nvPr/>
              </p:nvSpPr>
              <p:spPr>
                <a:xfrm>
                  <a:off x="8926889" y="83998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  <a:moveTo>
                        <a:pt x="2653" y="3136"/>
                      </a:moveTo>
                      <a:lnTo>
                        <a:pt x="2653" y="3136"/>
                      </a:lnTo>
                      <a:lnTo>
                        <a:pt x="2653" y="313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63" name="Google Shape;1363;p14"/>
              <p:cNvSpPr/>
              <p:nvPr/>
            </p:nvSpPr>
            <p:spPr>
              <a:xfrm>
                <a:off x="8607" y="4897646"/>
                <a:ext cx="913559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731" h="7404" extrusionOk="0">
                    <a:moveTo>
                      <a:pt x="1" y="0"/>
                    </a:moveTo>
                    <a:lnTo>
                      <a:pt x="1" y="7403"/>
                    </a:lnTo>
                    <a:lnTo>
                      <a:pt x="284730" y="7403"/>
                    </a:lnTo>
                    <a:lnTo>
                      <a:pt x="2847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64" name="Google Shape;1364;p14"/>
              <p:cNvGrpSpPr/>
              <p:nvPr/>
            </p:nvGrpSpPr>
            <p:grpSpPr>
              <a:xfrm>
                <a:off x="82434" y="4966083"/>
                <a:ext cx="8958164" cy="100651"/>
                <a:chOff x="82434" y="4966083"/>
                <a:chExt cx="8958164" cy="100651"/>
              </a:xfrm>
            </p:grpSpPr>
            <p:sp>
              <p:nvSpPr>
                <p:cNvPr id="1365" name="Google Shape;1365;p14"/>
                <p:cNvSpPr/>
                <p:nvPr/>
              </p:nvSpPr>
              <p:spPr>
                <a:xfrm>
                  <a:off x="82434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14"/>
                <p:cNvSpPr/>
                <p:nvPr/>
              </p:nvSpPr>
              <p:spPr>
                <a:xfrm>
                  <a:off x="302088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14"/>
                <p:cNvSpPr/>
                <p:nvPr/>
              </p:nvSpPr>
              <p:spPr>
                <a:xfrm>
                  <a:off x="530116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368;p14"/>
                <p:cNvSpPr/>
                <p:nvPr/>
              </p:nvSpPr>
              <p:spPr>
                <a:xfrm>
                  <a:off x="758112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14"/>
                <p:cNvSpPr/>
                <p:nvPr/>
              </p:nvSpPr>
              <p:spPr>
                <a:xfrm>
                  <a:off x="98549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1" y="1207"/>
                      </a:lnTo>
                      <a:lnTo>
                        <a:pt x="836" y="2005"/>
                      </a:lnTo>
                      <a:lnTo>
                        <a:pt x="632" y="3136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73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14"/>
                <p:cNvSpPr/>
                <p:nvPr/>
              </p:nvSpPr>
              <p:spPr>
                <a:xfrm>
                  <a:off x="121352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1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1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1" name="Google Shape;1371;p14"/>
                <p:cNvSpPr/>
                <p:nvPr/>
              </p:nvSpPr>
              <p:spPr>
                <a:xfrm>
                  <a:off x="1441523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2" name="Google Shape;1372;p14"/>
                <p:cNvSpPr/>
                <p:nvPr/>
              </p:nvSpPr>
              <p:spPr>
                <a:xfrm>
                  <a:off x="166951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14"/>
                <p:cNvSpPr/>
                <p:nvPr/>
              </p:nvSpPr>
              <p:spPr>
                <a:xfrm>
                  <a:off x="189751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4" name="Google Shape;1374;p14"/>
                <p:cNvSpPr/>
                <p:nvPr/>
              </p:nvSpPr>
              <p:spPr>
                <a:xfrm>
                  <a:off x="212551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5" name="Google Shape;1375;p14"/>
                <p:cNvSpPr/>
                <p:nvPr/>
              </p:nvSpPr>
              <p:spPr>
                <a:xfrm>
                  <a:off x="235292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72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14"/>
                <p:cNvSpPr/>
                <p:nvPr/>
              </p:nvSpPr>
              <p:spPr>
                <a:xfrm>
                  <a:off x="258092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7" name="Google Shape;1377;p14"/>
                <p:cNvSpPr/>
                <p:nvPr/>
              </p:nvSpPr>
              <p:spPr>
                <a:xfrm>
                  <a:off x="280892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8" name="Google Shape;1378;p14"/>
                <p:cNvSpPr/>
                <p:nvPr/>
              </p:nvSpPr>
              <p:spPr>
                <a:xfrm>
                  <a:off x="303691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14"/>
                <p:cNvSpPr/>
                <p:nvPr/>
              </p:nvSpPr>
              <p:spPr>
                <a:xfrm>
                  <a:off x="326494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0" name="Google Shape;1380;p14"/>
                <p:cNvSpPr/>
                <p:nvPr/>
              </p:nvSpPr>
              <p:spPr>
                <a:xfrm>
                  <a:off x="349294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1" name="Google Shape;1381;p14"/>
                <p:cNvSpPr/>
                <p:nvPr/>
              </p:nvSpPr>
              <p:spPr>
                <a:xfrm>
                  <a:off x="371140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1" y="3117"/>
                      </a:lnTo>
                      <a:lnTo>
                        <a:pt x="1633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2" name="Google Shape;1382;p14"/>
                <p:cNvSpPr/>
                <p:nvPr/>
              </p:nvSpPr>
              <p:spPr>
                <a:xfrm>
                  <a:off x="3939404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3" name="Google Shape;1383;p14"/>
                <p:cNvSpPr/>
                <p:nvPr/>
              </p:nvSpPr>
              <p:spPr>
                <a:xfrm>
                  <a:off x="4167400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13" y="3117"/>
                      </a:lnTo>
                      <a:lnTo>
                        <a:pt x="613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50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4" name="Google Shape;1384;p14"/>
                <p:cNvSpPr/>
                <p:nvPr/>
              </p:nvSpPr>
              <p:spPr>
                <a:xfrm>
                  <a:off x="439542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12" y="3117"/>
                      </a:lnTo>
                      <a:lnTo>
                        <a:pt x="1633" y="2598"/>
                      </a:lnTo>
                      <a:lnTo>
                        <a:pt x="2653" y="3117"/>
                      </a:lnTo>
                      <a:lnTo>
                        <a:pt x="2449" y="2004"/>
                      </a:lnTo>
                      <a:lnTo>
                        <a:pt x="3284" y="1188"/>
                      </a:lnTo>
                      <a:lnTo>
                        <a:pt x="2134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5" name="Google Shape;1385;p14"/>
                <p:cNvSpPr/>
                <p:nvPr/>
              </p:nvSpPr>
              <p:spPr>
                <a:xfrm>
                  <a:off x="4622815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39"/>
                      </a:lnTo>
                      <a:lnTo>
                        <a:pt x="1" y="1188"/>
                      </a:lnTo>
                      <a:lnTo>
                        <a:pt x="836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73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6" name="Google Shape;1386;p14"/>
                <p:cNvSpPr/>
                <p:nvPr/>
              </p:nvSpPr>
              <p:spPr>
                <a:xfrm>
                  <a:off x="4850811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54" y="3117"/>
                      </a:lnTo>
                      <a:lnTo>
                        <a:pt x="2469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7" name="Google Shape;1387;p14"/>
                <p:cNvSpPr/>
                <p:nvPr/>
              </p:nvSpPr>
              <p:spPr>
                <a:xfrm>
                  <a:off x="507883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31" y="3117"/>
                      </a:lnTo>
                      <a:lnTo>
                        <a:pt x="1651" y="2598"/>
                      </a:lnTo>
                      <a:lnTo>
                        <a:pt x="2653" y="3117"/>
                      </a:lnTo>
                      <a:lnTo>
                        <a:pt x="2468" y="2004"/>
                      </a:lnTo>
                      <a:lnTo>
                        <a:pt x="3284" y="1188"/>
                      </a:lnTo>
                      <a:lnTo>
                        <a:pt x="2152" y="1039"/>
                      </a:lnTo>
                      <a:lnTo>
                        <a:pt x="16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14"/>
                <p:cNvSpPr/>
                <p:nvPr/>
              </p:nvSpPr>
              <p:spPr>
                <a:xfrm>
                  <a:off x="5306835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9" name="Google Shape;1389;p14"/>
                <p:cNvSpPr/>
                <p:nvPr/>
              </p:nvSpPr>
              <p:spPr>
                <a:xfrm>
                  <a:off x="5525911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0" name="Google Shape;1390;p14"/>
                <p:cNvSpPr/>
                <p:nvPr/>
              </p:nvSpPr>
              <p:spPr>
                <a:xfrm>
                  <a:off x="5753907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14"/>
                <p:cNvSpPr/>
                <p:nvPr/>
              </p:nvSpPr>
              <p:spPr>
                <a:xfrm>
                  <a:off x="5981903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2" name="Google Shape;1392;p14"/>
                <p:cNvSpPr/>
                <p:nvPr/>
              </p:nvSpPr>
              <p:spPr>
                <a:xfrm>
                  <a:off x="6209899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3" name="Google Shape;1393;p14"/>
                <p:cNvSpPr/>
                <p:nvPr/>
              </p:nvSpPr>
              <p:spPr>
                <a:xfrm>
                  <a:off x="6437895" y="4966083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613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14"/>
                <p:cNvSpPr/>
                <p:nvPr/>
              </p:nvSpPr>
              <p:spPr>
                <a:xfrm>
                  <a:off x="666531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5" name="Google Shape;1395;p14"/>
                <p:cNvSpPr/>
                <p:nvPr/>
              </p:nvSpPr>
              <p:spPr>
                <a:xfrm>
                  <a:off x="689331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6" name="Google Shape;1396;p14"/>
                <p:cNvSpPr/>
                <p:nvPr/>
              </p:nvSpPr>
              <p:spPr>
                <a:xfrm>
                  <a:off x="712130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14"/>
                <p:cNvSpPr/>
                <p:nvPr/>
              </p:nvSpPr>
              <p:spPr>
                <a:xfrm>
                  <a:off x="734933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8" name="Google Shape;1398;p14"/>
                <p:cNvSpPr/>
                <p:nvPr/>
              </p:nvSpPr>
              <p:spPr>
                <a:xfrm>
                  <a:off x="757733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9" name="Google Shape;1399;p14"/>
                <p:cNvSpPr/>
                <p:nvPr/>
              </p:nvSpPr>
              <p:spPr>
                <a:xfrm>
                  <a:off x="7805326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14"/>
                <p:cNvSpPr/>
                <p:nvPr/>
              </p:nvSpPr>
              <p:spPr>
                <a:xfrm>
                  <a:off x="8032712" y="4966083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73" y="3118"/>
                      </a:lnTo>
                      <a:lnTo>
                        <a:pt x="2673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1" name="Google Shape;1401;p14"/>
                <p:cNvSpPr/>
                <p:nvPr/>
              </p:nvSpPr>
              <p:spPr>
                <a:xfrm>
                  <a:off x="826074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2" name="Google Shape;1402;p14"/>
                <p:cNvSpPr/>
                <p:nvPr/>
              </p:nvSpPr>
              <p:spPr>
                <a:xfrm>
                  <a:off x="848873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14"/>
                <p:cNvSpPr/>
                <p:nvPr/>
              </p:nvSpPr>
              <p:spPr>
                <a:xfrm>
                  <a:off x="8716732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4" name="Google Shape;1404;p14"/>
                <p:cNvSpPr/>
                <p:nvPr/>
              </p:nvSpPr>
              <p:spPr>
                <a:xfrm>
                  <a:off x="893519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05" name="Google Shape;1405;p14"/>
            <p:cNvSpPr/>
            <p:nvPr/>
          </p:nvSpPr>
          <p:spPr>
            <a:xfrm>
              <a:off x="303900" y="549338"/>
              <a:ext cx="8536200" cy="4052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6" name="Google Shape;1406;p14"/>
          <p:cNvSpPr txBox="1">
            <a:spLocks noGrp="1"/>
          </p:cNvSpPr>
          <p:nvPr>
            <p:ph type="title"/>
          </p:nvPr>
        </p:nvSpPr>
        <p:spPr>
          <a:xfrm>
            <a:off x="3051750" y="3543263"/>
            <a:ext cx="5379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07" name="Google Shape;1407;p14"/>
          <p:cNvSpPr txBox="1">
            <a:spLocks noGrp="1"/>
          </p:cNvSpPr>
          <p:nvPr>
            <p:ph type="subTitle" idx="1"/>
          </p:nvPr>
        </p:nvSpPr>
        <p:spPr>
          <a:xfrm>
            <a:off x="5077650" y="1432000"/>
            <a:ext cx="3353100" cy="20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1_1_1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2" name="Google Shape;2452;p26"/>
          <p:cNvGrpSpPr/>
          <p:nvPr/>
        </p:nvGrpSpPr>
        <p:grpSpPr>
          <a:xfrm>
            <a:off x="297" y="15560"/>
            <a:ext cx="9143904" cy="5119643"/>
            <a:chOff x="297" y="15560"/>
            <a:chExt cx="9143904" cy="5119643"/>
          </a:xfrm>
        </p:grpSpPr>
        <p:grpSp>
          <p:nvGrpSpPr>
            <p:cNvPr id="2453" name="Google Shape;2453;p26"/>
            <p:cNvGrpSpPr/>
            <p:nvPr/>
          </p:nvGrpSpPr>
          <p:grpSpPr>
            <a:xfrm>
              <a:off x="297" y="15560"/>
              <a:ext cx="9143904" cy="5119643"/>
              <a:chOff x="297" y="15560"/>
              <a:chExt cx="9143904" cy="5119643"/>
            </a:xfrm>
          </p:grpSpPr>
          <p:sp>
            <p:nvSpPr>
              <p:cNvPr id="2454" name="Google Shape;2454;p26"/>
              <p:cNvSpPr/>
              <p:nvPr/>
            </p:nvSpPr>
            <p:spPr>
              <a:xfrm>
                <a:off x="158636" y="377479"/>
                <a:ext cx="8844455" cy="4395773"/>
              </a:xfrm>
              <a:custGeom>
                <a:avLst/>
                <a:gdLst/>
                <a:ahLst/>
                <a:cxnLst/>
                <a:rect l="l" t="t" r="r" b="b"/>
                <a:pathLst>
                  <a:path w="275657" h="137004" extrusionOk="0">
                    <a:moveTo>
                      <a:pt x="0" y="1"/>
                    </a:moveTo>
                    <a:lnTo>
                      <a:pt x="0" y="57741"/>
                    </a:lnTo>
                    <a:cubicBezTo>
                      <a:pt x="5789" y="57926"/>
                      <a:pt x="10409" y="62676"/>
                      <a:pt x="10409" y="68502"/>
                    </a:cubicBezTo>
                    <a:cubicBezTo>
                      <a:pt x="10409" y="74328"/>
                      <a:pt x="5789" y="79078"/>
                      <a:pt x="0" y="79263"/>
                    </a:cubicBezTo>
                    <a:lnTo>
                      <a:pt x="0" y="137003"/>
                    </a:lnTo>
                    <a:lnTo>
                      <a:pt x="275657" y="137003"/>
                    </a:lnTo>
                    <a:lnTo>
                      <a:pt x="275657" y="79263"/>
                    </a:lnTo>
                    <a:cubicBezTo>
                      <a:pt x="269720" y="79263"/>
                      <a:pt x="264896" y="74458"/>
                      <a:pt x="264896" y="68502"/>
                    </a:cubicBezTo>
                    <a:cubicBezTo>
                      <a:pt x="264896" y="62565"/>
                      <a:pt x="269720" y="57741"/>
                      <a:pt x="275657" y="57741"/>
                    </a:cubicBezTo>
                    <a:lnTo>
                      <a:pt x="275657" y="1"/>
                    </a:lnTo>
                    <a:close/>
                  </a:path>
                </a:pathLst>
              </a:custGeom>
              <a:solidFill>
                <a:srgbClr val="FFE8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26"/>
              <p:cNvSpPr/>
              <p:nvPr/>
            </p:nvSpPr>
            <p:spPr>
              <a:xfrm>
                <a:off x="297" y="15560"/>
                <a:ext cx="914390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990" h="7404" extrusionOk="0">
                    <a:moveTo>
                      <a:pt x="0" y="0"/>
                    </a:moveTo>
                    <a:lnTo>
                      <a:pt x="0" y="7403"/>
                    </a:lnTo>
                    <a:lnTo>
                      <a:pt x="284989" y="7403"/>
                    </a:lnTo>
                    <a:lnTo>
                      <a:pt x="2849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56" name="Google Shape;2456;p26"/>
              <p:cNvGrpSpPr/>
              <p:nvPr/>
            </p:nvGrpSpPr>
            <p:grpSpPr>
              <a:xfrm>
                <a:off x="74092" y="83998"/>
                <a:ext cx="8958196" cy="100651"/>
                <a:chOff x="74092" y="83998"/>
                <a:chExt cx="8958196" cy="100651"/>
              </a:xfrm>
            </p:grpSpPr>
            <p:sp>
              <p:nvSpPr>
                <p:cNvPr id="2457" name="Google Shape;2457;p26"/>
                <p:cNvSpPr/>
                <p:nvPr/>
              </p:nvSpPr>
              <p:spPr>
                <a:xfrm>
                  <a:off x="7409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8" name="Google Shape;2458;p26"/>
                <p:cNvSpPr/>
                <p:nvPr/>
              </p:nvSpPr>
              <p:spPr>
                <a:xfrm>
                  <a:off x="293778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9" name="Google Shape;2459;p26"/>
                <p:cNvSpPr/>
                <p:nvPr/>
              </p:nvSpPr>
              <p:spPr>
                <a:xfrm>
                  <a:off x="5211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0" name="Google Shape;2460;p26"/>
                <p:cNvSpPr/>
                <p:nvPr/>
              </p:nvSpPr>
              <p:spPr>
                <a:xfrm>
                  <a:off x="74916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1" name="Google Shape;2461;p26"/>
                <p:cNvSpPr/>
                <p:nvPr/>
              </p:nvSpPr>
              <p:spPr>
                <a:xfrm>
                  <a:off x="97718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2" name="Google Shape;2462;p26"/>
                <p:cNvSpPr/>
                <p:nvPr/>
              </p:nvSpPr>
              <p:spPr>
                <a:xfrm>
                  <a:off x="120518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3" name="Google Shape;2463;p26"/>
                <p:cNvSpPr/>
                <p:nvPr/>
              </p:nvSpPr>
              <p:spPr>
                <a:xfrm>
                  <a:off x="143318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4" name="Google Shape;2464;p26"/>
                <p:cNvSpPr/>
                <p:nvPr/>
              </p:nvSpPr>
              <p:spPr>
                <a:xfrm>
                  <a:off x="1661177" y="83998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5" name="Google Shape;2465;p26"/>
                <p:cNvSpPr/>
                <p:nvPr/>
              </p:nvSpPr>
              <p:spPr>
                <a:xfrm>
                  <a:off x="188859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6" name="Google Shape;2466;p26"/>
                <p:cNvSpPr/>
                <p:nvPr/>
              </p:nvSpPr>
              <p:spPr>
                <a:xfrm>
                  <a:off x="211659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7" name="Google Shape;2467;p26"/>
                <p:cNvSpPr/>
                <p:nvPr/>
              </p:nvSpPr>
              <p:spPr>
                <a:xfrm>
                  <a:off x="2344587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8" name="Google Shape;2468;p26"/>
                <p:cNvSpPr/>
                <p:nvPr/>
              </p:nvSpPr>
              <p:spPr>
                <a:xfrm>
                  <a:off x="257258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9" name="Google Shape;2469;p26"/>
                <p:cNvSpPr/>
                <p:nvPr/>
              </p:nvSpPr>
              <p:spPr>
                <a:xfrm>
                  <a:off x="2800579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0" name="Google Shape;2470;p26"/>
                <p:cNvSpPr/>
                <p:nvPr/>
              </p:nvSpPr>
              <p:spPr>
                <a:xfrm>
                  <a:off x="3028607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1" name="Google Shape;2471;p26"/>
                <p:cNvSpPr/>
                <p:nvPr/>
              </p:nvSpPr>
              <p:spPr>
                <a:xfrm>
                  <a:off x="32559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2" name="Google Shape;2472;p26"/>
                <p:cNvSpPr/>
                <p:nvPr/>
              </p:nvSpPr>
              <p:spPr>
                <a:xfrm>
                  <a:off x="3483990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3" name="Google Shape;2473;p26"/>
                <p:cNvSpPr/>
                <p:nvPr/>
              </p:nvSpPr>
              <p:spPr>
                <a:xfrm>
                  <a:off x="3703066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4" name="Google Shape;2474;p26"/>
                <p:cNvSpPr/>
                <p:nvPr/>
              </p:nvSpPr>
              <p:spPr>
                <a:xfrm>
                  <a:off x="3930485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72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2672" y="3117"/>
                      </a:moveTo>
                      <a:lnTo>
                        <a:pt x="2672" y="3117"/>
                      </a:lnTo>
                      <a:lnTo>
                        <a:pt x="267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5" name="Google Shape;2475;p26"/>
                <p:cNvSpPr/>
                <p:nvPr/>
              </p:nvSpPr>
              <p:spPr>
                <a:xfrm>
                  <a:off x="415848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6" name="Google Shape;2476;p26"/>
                <p:cNvSpPr/>
                <p:nvPr/>
              </p:nvSpPr>
              <p:spPr>
                <a:xfrm>
                  <a:off x="438647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632" y="3117"/>
                      </a:moveTo>
                      <a:lnTo>
                        <a:pt x="632" y="3117"/>
                      </a:lnTo>
                      <a:lnTo>
                        <a:pt x="63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7" name="Google Shape;2477;p26"/>
                <p:cNvSpPr/>
                <p:nvPr/>
              </p:nvSpPr>
              <p:spPr>
                <a:xfrm>
                  <a:off x="4614473" y="84607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8" name="Google Shape;2478;p26"/>
                <p:cNvSpPr/>
                <p:nvPr/>
              </p:nvSpPr>
              <p:spPr>
                <a:xfrm>
                  <a:off x="484250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3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0"/>
                      </a:lnTo>
                      <a:close/>
                      <a:moveTo>
                        <a:pt x="2653" y="3117"/>
                      </a:moveTo>
                      <a:lnTo>
                        <a:pt x="2653" y="3117"/>
                      </a:lnTo>
                      <a:lnTo>
                        <a:pt x="2653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2479;p26"/>
                <p:cNvSpPr/>
                <p:nvPr/>
              </p:nvSpPr>
              <p:spPr>
                <a:xfrm>
                  <a:off x="507049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4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26"/>
                <p:cNvSpPr/>
                <p:nvPr/>
              </p:nvSpPr>
              <p:spPr>
                <a:xfrm>
                  <a:off x="5297883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2481;p26"/>
                <p:cNvSpPr/>
                <p:nvPr/>
              </p:nvSpPr>
              <p:spPr>
                <a:xfrm>
                  <a:off x="551756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2" name="Google Shape;2482;p26"/>
                <p:cNvSpPr/>
                <p:nvPr/>
              </p:nvSpPr>
              <p:spPr>
                <a:xfrm>
                  <a:off x="57455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3" name="Google Shape;2483;p26"/>
                <p:cNvSpPr/>
                <p:nvPr/>
              </p:nvSpPr>
              <p:spPr>
                <a:xfrm>
                  <a:off x="597298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4" name="Google Shape;2484;p26"/>
                <p:cNvSpPr/>
                <p:nvPr/>
              </p:nvSpPr>
              <p:spPr>
                <a:xfrm>
                  <a:off x="6200980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5" name="Google Shape;2485;p26"/>
                <p:cNvSpPr/>
                <p:nvPr/>
              </p:nvSpPr>
              <p:spPr>
                <a:xfrm>
                  <a:off x="642897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6" name="Google Shape;2486;p26"/>
                <p:cNvSpPr/>
                <p:nvPr/>
              </p:nvSpPr>
              <p:spPr>
                <a:xfrm>
                  <a:off x="665697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26"/>
                <p:cNvSpPr/>
                <p:nvPr/>
              </p:nvSpPr>
              <p:spPr>
                <a:xfrm>
                  <a:off x="688496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4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26"/>
                <p:cNvSpPr/>
                <p:nvPr/>
              </p:nvSpPr>
              <p:spPr>
                <a:xfrm>
                  <a:off x="711299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9" name="Google Shape;2489;p26"/>
                <p:cNvSpPr/>
                <p:nvPr/>
              </p:nvSpPr>
              <p:spPr>
                <a:xfrm>
                  <a:off x="734038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0" name="Google Shape;2490;p26"/>
                <p:cNvSpPr/>
                <p:nvPr/>
              </p:nvSpPr>
              <p:spPr>
                <a:xfrm>
                  <a:off x="756837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1" name="Google Shape;2491;p26"/>
                <p:cNvSpPr/>
                <p:nvPr/>
              </p:nvSpPr>
              <p:spPr>
                <a:xfrm>
                  <a:off x="779640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2" name="Google Shape;2492;p26"/>
                <p:cNvSpPr/>
                <p:nvPr/>
              </p:nvSpPr>
              <p:spPr>
                <a:xfrm>
                  <a:off x="802440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3" name="Google Shape;2493;p26"/>
                <p:cNvSpPr/>
                <p:nvPr/>
              </p:nvSpPr>
              <p:spPr>
                <a:xfrm>
                  <a:off x="825239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4" name="Google Shape;2494;p26"/>
                <p:cNvSpPr/>
                <p:nvPr/>
              </p:nvSpPr>
              <p:spPr>
                <a:xfrm>
                  <a:off x="84803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5" name="Google Shape;2495;p26"/>
                <p:cNvSpPr/>
                <p:nvPr/>
              </p:nvSpPr>
              <p:spPr>
                <a:xfrm>
                  <a:off x="870781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26"/>
                <p:cNvSpPr/>
                <p:nvPr/>
              </p:nvSpPr>
              <p:spPr>
                <a:xfrm>
                  <a:off x="8926889" y="83998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  <a:moveTo>
                        <a:pt x="2653" y="3136"/>
                      </a:moveTo>
                      <a:lnTo>
                        <a:pt x="2653" y="3136"/>
                      </a:lnTo>
                      <a:lnTo>
                        <a:pt x="2653" y="313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97" name="Google Shape;2497;p26"/>
              <p:cNvSpPr/>
              <p:nvPr/>
            </p:nvSpPr>
            <p:spPr>
              <a:xfrm>
                <a:off x="8607" y="4897646"/>
                <a:ext cx="913559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731" h="7404" extrusionOk="0">
                    <a:moveTo>
                      <a:pt x="1" y="0"/>
                    </a:moveTo>
                    <a:lnTo>
                      <a:pt x="1" y="7403"/>
                    </a:lnTo>
                    <a:lnTo>
                      <a:pt x="284730" y="7403"/>
                    </a:lnTo>
                    <a:lnTo>
                      <a:pt x="2847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98" name="Google Shape;2498;p26"/>
              <p:cNvGrpSpPr/>
              <p:nvPr/>
            </p:nvGrpSpPr>
            <p:grpSpPr>
              <a:xfrm>
                <a:off x="82434" y="4966083"/>
                <a:ext cx="8958164" cy="100651"/>
                <a:chOff x="82434" y="4966083"/>
                <a:chExt cx="8958164" cy="100651"/>
              </a:xfrm>
            </p:grpSpPr>
            <p:sp>
              <p:nvSpPr>
                <p:cNvPr id="2499" name="Google Shape;2499;p26"/>
                <p:cNvSpPr/>
                <p:nvPr/>
              </p:nvSpPr>
              <p:spPr>
                <a:xfrm>
                  <a:off x="82434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26"/>
                <p:cNvSpPr/>
                <p:nvPr/>
              </p:nvSpPr>
              <p:spPr>
                <a:xfrm>
                  <a:off x="302088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26"/>
                <p:cNvSpPr/>
                <p:nvPr/>
              </p:nvSpPr>
              <p:spPr>
                <a:xfrm>
                  <a:off x="530116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26"/>
                <p:cNvSpPr/>
                <p:nvPr/>
              </p:nvSpPr>
              <p:spPr>
                <a:xfrm>
                  <a:off x="758112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26"/>
                <p:cNvSpPr/>
                <p:nvPr/>
              </p:nvSpPr>
              <p:spPr>
                <a:xfrm>
                  <a:off x="98549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1" y="1207"/>
                      </a:lnTo>
                      <a:lnTo>
                        <a:pt x="836" y="2005"/>
                      </a:lnTo>
                      <a:lnTo>
                        <a:pt x="632" y="3136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73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26"/>
                <p:cNvSpPr/>
                <p:nvPr/>
              </p:nvSpPr>
              <p:spPr>
                <a:xfrm>
                  <a:off x="121352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1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1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2505;p26"/>
                <p:cNvSpPr/>
                <p:nvPr/>
              </p:nvSpPr>
              <p:spPr>
                <a:xfrm>
                  <a:off x="1441523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6" name="Google Shape;2506;p26"/>
                <p:cNvSpPr/>
                <p:nvPr/>
              </p:nvSpPr>
              <p:spPr>
                <a:xfrm>
                  <a:off x="166951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7" name="Google Shape;2507;p26"/>
                <p:cNvSpPr/>
                <p:nvPr/>
              </p:nvSpPr>
              <p:spPr>
                <a:xfrm>
                  <a:off x="189751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8" name="Google Shape;2508;p26"/>
                <p:cNvSpPr/>
                <p:nvPr/>
              </p:nvSpPr>
              <p:spPr>
                <a:xfrm>
                  <a:off x="212551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9" name="Google Shape;2509;p26"/>
                <p:cNvSpPr/>
                <p:nvPr/>
              </p:nvSpPr>
              <p:spPr>
                <a:xfrm>
                  <a:off x="235292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72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0" name="Google Shape;2510;p26"/>
                <p:cNvSpPr/>
                <p:nvPr/>
              </p:nvSpPr>
              <p:spPr>
                <a:xfrm>
                  <a:off x="258092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1" name="Google Shape;2511;p26"/>
                <p:cNvSpPr/>
                <p:nvPr/>
              </p:nvSpPr>
              <p:spPr>
                <a:xfrm>
                  <a:off x="280892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2" name="Google Shape;2512;p26"/>
                <p:cNvSpPr/>
                <p:nvPr/>
              </p:nvSpPr>
              <p:spPr>
                <a:xfrm>
                  <a:off x="303691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3" name="Google Shape;2513;p26"/>
                <p:cNvSpPr/>
                <p:nvPr/>
              </p:nvSpPr>
              <p:spPr>
                <a:xfrm>
                  <a:off x="326494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4" name="Google Shape;2514;p26"/>
                <p:cNvSpPr/>
                <p:nvPr/>
              </p:nvSpPr>
              <p:spPr>
                <a:xfrm>
                  <a:off x="349294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5" name="Google Shape;2515;p26"/>
                <p:cNvSpPr/>
                <p:nvPr/>
              </p:nvSpPr>
              <p:spPr>
                <a:xfrm>
                  <a:off x="371140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1" y="3117"/>
                      </a:lnTo>
                      <a:lnTo>
                        <a:pt x="1633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6" name="Google Shape;2516;p26"/>
                <p:cNvSpPr/>
                <p:nvPr/>
              </p:nvSpPr>
              <p:spPr>
                <a:xfrm>
                  <a:off x="3939404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7" name="Google Shape;2517;p26"/>
                <p:cNvSpPr/>
                <p:nvPr/>
              </p:nvSpPr>
              <p:spPr>
                <a:xfrm>
                  <a:off x="4167400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13" y="3117"/>
                      </a:lnTo>
                      <a:lnTo>
                        <a:pt x="613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50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8" name="Google Shape;2518;p26"/>
                <p:cNvSpPr/>
                <p:nvPr/>
              </p:nvSpPr>
              <p:spPr>
                <a:xfrm>
                  <a:off x="439542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12" y="3117"/>
                      </a:lnTo>
                      <a:lnTo>
                        <a:pt x="1633" y="2598"/>
                      </a:lnTo>
                      <a:lnTo>
                        <a:pt x="2653" y="3117"/>
                      </a:lnTo>
                      <a:lnTo>
                        <a:pt x="2449" y="2004"/>
                      </a:lnTo>
                      <a:lnTo>
                        <a:pt x="3284" y="1188"/>
                      </a:lnTo>
                      <a:lnTo>
                        <a:pt x="2134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9" name="Google Shape;2519;p26"/>
                <p:cNvSpPr/>
                <p:nvPr/>
              </p:nvSpPr>
              <p:spPr>
                <a:xfrm>
                  <a:off x="4622815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39"/>
                      </a:lnTo>
                      <a:lnTo>
                        <a:pt x="1" y="1188"/>
                      </a:lnTo>
                      <a:lnTo>
                        <a:pt x="836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73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0" name="Google Shape;2520;p26"/>
                <p:cNvSpPr/>
                <p:nvPr/>
              </p:nvSpPr>
              <p:spPr>
                <a:xfrm>
                  <a:off x="4850811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54" y="3117"/>
                      </a:lnTo>
                      <a:lnTo>
                        <a:pt x="2469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2521;p26"/>
                <p:cNvSpPr/>
                <p:nvPr/>
              </p:nvSpPr>
              <p:spPr>
                <a:xfrm>
                  <a:off x="507883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31" y="3117"/>
                      </a:lnTo>
                      <a:lnTo>
                        <a:pt x="1651" y="2598"/>
                      </a:lnTo>
                      <a:lnTo>
                        <a:pt x="2653" y="3117"/>
                      </a:lnTo>
                      <a:lnTo>
                        <a:pt x="2468" y="2004"/>
                      </a:lnTo>
                      <a:lnTo>
                        <a:pt x="3284" y="1188"/>
                      </a:lnTo>
                      <a:lnTo>
                        <a:pt x="2152" y="1039"/>
                      </a:lnTo>
                      <a:lnTo>
                        <a:pt x="16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2" name="Google Shape;2522;p26"/>
                <p:cNvSpPr/>
                <p:nvPr/>
              </p:nvSpPr>
              <p:spPr>
                <a:xfrm>
                  <a:off x="5306835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3" name="Google Shape;2523;p26"/>
                <p:cNvSpPr/>
                <p:nvPr/>
              </p:nvSpPr>
              <p:spPr>
                <a:xfrm>
                  <a:off x="5525911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4" name="Google Shape;2524;p26"/>
                <p:cNvSpPr/>
                <p:nvPr/>
              </p:nvSpPr>
              <p:spPr>
                <a:xfrm>
                  <a:off x="5753907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5" name="Google Shape;2525;p26"/>
                <p:cNvSpPr/>
                <p:nvPr/>
              </p:nvSpPr>
              <p:spPr>
                <a:xfrm>
                  <a:off x="5981903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6" name="Google Shape;2526;p26"/>
                <p:cNvSpPr/>
                <p:nvPr/>
              </p:nvSpPr>
              <p:spPr>
                <a:xfrm>
                  <a:off x="6209899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7" name="Google Shape;2527;p26"/>
                <p:cNvSpPr/>
                <p:nvPr/>
              </p:nvSpPr>
              <p:spPr>
                <a:xfrm>
                  <a:off x="6437895" y="4966083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613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8" name="Google Shape;2528;p26"/>
                <p:cNvSpPr/>
                <p:nvPr/>
              </p:nvSpPr>
              <p:spPr>
                <a:xfrm>
                  <a:off x="666531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9" name="Google Shape;2529;p26"/>
                <p:cNvSpPr/>
                <p:nvPr/>
              </p:nvSpPr>
              <p:spPr>
                <a:xfrm>
                  <a:off x="689331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0" name="Google Shape;2530;p26"/>
                <p:cNvSpPr/>
                <p:nvPr/>
              </p:nvSpPr>
              <p:spPr>
                <a:xfrm>
                  <a:off x="712130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1" name="Google Shape;2531;p26"/>
                <p:cNvSpPr/>
                <p:nvPr/>
              </p:nvSpPr>
              <p:spPr>
                <a:xfrm>
                  <a:off x="734933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2" name="Google Shape;2532;p26"/>
                <p:cNvSpPr/>
                <p:nvPr/>
              </p:nvSpPr>
              <p:spPr>
                <a:xfrm>
                  <a:off x="757733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2533;p26"/>
                <p:cNvSpPr/>
                <p:nvPr/>
              </p:nvSpPr>
              <p:spPr>
                <a:xfrm>
                  <a:off x="7805326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2534;p26"/>
                <p:cNvSpPr/>
                <p:nvPr/>
              </p:nvSpPr>
              <p:spPr>
                <a:xfrm>
                  <a:off x="8032712" y="4966083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73" y="3118"/>
                      </a:lnTo>
                      <a:lnTo>
                        <a:pt x="2673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5" name="Google Shape;2535;p26"/>
                <p:cNvSpPr/>
                <p:nvPr/>
              </p:nvSpPr>
              <p:spPr>
                <a:xfrm>
                  <a:off x="826074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6" name="Google Shape;2536;p26"/>
                <p:cNvSpPr/>
                <p:nvPr/>
              </p:nvSpPr>
              <p:spPr>
                <a:xfrm>
                  <a:off x="848873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7" name="Google Shape;2537;p26"/>
                <p:cNvSpPr/>
                <p:nvPr/>
              </p:nvSpPr>
              <p:spPr>
                <a:xfrm>
                  <a:off x="8716732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8" name="Google Shape;2538;p26"/>
                <p:cNvSpPr/>
                <p:nvPr/>
              </p:nvSpPr>
              <p:spPr>
                <a:xfrm>
                  <a:off x="893519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39" name="Google Shape;2539;p26"/>
            <p:cNvSpPr/>
            <p:nvPr/>
          </p:nvSpPr>
          <p:spPr>
            <a:xfrm>
              <a:off x="303900" y="549338"/>
              <a:ext cx="8536200" cy="4052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0" name="Google Shape;2540;p26"/>
          <p:cNvSpPr txBox="1">
            <a:spLocks noGrp="1"/>
          </p:cNvSpPr>
          <p:nvPr>
            <p:ph type="title"/>
          </p:nvPr>
        </p:nvSpPr>
        <p:spPr>
          <a:xfrm>
            <a:off x="720000" y="67665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41" name="Google Shape;2541;p26"/>
          <p:cNvSpPr/>
          <p:nvPr/>
        </p:nvSpPr>
        <p:spPr>
          <a:xfrm>
            <a:off x="373855" y="874164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6"/>
          <p:cNvSpPr/>
          <p:nvPr/>
        </p:nvSpPr>
        <p:spPr>
          <a:xfrm>
            <a:off x="8030755" y="4084439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1_1_1_1_1"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4" name="Google Shape;2544;p27"/>
          <p:cNvGrpSpPr/>
          <p:nvPr/>
        </p:nvGrpSpPr>
        <p:grpSpPr>
          <a:xfrm>
            <a:off x="297" y="15560"/>
            <a:ext cx="9143904" cy="5119643"/>
            <a:chOff x="297" y="15560"/>
            <a:chExt cx="9143904" cy="5119643"/>
          </a:xfrm>
        </p:grpSpPr>
        <p:grpSp>
          <p:nvGrpSpPr>
            <p:cNvPr id="2545" name="Google Shape;2545;p27"/>
            <p:cNvGrpSpPr/>
            <p:nvPr/>
          </p:nvGrpSpPr>
          <p:grpSpPr>
            <a:xfrm>
              <a:off x="297" y="15560"/>
              <a:ext cx="9143904" cy="5119643"/>
              <a:chOff x="297" y="15560"/>
              <a:chExt cx="9143904" cy="5119643"/>
            </a:xfrm>
          </p:grpSpPr>
          <p:sp>
            <p:nvSpPr>
              <p:cNvPr id="2546" name="Google Shape;2546;p27"/>
              <p:cNvSpPr/>
              <p:nvPr/>
            </p:nvSpPr>
            <p:spPr>
              <a:xfrm>
                <a:off x="158636" y="377479"/>
                <a:ext cx="8844455" cy="4395773"/>
              </a:xfrm>
              <a:custGeom>
                <a:avLst/>
                <a:gdLst/>
                <a:ahLst/>
                <a:cxnLst/>
                <a:rect l="l" t="t" r="r" b="b"/>
                <a:pathLst>
                  <a:path w="275657" h="137004" extrusionOk="0">
                    <a:moveTo>
                      <a:pt x="0" y="1"/>
                    </a:moveTo>
                    <a:lnTo>
                      <a:pt x="0" y="57741"/>
                    </a:lnTo>
                    <a:cubicBezTo>
                      <a:pt x="5789" y="57926"/>
                      <a:pt x="10409" y="62676"/>
                      <a:pt x="10409" y="68502"/>
                    </a:cubicBezTo>
                    <a:cubicBezTo>
                      <a:pt x="10409" y="74328"/>
                      <a:pt x="5789" y="79078"/>
                      <a:pt x="0" y="79263"/>
                    </a:cubicBezTo>
                    <a:lnTo>
                      <a:pt x="0" y="137003"/>
                    </a:lnTo>
                    <a:lnTo>
                      <a:pt x="275657" y="137003"/>
                    </a:lnTo>
                    <a:lnTo>
                      <a:pt x="275657" y="79263"/>
                    </a:lnTo>
                    <a:cubicBezTo>
                      <a:pt x="269720" y="79263"/>
                      <a:pt x="264896" y="74458"/>
                      <a:pt x="264896" y="68502"/>
                    </a:cubicBezTo>
                    <a:cubicBezTo>
                      <a:pt x="264896" y="62565"/>
                      <a:pt x="269720" y="57741"/>
                      <a:pt x="275657" y="57741"/>
                    </a:cubicBezTo>
                    <a:lnTo>
                      <a:pt x="275657" y="1"/>
                    </a:lnTo>
                    <a:close/>
                  </a:path>
                </a:pathLst>
              </a:custGeom>
              <a:solidFill>
                <a:srgbClr val="FFE8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27"/>
              <p:cNvSpPr/>
              <p:nvPr/>
            </p:nvSpPr>
            <p:spPr>
              <a:xfrm>
                <a:off x="297" y="15560"/>
                <a:ext cx="914390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990" h="7404" extrusionOk="0">
                    <a:moveTo>
                      <a:pt x="0" y="0"/>
                    </a:moveTo>
                    <a:lnTo>
                      <a:pt x="0" y="7403"/>
                    </a:lnTo>
                    <a:lnTo>
                      <a:pt x="284989" y="7403"/>
                    </a:lnTo>
                    <a:lnTo>
                      <a:pt x="2849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48" name="Google Shape;2548;p27"/>
              <p:cNvGrpSpPr/>
              <p:nvPr/>
            </p:nvGrpSpPr>
            <p:grpSpPr>
              <a:xfrm>
                <a:off x="74092" y="83998"/>
                <a:ext cx="8958196" cy="100651"/>
                <a:chOff x="74092" y="83998"/>
                <a:chExt cx="8958196" cy="100651"/>
              </a:xfrm>
            </p:grpSpPr>
            <p:sp>
              <p:nvSpPr>
                <p:cNvPr id="2549" name="Google Shape;2549;p27"/>
                <p:cNvSpPr/>
                <p:nvPr/>
              </p:nvSpPr>
              <p:spPr>
                <a:xfrm>
                  <a:off x="7409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27"/>
                <p:cNvSpPr/>
                <p:nvPr/>
              </p:nvSpPr>
              <p:spPr>
                <a:xfrm>
                  <a:off x="293778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27"/>
                <p:cNvSpPr/>
                <p:nvPr/>
              </p:nvSpPr>
              <p:spPr>
                <a:xfrm>
                  <a:off x="5211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27"/>
                <p:cNvSpPr/>
                <p:nvPr/>
              </p:nvSpPr>
              <p:spPr>
                <a:xfrm>
                  <a:off x="74916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27"/>
                <p:cNvSpPr/>
                <p:nvPr/>
              </p:nvSpPr>
              <p:spPr>
                <a:xfrm>
                  <a:off x="97718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27"/>
                <p:cNvSpPr/>
                <p:nvPr/>
              </p:nvSpPr>
              <p:spPr>
                <a:xfrm>
                  <a:off x="120518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27"/>
                <p:cNvSpPr/>
                <p:nvPr/>
              </p:nvSpPr>
              <p:spPr>
                <a:xfrm>
                  <a:off x="143318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27"/>
                <p:cNvSpPr/>
                <p:nvPr/>
              </p:nvSpPr>
              <p:spPr>
                <a:xfrm>
                  <a:off x="1661177" y="83998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27"/>
                <p:cNvSpPr/>
                <p:nvPr/>
              </p:nvSpPr>
              <p:spPr>
                <a:xfrm>
                  <a:off x="188859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27"/>
                <p:cNvSpPr/>
                <p:nvPr/>
              </p:nvSpPr>
              <p:spPr>
                <a:xfrm>
                  <a:off x="211659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27"/>
                <p:cNvSpPr/>
                <p:nvPr/>
              </p:nvSpPr>
              <p:spPr>
                <a:xfrm>
                  <a:off x="2344587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27"/>
                <p:cNvSpPr/>
                <p:nvPr/>
              </p:nvSpPr>
              <p:spPr>
                <a:xfrm>
                  <a:off x="257258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27"/>
                <p:cNvSpPr/>
                <p:nvPr/>
              </p:nvSpPr>
              <p:spPr>
                <a:xfrm>
                  <a:off x="2800579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27"/>
                <p:cNvSpPr/>
                <p:nvPr/>
              </p:nvSpPr>
              <p:spPr>
                <a:xfrm>
                  <a:off x="3028607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27"/>
                <p:cNvSpPr/>
                <p:nvPr/>
              </p:nvSpPr>
              <p:spPr>
                <a:xfrm>
                  <a:off x="32559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27"/>
                <p:cNvSpPr/>
                <p:nvPr/>
              </p:nvSpPr>
              <p:spPr>
                <a:xfrm>
                  <a:off x="3483990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27"/>
                <p:cNvSpPr/>
                <p:nvPr/>
              </p:nvSpPr>
              <p:spPr>
                <a:xfrm>
                  <a:off x="3703066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27"/>
                <p:cNvSpPr/>
                <p:nvPr/>
              </p:nvSpPr>
              <p:spPr>
                <a:xfrm>
                  <a:off x="3930485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72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2672" y="3117"/>
                      </a:moveTo>
                      <a:lnTo>
                        <a:pt x="2672" y="3117"/>
                      </a:lnTo>
                      <a:lnTo>
                        <a:pt x="267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27"/>
                <p:cNvSpPr/>
                <p:nvPr/>
              </p:nvSpPr>
              <p:spPr>
                <a:xfrm>
                  <a:off x="415848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27"/>
                <p:cNvSpPr/>
                <p:nvPr/>
              </p:nvSpPr>
              <p:spPr>
                <a:xfrm>
                  <a:off x="438647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632" y="3117"/>
                      </a:moveTo>
                      <a:lnTo>
                        <a:pt x="632" y="3117"/>
                      </a:lnTo>
                      <a:lnTo>
                        <a:pt x="63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27"/>
                <p:cNvSpPr/>
                <p:nvPr/>
              </p:nvSpPr>
              <p:spPr>
                <a:xfrm>
                  <a:off x="4614473" y="84607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27"/>
                <p:cNvSpPr/>
                <p:nvPr/>
              </p:nvSpPr>
              <p:spPr>
                <a:xfrm>
                  <a:off x="484250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3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0"/>
                      </a:lnTo>
                      <a:close/>
                      <a:moveTo>
                        <a:pt x="2653" y="3117"/>
                      </a:moveTo>
                      <a:lnTo>
                        <a:pt x="2653" y="3117"/>
                      </a:lnTo>
                      <a:lnTo>
                        <a:pt x="2653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27"/>
                <p:cNvSpPr/>
                <p:nvPr/>
              </p:nvSpPr>
              <p:spPr>
                <a:xfrm>
                  <a:off x="507049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4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27"/>
                <p:cNvSpPr/>
                <p:nvPr/>
              </p:nvSpPr>
              <p:spPr>
                <a:xfrm>
                  <a:off x="5297883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3" name="Google Shape;2573;p27"/>
                <p:cNvSpPr/>
                <p:nvPr/>
              </p:nvSpPr>
              <p:spPr>
                <a:xfrm>
                  <a:off x="551756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4" name="Google Shape;2574;p27"/>
                <p:cNvSpPr/>
                <p:nvPr/>
              </p:nvSpPr>
              <p:spPr>
                <a:xfrm>
                  <a:off x="57455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5" name="Google Shape;2575;p27"/>
                <p:cNvSpPr/>
                <p:nvPr/>
              </p:nvSpPr>
              <p:spPr>
                <a:xfrm>
                  <a:off x="597298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6" name="Google Shape;2576;p27"/>
                <p:cNvSpPr/>
                <p:nvPr/>
              </p:nvSpPr>
              <p:spPr>
                <a:xfrm>
                  <a:off x="6200980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7" name="Google Shape;2577;p27"/>
                <p:cNvSpPr/>
                <p:nvPr/>
              </p:nvSpPr>
              <p:spPr>
                <a:xfrm>
                  <a:off x="642897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8" name="Google Shape;2578;p27"/>
                <p:cNvSpPr/>
                <p:nvPr/>
              </p:nvSpPr>
              <p:spPr>
                <a:xfrm>
                  <a:off x="665697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9" name="Google Shape;2579;p27"/>
                <p:cNvSpPr/>
                <p:nvPr/>
              </p:nvSpPr>
              <p:spPr>
                <a:xfrm>
                  <a:off x="688496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4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0" name="Google Shape;2580;p27"/>
                <p:cNvSpPr/>
                <p:nvPr/>
              </p:nvSpPr>
              <p:spPr>
                <a:xfrm>
                  <a:off x="711299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1" name="Google Shape;2581;p27"/>
                <p:cNvSpPr/>
                <p:nvPr/>
              </p:nvSpPr>
              <p:spPr>
                <a:xfrm>
                  <a:off x="734038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27"/>
                <p:cNvSpPr/>
                <p:nvPr/>
              </p:nvSpPr>
              <p:spPr>
                <a:xfrm>
                  <a:off x="756837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3" name="Google Shape;2583;p27"/>
                <p:cNvSpPr/>
                <p:nvPr/>
              </p:nvSpPr>
              <p:spPr>
                <a:xfrm>
                  <a:off x="779640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4" name="Google Shape;2584;p27"/>
                <p:cNvSpPr/>
                <p:nvPr/>
              </p:nvSpPr>
              <p:spPr>
                <a:xfrm>
                  <a:off x="802440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5" name="Google Shape;2585;p27"/>
                <p:cNvSpPr/>
                <p:nvPr/>
              </p:nvSpPr>
              <p:spPr>
                <a:xfrm>
                  <a:off x="825239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6" name="Google Shape;2586;p27"/>
                <p:cNvSpPr/>
                <p:nvPr/>
              </p:nvSpPr>
              <p:spPr>
                <a:xfrm>
                  <a:off x="84803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7" name="Google Shape;2587;p27"/>
                <p:cNvSpPr/>
                <p:nvPr/>
              </p:nvSpPr>
              <p:spPr>
                <a:xfrm>
                  <a:off x="870781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8" name="Google Shape;2588;p27"/>
                <p:cNvSpPr/>
                <p:nvPr/>
              </p:nvSpPr>
              <p:spPr>
                <a:xfrm>
                  <a:off x="8926889" y="83998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  <a:moveTo>
                        <a:pt x="2653" y="3136"/>
                      </a:moveTo>
                      <a:lnTo>
                        <a:pt x="2653" y="3136"/>
                      </a:lnTo>
                      <a:lnTo>
                        <a:pt x="2653" y="313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89" name="Google Shape;2589;p27"/>
              <p:cNvSpPr/>
              <p:nvPr/>
            </p:nvSpPr>
            <p:spPr>
              <a:xfrm>
                <a:off x="8607" y="4897646"/>
                <a:ext cx="913559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731" h="7404" extrusionOk="0">
                    <a:moveTo>
                      <a:pt x="1" y="0"/>
                    </a:moveTo>
                    <a:lnTo>
                      <a:pt x="1" y="7403"/>
                    </a:lnTo>
                    <a:lnTo>
                      <a:pt x="284730" y="7403"/>
                    </a:lnTo>
                    <a:lnTo>
                      <a:pt x="2847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90" name="Google Shape;2590;p27"/>
              <p:cNvGrpSpPr/>
              <p:nvPr/>
            </p:nvGrpSpPr>
            <p:grpSpPr>
              <a:xfrm>
                <a:off x="82434" y="4966083"/>
                <a:ext cx="8958164" cy="100651"/>
                <a:chOff x="82434" y="4966083"/>
                <a:chExt cx="8958164" cy="100651"/>
              </a:xfrm>
            </p:grpSpPr>
            <p:sp>
              <p:nvSpPr>
                <p:cNvPr id="2591" name="Google Shape;2591;p27"/>
                <p:cNvSpPr/>
                <p:nvPr/>
              </p:nvSpPr>
              <p:spPr>
                <a:xfrm>
                  <a:off x="82434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2" name="Google Shape;2592;p27"/>
                <p:cNvSpPr/>
                <p:nvPr/>
              </p:nvSpPr>
              <p:spPr>
                <a:xfrm>
                  <a:off x="302088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3" name="Google Shape;2593;p27"/>
                <p:cNvSpPr/>
                <p:nvPr/>
              </p:nvSpPr>
              <p:spPr>
                <a:xfrm>
                  <a:off x="530116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4" name="Google Shape;2594;p27"/>
                <p:cNvSpPr/>
                <p:nvPr/>
              </p:nvSpPr>
              <p:spPr>
                <a:xfrm>
                  <a:off x="758112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5" name="Google Shape;2595;p27"/>
                <p:cNvSpPr/>
                <p:nvPr/>
              </p:nvSpPr>
              <p:spPr>
                <a:xfrm>
                  <a:off x="98549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1" y="1207"/>
                      </a:lnTo>
                      <a:lnTo>
                        <a:pt x="836" y="2005"/>
                      </a:lnTo>
                      <a:lnTo>
                        <a:pt x="632" y="3136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73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6" name="Google Shape;2596;p27"/>
                <p:cNvSpPr/>
                <p:nvPr/>
              </p:nvSpPr>
              <p:spPr>
                <a:xfrm>
                  <a:off x="121352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1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1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7" name="Google Shape;2597;p27"/>
                <p:cNvSpPr/>
                <p:nvPr/>
              </p:nvSpPr>
              <p:spPr>
                <a:xfrm>
                  <a:off x="1441523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8" name="Google Shape;2598;p27"/>
                <p:cNvSpPr/>
                <p:nvPr/>
              </p:nvSpPr>
              <p:spPr>
                <a:xfrm>
                  <a:off x="166951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9" name="Google Shape;2599;p27"/>
                <p:cNvSpPr/>
                <p:nvPr/>
              </p:nvSpPr>
              <p:spPr>
                <a:xfrm>
                  <a:off x="189751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0" name="Google Shape;2600;p27"/>
                <p:cNvSpPr/>
                <p:nvPr/>
              </p:nvSpPr>
              <p:spPr>
                <a:xfrm>
                  <a:off x="212551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1" name="Google Shape;2601;p27"/>
                <p:cNvSpPr/>
                <p:nvPr/>
              </p:nvSpPr>
              <p:spPr>
                <a:xfrm>
                  <a:off x="235292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72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2" name="Google Shape;2602;p27"/>
                <p:cNvSpPr/>
                <p:nvPr/>
              </p:nvSpPr>
              <p:spPr>
                <a:xfrm>
                  <a:off x="258092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3" name="Google Shape;2603;p27"/>
                <p:cNvSpPr/>
                <p:nvPr/>
              </p:nvSpPr>
              <p:spPr>
                <a:xfrm>
                  <a:off x="280892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4" name="Google Shape;2604;p27"/>
                <p:cNvSpPr/>
                <p:nvPr/>
              </p:nvSpPr>
              <p:spPr>
                <a:xfrm>
                  <a:off x="303691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5" name="Google Shape;2605;p27"/>
                <p:cNvSpPr/>
                <p:nvPr/>
              </p:nvSpPr>
              <p:spPr>
                <a:xfrm>
                  <a:off x="326494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6" name="Google Shape;2606;p27"/>
                <p:cNvSpPr/>
                <p:nvPr/>
              </p:nvSpPr>
              <p:spPr>
                <a:xfrm>
                  <a:off x="349294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7" name="Google Shape;2607;p27"/>
                <p:cNvSpPr/>
                <p:nvPr/>
              </p:nvSpPr>
              <p:spPr>
                <a:xfrm>
                  <a:off x="371140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1" y="3117"/>
                      </a:lnTo>
                      <a:lnTo>
                        <a:pt x="1633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8" name="Google Shape;2608;p27"/>
                <p:cNvSpPr/>
                <p:nvPr/>
              </p:nvSpPr>
              <p:spPr>
                <a:xfrm>
                  <a:off x="3939404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9" name="Google Shape;2609;p27"/>
                <p:cNvSpPr/>
                <p:nvPr/>
              </p:nvSpPr>
              <p:spPr>
                <a:xfrm>
                  <a:off x="4167400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13" y="3117"/>
                      </a:lnTo>
                      <a:lnTo>
                        <a:pt x="613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50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0" name="Google Shape;2610;p27"/>
                <p:cNvSpPr/>
                <p:nvPr/>
              </p:nvSpPr>
              <p:spPr>
                <a:xfrm>
                  <a:off x="439542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12" y="3117"/>
                      </a:lnTo>
                      <a:lnTo>
                        <a:pt x="1633" y="2598"/>
                      </a:lnTo>
                      <a:lnTo>
                        <a:pt x="2653" y="3117"/>
                      </a:lnTo>
                      <a:lnTo>
                        <a:pt x="2449" y="2004"/>
                      </a:lnTo>
                      <a:lnTo>
                        <a:pt x="3284" y="1188"/>
                      </a:lnTo>
                      <a:lnTo>
                        <a:pt x="2134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1" name="Google Shape;2611;p27"/>
                <p:cNvSpPr/>
                <p:nvPr/>
              </p:nvSpPr>
              <p:spPr>
                <a:xfrm>
                  <a:off x="4622815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39"/>
                      </a:lnTo>
                      <a:lnTo>
                        <a:pt x="1" y="1188"/>
                      </a:lnTo>
                      <a:lnTo>
                        <a:pt x="836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73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2" name="Google Shape;2612;p27"/>
                <p:cNvSpPr/>
                <p:nvPr/>
              </p:nvSpPr>
              <p:spPr>
                <a:xfrm>
                  <a:off x="4850811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54" y="3117"/>
                      </a:lnTo>
                      <a:lnTo>
                        <a:pt x="2469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3" name="Google Shape;2613;p27"/>
                <p:cNvSpPr/>
                <p:nvPr/>
              </p:nvSpPr>
              <p:spPr>
                <a:xfrm>
                  <a:off x="507883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31" y="3117"/>
                      </a:lnTo>
                      <a:lnTo>
                        <a:pt x="1651" y="2598"/>
                      </a:lnTo>
                      <a:lnTo>
                        <a:pt x="2653" y="3117"/>
                      </a:lnTo>
                      <a:lnTo>
                        <a:pt x="2468" y="2004"/>
                      </a:lnTo>
                      <a:lnTo>
                        <a:pt x="3284" y="1188"/>
                      </a:lnTo>
                      <a:lnTo>
                        <a:pt x="2152" y="1039"/>
                      </a:lnTo>
                      <a:lnTo>
                        <a:pt x="16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4" name="Google Shape;2614;p27"/>
                <p:cNvSpPr/>
                <p:nvPr/>
              </p:nvSpPr>
              <p:spPr>
                <a:xfrm>
                  <a:off x="5306835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5" name="Google Shape;2615;p27"/>
                <p:cNvSpPr/>
                <p:nvPr/>
              </p:nvSpPr>
              <p:spPr>
                <a:xfrm>
                  <a:off x="5525911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6" name="Google Shape;2616;p27"/>
                <p:cNvSpPr/>
                <p:nvPr/>
              </p:nvSpPr>
              <p:spPr>
                <a:xfrm>
                  <a:off x="5753907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7" name="Google Shape;2617;p27"/>
                <p:cNvSpPr/>
                <p:nvPr/>
              </p:nvSpPr>
              <p:spPr>
                <a:xfrm>
                  <a:off x="5981903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8" name="Google Shape;2618;p27"/>
                <p:cNvSpPr/>
                <p:nvPr/>
              </p:nvSpPr>
              <p:spPr>
                <a:xfrm>
                  <a:off x="6209899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9" name="Google Shape;2619;p27"/>
                <p:cNvSpPr/>
                <p:nvPr/>
              </p:nvSpPr>
              <p:spPr>
                <a:xfrm>
                  <a:off x="6437895" y="4966083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613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0" name="Google Shape;2620;p27"/>
                <p:cNvSpPr/>
                <p:nvPr/>
              </p:nvSpPr>
              <p:spPr>
                <a:xfrm>
                  <a:off x="666531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1" name="Google Shape;2621;p27"/>
                <p:cNvSpPr/>
                <p:nvPr/>
              </p:nvSpPr>
              <p:spPr>
                <a:xfrm>
                  <a:off x="689331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2" name="Google Shape;2622;p27"/>
                <p:cNvSpPr/>
                <p:nvPr/>
              </p:nvSpPr>
              <p:spPr>
                <a:xfrm>
                  <a:off x="712130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3" name="Google Shape;2623;p27"/>
                <p:cNvSpPr/>
                <p:nvPr/>
              </p:nvSpPr>
              <p:spPr>
                <a:xfrm>
                  <a:off x="734933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4" name="Google Shape;2624;p27"/>
                <p:cNvSpPr/>
                <p:nvPr/>
              </p:nvSpPr>
              <p:spPr>
                <a:xfrm>
                  <a:off x="757733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5" name="Google Shape;2625;p27"/>
                <p:cNvSpPr/>
                <p:nvPr/>
              </p:nvSpPr>
              <p:spPr>
                <a:xfrm>
                  <a:off x="7805326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6" name="Google Shape;2626;p27"/>
                <p:cNvSpPr/>
                <p:nvPr/>
              </p:nvSpPr>
              <p:spPr>
                <a:xfrm>
                  <a:off x="8032712" y="4966083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73" y="3118"/>
                      </a:lnTo>
                      <a:lnTo>
                        <a:pt x="2673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7" name="Google Shape;2627;p27"/>
                <p:cNvSpPr/>
                <p:nvPr/>
              </p:nvSpPr>
              <p:spPr>
                <a:xfrm>
                  <a:off x="826074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8" name="Google Shape;2628;p27"/>
                <p:cNvSpPr/>
                <p:nvPr/>
              </p:nvSpPr>
              <p:spPr>
                <a:xfrm>
                  <a:off x="848873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9" name="Google Shape;2629;p27"/>
                <p:cNvSpPr/>
                <p:nvPr/>
              </p:nvSpPr>
              <p:spPr>
                <a:xfrm>
                  <a:off x="8716732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0" name="Google Shape;2630;p27"/>
                <p:cNvSpPr/>
                <p:nvPr/>
              </p:nvSpPr>
              <p:spPr>
                <a:xfrm>
                  <a:off x="893519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31" name="Google Shape;2631;p27"/>
            <p:cNvSpPr/>
            <p:nvPr/>
          </p:nvSpPr>
          <p:spPr>
            <a:xfrm>
              <a:off x="303900" y="549338"/>
              <a:ext cx="8536200" cy="4052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2" name="Google Shape;2632;p27"/>
          <p:cNvSpPr txBox="1">
            <a:spLocks noGrp="1"/>
          </p:cNvSpPr>
          <p:nvPr>
            <p:ph type="title"/>
          </p:nvPr>
        </p:nvSpPr>
        <p:spPr>
          <a:xfrm>
            <a:off x="720000" y="67665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7"/>
          <p:cNvSpPr/>
          <p:nvPr/>
        </p:nvSpPr>
        <p:spPr>
          <a:xfrm>
            <a:off x="373855" y="874164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4" name="Google Shape;2634;p27"/>
          <p:cNvSpPr/>
          <p:nvPr/>
        </p:nvSpPr>
        <p:spPr>
          <a:xfrm>
            <a:off x="8242355" y="378901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1" name="Google Shape;2841;p29"/>
          <p:cNvGrpSpPr/>
          <p:nvPr/>
        </p:nvGrpSpPr>
        <p:grpSpPr>
          <a:xfrm>
            <a:off x="297" y="15560"/>
            <a:ext cx="9143904" cy="5119643"/>
            <a:chOff x="297" y="15560"/>
            <a:chExt cx="9143904" cy="5119643"/>
          </a:xfrm>
        </p:grpSpPr>
        <p:grpSp>
          <p:nvGrpSpPr>
            <p:cNvPr id="2842" name="Google Shape;2842;p29"/>
            <p:cNvGrpSpPr/>
            <p:nvPr/>
          </p:nvGrpSpPr>
          <p:grpSpPr>
            <a:xfrm>
              <a:off x="297" y="15560"/>
              <a:ext cx="9143904" cy="5119643"/>
              <a:chOff x="297" y="15560"/>
              <a:chExt cx="9143904" cy="5119643"/>
            </a:xfrm>
          </p:grpSpPr>
          <p:sp>
            <p:nvSpPr>
              <p:cNvPr id="2843" name="Google Shape;2843;p29"/>
              <p:cNvSpPr/>
              <p:nvPr/>
            </p:nvSpPr>
            <p:spPr>
              <a:xfrm>
                <a:off x="158636" y="377479"/>
                <a:ext cx="8844455" cy="4395773"/>
              </a:xfrm>
              <a:custGeom>
                <a:avLst/>
                <a:gdLst/>
                <a:ahLst/>
                <a:cxnLst/>
                <a:rect l="l" t="t" r="r" b="b"/>
                <a:pathLst>
                  <a:path w="275657" h="137004" extrusionOk="0">
                    <a:moveTo>
                      <a:pt x="0" y="1"/>
                    </a:moveTo>
                    <a:lnTo>
                      <a:pt x="0" y="57741"/>
                    </a:lnTo>
                    <a:cubicBezTo>
                      <a:pt x="5789" y="57926"/>
                      <a:pt x="10409" y="62676"/>
                      <a:pt x="10409" y="68502"/>
                    </a:cubicBezTo>
                    <a:cubicBezTo>
                      <a:pt x="10409" y="74328"/>
                      <a:pt x="5789" y="79078"/>
                      <a:pt x="0" y="79263"/>
                    </a:cubicBezTo>
                    <a:lnTo>
                      <a:pt x="0" y="137003"/>
                    </a:lnTo>
                    <a:lnTo>
                      <a:pt x="275657" y="137003"/>
                    </a:lnTo>
                    <a:lnTo>
                      <a:pt x="275657" y="79263"/>
                    </a:lnTo>
                    <a:cubicBezTo>
                      <a:pt x="269720" y="79263"/>
                      <a:pt x="264896" y="74458"/>
                      <a:pt x="264896" y="68502"/>
                    </a:cubicBezTo>
                    <a:cubicBezTo>
                      <a:pt x="264896" y="62565"/>
                      <a:pt x="269720" y="57741"/>
                      <a:pt x="275657" y="57741"/>
                    </a:cubicBezTo>
                    <a:lnTo>
                      <a:pt x="275657" y="1"/>
                    </a:lnTo>
                    <a:close/>
                  </a:path>
                </a:pathLst>
              </a:custGeom>
              <a:solidFill>
                <a:srgbClr val="FFE8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29"/>
              <p:cNvSpPr/>
              <p:nvPr/>
            </p:nvSpPr>
            <p:spPr>
              <a:xfrm>
                <a:off x="297" y="15560"/>
                <a:ext cx="914390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990" h="7404" extrusionOk="0">
                    <a:moveTo>
                      <a:pt x="0" y="0"/>
                    </a:moveTo>
                    <a:lnTo>
                      <a:pt x="0" y="7403"/>
                    </a:lnTo>
                    <a:lnTo>
                      <a:pt x="284989" y="7403"/>
                    </a:lnTo>
                    <a:lnTo>
                      <a:pt x="2849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45" name="Google Shape;2845;p29"/>
              <p:cNvGrpSpPr/>
              <p:nvPr/>
            </p:nvGrpSpPr>
            <p:grpSpPr>
              <a:xfrm>
                <a:off x="74092" y="83998"/>
                <a:ext cx="8958196" cy="100651"/>
                <a:chOff x="74092" y="83998"/>
                <a:chExt cx="8958196" cy="100651"/>
              </a:xfrm>
            </p:grpSpPr>
            <p:sp>
              <p:nvSpPr>
                <p:cNvPr id="2846" name="Google Shape;2846;p29"/>
                <p:cNvSpPr/>
                <p:nvPr/>
              </p:nvSpPr>
              <p:spPr>
                <a:xfrm>
                  <a:off x="7409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7" name="Google Shape;2847;p29"/>
                <p:cNvSpPr/>
                <p:nvPr/>
              </p:nvSpPr>
              <p:spPr>
                <a:xfrm>
                  <a:off x="293778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8" name="Google Shape;2848;p29"/>
                <p:cNvSpPr/>
                <p:nvPr/>
              </p:nvSpPr>
              <p:spPr>
                <a:xfrm>
                  <a:off x="5211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9" name="Google Shape;2849;p29"/>
                <p:cNvSpPr/>
                <p:nvPr/>
              </p:nvSpPr>
              <p:spPr>
                <a:xfrm>
                  <a:off x="74916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0" name="Google Shape;2850;p29"/>
                <p:cNvSpPr/>
                <p:nvPr/>
              </p:nvSpPr>
              <p:spPr>
                <a:xfrm>
                  <a:off x="97718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1" name="Google Shape;2851;p29"/>
                <p:cNvSpPr/>
                <p:nvPr/>
              </p:nvSpPr>
              <p:spPr>
                <a:xfrm>
                  <a:off x="120518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2" name="Google Shape;2852;p29"/>
                <p:cNvSpPr/>
                <p:nvPr/>
              </p:nvSpPr>
              <p:spPr>
                <a:xfrm>
                  <a:off x="143318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3" name="Google Shape;2853;p29"/>
                <p:cNvSpPr/>
                <p:nvPr/>
              </p:nvSpPr>
              <p:spPr>
                <a:xfrm>
                  <a:off x="1661177" y="83998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4" name="Google Shape;2854;p29"/>
                <p:cNvSpPr/>
                <p:nvPr/>
              </p:nvSpPr>
              <p:spPr>
                <a:xfrm>
                  <a:off x="188859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5" name="Google Shape;2855;p29"/>
                <p:cNvSpPr/>
                <p:nvPr/>
              </p:nvSpPr>
              <p:spPr>
                <a:xfrm>
                  <a:off x="2116591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6" name="Google Shape;2856;p29"/>
                <p:cNvSpPr/>
                <p:nvPr/>
              </p:nvSpPr>
              <p:spPr>
                <a:xfrm>
                  <a:off x="2344587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7" name="Google Shape;2857;p29"/>
                <p:cNvSpPr/>
                <p:nvPr/>
              </p:nvSpPr>
              <p:spPr>
                <a:xfrm>
                  <a:off x="257258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8" name="Google Shape;2858;p29"/>
                <p:cNvSpPr/>
                <p:nvPr/>
              </p:nvSpPr>
              <p:spPr>
                <a:xfrm>
                  <a:off x="2800579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9" name="Google Shape;2859;p29"/>
                <p:cNvSpPr/>
                <p:nvPr/>
              </p:nvSpPr>
              <p:spPr>
                <a:xfrm>
                  <a:off x="3028607" y="83998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2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0" name="Google Shape;2860;p29"/>
                <p:cNvSpPr/>
                <p:nvPr/>
              </p:nvSpPr>
              <p:spPr>
                <a:xfrm>
                  <a:off x="32559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1" name="Google Shape;2861;p29"/>
                <p:cNvSpPr/>
                <p:nvPr/>
              </p:nvSpPr>
              <p:spPr>
                <a:xfrm>
                  <a:off x="3483990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2" name="Google Shape;2862;p29"/>
                <p:cNvSpPr/>
                <p:nvPr/>
              </p:nvSpPr>
              <p:spPr>
                <a:xfrm>
                  <a:off x="3703066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5" y="1021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3" name="Google Shape;2863;p29"/>
                <p:cNvSpPr/>
                <p:nvPr/>
              </p:nvSpPr>
              <p:spPr>
                <a:xfrm>
                  <a:off x="3930485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72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2672" y="3117"/>
                      </a:moveTo>
                      <a:lnTo>
                        <a:pt x="2672" y="3117"/>
                      </a:lnTo>
                      <a:lnTo>
                        <a:pt x="267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4" name="Google Shape;2864;p29"/>
                <p:cNvSpPr/>
                <p:nvPr/>
              </p:nvSpPr>
              <p:spPr>
                <a:xfrm>
                  <a:off x="415848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631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5" name="Google Shape;2865;p29"/>
                <p:cNvSpPr/>
                <p:nvPr/>
              </p:nvSpPr>
              <p:spPr>
                <a:xfrm>
                  <a:off x="438647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  <a:moveTo>
                        <a:pt x="632" y="3117"/>
                      </a:moveTo>
                      <a:lnTo>
                        <a:pt x="632" y="3117"/>
                      </a:lnTo>
                      <a:lnTo>
                        <a:pt x="632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6" name="Google Shape;2866;p29"/>
                <p:cNvSpPr/>
                <p:nvPr/>
              </p:nvSpPr>
              <p:spPr>
                <a:xfrm>
                  <a:off x="4614473" y="84607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34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7"/>
                      </a:lnTo>
                      <a:lnTo>
                        <a:pt x="1634" y="2579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7" name="Google Shape;2867;p29"/>
                <p:cNvSpPr/>
                <p:nvPr/>
              </p:nvSpPr>
              <p:spPr>
                <a:xfrm>
                  <a:off x="4842501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3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0"/>
                      </a:lnTo>
                      <a:close/>
                      <a:moveTo>
                        <a:pt x="2653" y="3117"/>
                      </a:moveTo>
                      <a:lnTo>
                        <a:pt x="2653" y="3117"/>
                      </a:lnTo>
                      <a:lnTo>
                        <a:pt x="2653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8" name="Google Shape;2868;p29"/>
                <p:cNvSpPr/>
                <p:nvPr/>
              </p:nvSpPr>
              <p:spPr>
                <a:xfrm>
                  <a:off x="5070497" y="84607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7"/>
                      </a:lnTo>
                      <a:lnTo>
                        <a:pt x="1633" y="2579"/>
                      </a:lnTo>
                      <a:lnTo>
                        <a:pt x="2654" y="3117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0"/>
                      </a:lnTo>
                      <a:close/>
                      <a:moveTo>
                        <a:pt x="2654" y="3117"/>
                      </a:moveTo>
                      <a:lnTo>
                        <a:pt x="2654" y="3117"/>
                      </a:lnTo>
                      <a:lnTo>
                        <a:pt x="2654" y="31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9" name="Google Shape;2869;p29"/>
                <p:cNvSpPr/>
                <p:nvPr/>
              </p:nvSpPr>
              <p:spPr>
                <a:xfrm>
                  <a:off x="5297883" y="83998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0" name="Google Shape;2870;p29"/>
                <p:cNvSpPr/>
                <p:nvPr/>
              </p:nvSpPr>
              <p:spPr>
                <a:xfrm>
                  <a:off x="5517569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1" name="Google Shape;2871;p29"/>
                <p:cNvSpPr/>
                <p:nvPr/>
              </p:nvSpPr>
              <p:spPr>
                <a:xfrm>
                  <a:off x="5745565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2" name="Google Shape;2872;p29"/>
                <p:cNvSpPr/>
                <p:nvPr/>
              </p:nvSpPr>
              <p:spPr>
                <a:xfrm>
                  <a:off x="597298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3" name="Google Shape;2873;p29"/>
                <p:cNvSpPr/>
                <p:nvPr/>
              </p:nvSpPr>
              <p:spPr>
                <a:xfrm>
                  <a:off x="6200980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4" name="Google Shape;2874;p29"/>
                <p:cNvSpPr/>
                <p:nvPr/>
              </p:nvSpPr>
              <p:spPr>
                <a:xfrm>
                  <a:off x="642897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5" name="Google Shape;2875;p29"/>
                <p:cNvSpPr/>
                <p:nvPr/>
              </p:nvSpPr>
              <p:spPr>
                <a:xfrm>
                  <a:off x="665697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6" name="Google Shape;2876;p29"/>
                <p:cNvSpPr/>
                <p:nvPr/>
              </p:nvSpPr>
              <p:spPr>
                <a:xfrm>
                  <a:off x="688496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4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29"/>
                <p:cNvSpPr/>
                <p:nvPr/>
              </p:nvSpPr>
              <p:spPr>
                <a:xfrm>
                  <a:off x="711299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12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8" name="Google Shape;2878;p29"/>
                <p:cNvSpPr/>
                <p:nvPr/>
              </p:nvSpPr>
              <p:spPr>
                <a:xfrm>
                  <a:off x="734038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9" name="Google Shape;2879;p29"/>
                <p:cNvSpPr/>
                <p:nvPr/>
              </p:nvSpPr>
              <p:spPr>
                <a:xfrm>
                  <a:off x="756837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80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0" name="Google Shape;2880;p29"/>
                <p:cNvSpPr/>
                <p:nvPr/>
              </p:nvSpPr>
              <p:spPr>
                <a:xfrm>
                  <a:off x="7796406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51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1" name="Google Shape;2881;p29"/>
                <p:cNvSpPr/>
                <p:nvPr/>
              </p:nvSpPr>
              <p:spPr>
                <a:xfrm>
                  <a:off x="8024402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2" name="Google Shape;2882;p29"/>
                <p:cNvSpPr/>
                <p:nvPr/>
              </p:nvSpPr>
              <p:spPr>
                <a:xfrm>
                  <a:off x="8252398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3" name="Google Shape;2883;p29"/>
                <p:cNvSpPr/>
                <p:nvPr/>
              </p:nvSpPr>
              <p:spPr>
                <a:xfrm>
                  <a:off x="8480394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80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4" name="Google Shape;2884;p29"/>
                <p:cNvSpPr/>
                <p:nvPr/>
              </p:nvSpPr>
              <p:spPr>
                <a:xfrm>
                  <a:off x="8707813" y="83998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80"/>
                      </a:lnTo>
                      <a:lnTo>
                        <a:pt x="2672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5" name="Google Shape;2885;p29"/>
                <p:cNvSpPr/>
                <p:nvPr/>
              </p:nvSpPr>
              <p:spPr>
                <a:xfrm>
                  <a:off x="8926889" y="83998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  <a:moveTo>
                        <a:pt x="2653" y="3136"/>
                      </a:moveTo>
                      <a:lnTo>
                        <a:pt x="2653" y="3136"/>
                      </a:lnTo>
                      <a:lnTo>
                        <a:pt x="2653" y="313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86" name="Google Shape;2886;p29"/>
              <p:cNvSpPr/>
              <p:nvPr/>
            </p:nvSpPr>
            <p:spPr>
              <a:xfrm>
                <a:off x="8607" y="4897646"/>
                <a:ext cx="9135594" cy="237557"/>
              </a:xfrm>
              <a:custGeom>
                <a:avLst/>
                <a:gdLst/>
                <a:ahLst/>
                <a:cxnLst/>
                <a:rect l="l" t="t" r="r" b="b"/>
                <a:pathLst>
                  <a:path w="284731" h="7404" extrusionOk="0">
                    <a:moveTo>
                      <a:pt x="1" y="0"/>
                    </a:moveTo>
                    <a:lnTo>
                      <a:pt x="1" y="7403"/>
                    </a:lnTo>
                    <a:lnTo>
                      <a:pt x="284730" y="7403"/>
                    </a:lnTo>
                    <a:lnTo>
                      <a:pt x="2847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87" name="Google Shape;2887;p29"/>
              <p:cNvGrpSpPr/>
              <p:nvPr/>
            </p:nvGrpSpPr>
            <p:grpSpPr>
              <a:xfrm>
                <a:off x="82434" y="4966083"/>
                <a:ext cx="8958164" cy="100651"/>
                <a:chOff x="82434" y="4966083"/>
                <a:chExt cx="8958164" cy="100651"/>
              </a:xfrm>
            </p:grpSpPr>
            <p:sp>
              <p:nvSpPr>
                <p:cNvPr id="2888" name="Google Shape;2888;p29"/>
                <p:cNvSpPr/>
                <p:nvPr/>
              </p:nvSpPr>
              <p:spPr>
                <a:xfrm>
                  <a:off x="82434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9" name="Google Shape;2889;p29"/>
                <p:cNvSpPr/>
                <p:nvPr/>
              </p:nvSpPr>
              <p:spPr>
                <a:xfrm>
                  <a:off x="302088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0" name="Google Shape;2890;p29"/>
                <p:cNvSpPr/>
                <p:nvPr/>
              </p:nvSpPr>
              <p:spPr>
                <a:xfrm>
                  <a:off x="530116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1" name="Google Shape;2891;p29"/>
                <p:cNvSpPr/>
                <p:nvPr/>
              </p:nvSpPr>
              <p:spPr>
                <a:xfrm>
                  <a:off x="758112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2" name="Google Shape;2892;p29"/>
                <p:cNvSpPr/>
                <p:nvPr/>
              </p:nvSpPr>
              <p:spPr>
                <a:xfrm>
                  <a:off x="98549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1" y="1207"/>
                      </a:lnTo>
                      <a:lnTo>
                        <a:pt x="836" y="2005"/>
                      </a:lnTo>
                      <a:lnTo>
                        <a:pt x="632" y="3136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73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3" name="Google Shape;2893;p29"/>
                <p:cNvSpPr/>
                <p:nvPr/>
              </p:nvSpPr>
              <p:spPr>
                <a:xfrm>
                  <a:off x="121352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1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1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29"/>
                <p:cNvSpPr/>
                <p:nvPr/>
              </p:nvSpPr>
              <p:spPr>
                <a:xfrm>
                  <a:off x="1441523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3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29"/>
                <p:cNvSpPr/>
                <p:nvPr/>
              </p:nvSpPr>
              <p:spPr>
                <a:xfrm>
                  <a:off x="166951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6" name="Google Shape;2896;p29"/>
                <p:cNvSpPr/>
                <p:nvPr/>
              </p:nvSpPr>
              <p:spPr>
                <a:xfrm>
                  <a:off x="189751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7" name="Google Shape;2897;p29"/>
                <p:cNvSpPr/>
                <p:nvPr/>
              </p:nvSpPr>
              <p:spPr>
                <a:xfrm>
                  <a:off x="212551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4" y="3136"/>
                      </a:lnTo>
                      <a:lnTo>
                        <a:pt x="2450" y="2005"/>
                      </a:lnTo>
                      <a:lnTo>
                        <a:pt x="3285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8" name="Google Shape;2898;p29"/>
                <p:cNvSpPr/>
                <p:nvPr/>
              </p:nvSpPr>
              <p:spPr>
                <a:xfrm>
                  <a:off x="2352929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51" y="1040"/>
                      </a:lnTo>
                      <a:lnTo>
                        <a:pt x="0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72" y="3136"/>
                      </a:lnTo>
                      <a:lnTo>
                        <a:pt x="2468" y="2005"/>
                      </a:lnTo>
                      <a:lnTo>
                        <a:pt x="3284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9" name="Google Shape;2899;p29"/>
                <p:cNvSpPr/>
                <p:nvPr/>
              </p:nvSpPr>
              <p:spPr>
                <a:xfrm>
                  <a:off x="258092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2" y="1040"/>
                      </a:lnTo>
                      <a:lnTo>
                        <a:pt x="1" y="1207"/>
                      </a:lnTo>
                      <a:lnTo>
                        <a:pt x="835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0" name="Google Shape;2900;p29"/>
                <p:cNvSpPr/>
                <p:nvPr/>
              </p:nvSpPr>
              <p:spPr>
                <a:xfrm>
                  <a:off x="280892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52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52" y="2598"/>
                      </a:lnTo>
                      <a:lnTo>
                        <a:pt x="2654" y="3136"/>
                      </a:lnTo>
                      <a:lnTo>
                        <a:pt x="2468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1" name="Google Shape;2901;p29"/>
                <p:cNvSpPr/>
                <p:nvPr/>
              </p:nvSpPr>
              <p:spPr>
                <a:xfrm>
                  <a:off x="3036917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4" y="1"/>
                      </a:moveTo>
                      <a:lnTo>
                        <a:pt x="1133" y="1040"/>
                      </a:lnTo>
                      <a:lnTo>
                        <a:pt x="1" y="1207"/>
                      </a:lnTo>
                      <a:lnTo>
                        <a:pt x="817" y="2005"/>
                      </a:lnTo>
                      <a:lnTo>
                        <a:pt x="632" y="3136"/>
                      </a:lnTo>
                      <a:lnTo>
                        <a:pt x="1634" y="2598"/>
                      </a:lnTo>
                      <a:lnTo>
                        <a:pt x="2654" y="3136"/>
                      </a:lnTo>
                      <a:lnTo>
                        <a:pt x="2469" y="2005"/>
                      </a:lnTo>
                      <a:lnTo>
                        <a:pt x="3285" y="1207"/>
                      </a:lnTo>
                      <a:lnTo>
                        <a:pt x="2153" y="1040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2" name="Google Shape;2902;p29"/>
                <p:cNvSpPr/>
                <p:nvPr/>
              </p:nvSpPr>
              <p:spPr>
                <a:xfrm>
                  <a:off x="3264945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6" y="2005"/>
                      </a:lnTo>
                      <a:lnTo>
                        <a:pt x="631" y="3136"/>
                      </a:lnTo>
                      <a:lnTo>
                        <a:pt x="631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52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3" name="Google Shape;2903;p29"/>
                <p:cNvSpPr/>
                <p:nvPr/>
              </p:nvSpPr>
              <p:spPr>
                <a:xfrm>
                  <a:off x="3492941" y="4966083"/>
                  <a:ext cx="105399" cy="10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37" extrusionOk="0">
                      <a:moveTo>
                        <a:pt x="1633" y="1"/>
                      </a:moveTo>
                      <a:lnTo>
                        <a:pt x="1132" y="1040"/>
                      </a:lnTo>
                      <a:lnTo>
                        <a:pt x="0" y="1207"/>
                      </a:lnTo>
                      <a:lnTo>
                        <a:pt x="817" y="2005"/>
                      </a:lnTo>
                      <a:lnTo>
                        <a:pt x="613" y="3136"/>
                      </a:lnTo>
                      <a:lnTo>
                        <a:pt x="1633" y="2598"/>
                      </a:lnTo>
                      <a:lnTo>
                        <a:pt x="2653" y="3136"/>
                      </a:lnTo>
                      <a:lnTo>
                        <a:pt x="2449" y="2005"/>
                      </a:lnTo>
                      <a:lnTo>
                        <a:pt x="3284" y="1207"/>
                      </a:lnTo>
                      <a:lnTo>
                        <a:pt x="2134" y="1040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4" name="Google Shape;2904;p29"/>
                <p:cNvSpPr/>
                <p:nvPr/>
              </p:nvSpPr>
              <p:spPr>
                <a:xfrm>
                  <a:off x="371140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1" y="3117"/>
                      </a:lnTo>
                      <a:lnTo>
                        <a:pt x="1633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5" name="Google Shape;2905;p29"/>
                <p:cNvSpPr/>
                <p:nvPr/>
              </p:nvSpPr>
              <p:spPr>
                <a:xfrm>
                  <a:off x="3939404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6" name="Google Shape;2906;p29"/>
                <p:cNvSpPr/>
                <p:nvPr/>
              </p:nvSpPr>
              <p:spPr>
                <a:xfrm>
                  <a:off x="4167400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4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13" y="3117"/>
                      </a:lnTo>
                      <a:lnTo>
                        <a:pt x="613" y="3117"/>
                      </a:lnTo>
                      <a:lnTo>
                        <a:pt x="1634" y="2598"/>
                      </a:lnTo>
                      <a:lnTo>
                        <a:pt x="2654" y="3117"/>
                      </a:lnTo>
                      <a:lnTo>
                        <a:pt x="2450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7" name="Google Shape;2907;p29"/>
                <p:cNvSpPr/>
                <p:nvPr/>
              </p:nvSpPr>
              <p:spPr>
                <a:xfrm>
                  <a:off x="4395428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12" y="3117"/>
                      </a:lnTo>
                      <a:lnTo>
                        <a:pt x="1633" y="2598"/>
                      </a:lnTo>
                      <a:lnTo>
                        <a:pt x="2653" y="3117"/>
                      </a:lnTo>
                      <a:lnTo>
                        <a:pt x="2449" y="2004"/>
                      </a:lnTo>
                      <a:lnTo>
                        <a:pt x="3284" y="1188"/>
                      </a:lnTo>
                      <a:lnTo>
                        <a:pt x="2134" y="1039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8" name="Google Shape;2908;p29"/>
                <p:cNvSpPr/>
                <p:nvPr/>
              </p:nvSpPr>
              <p:spPr>
                <a:xfrm>
                  <a:off x="4622815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51" y="1039"/>
                      </a:lnTo>
                      <a:lnTo>
                        <a:pt x="1" y="1188"/>
                      </a:lnTo>
                      <a:lnTo>
                        <a:pt x="836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73" y="3117"/>
                      </a:lnTo>
                      <a:lnTo>
                        <a:pt x="2468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29"/>
                <p:cNvSpPr/>
                <p:nvPr/>
              </p:nvSpPr>
              <p:spPr>
                <a:xfrm>
                  <a:off x="4850811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39"/>
                      </a:lnTo>
                      <a:lnTo>
                        <a:pt x="1" y="1188"/>
                      </a:lnTo>
                      <a:lnTo>
                        <a:pt x="817" y="2004"/>
                      </a:lnTo>
                      <a:lnTo>
                        <a:pt x="632" y="3117"/>
                      </a:lnTo>
                      <a:lnTo>
                        <a:pt x="1652" y="2598"/>
                      </a:lnTo>
                      <a:lnTo>
                        <a:pt x="2654" y="3117"/>
                      </a:lnTo>
                      <a:lnTo>
                        <a:pt x="2469" y="2004"/>
                      </a:lnTo>
                      <a:lnTo>
                        <a:pt x="3285" y="1188"/>
                      </a:lnTo>
                      <a:lnTo>
                        <a:pt x="2153" y="1039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29"/>
                <p:cNvSpPr/>
                <p:nvPr/>
              </p:nvSpPr>
              <p:spPr>
                <a:xfrm>
                  <a:off x="507883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0"/>
                      </a:moveTo>
                      <a:lnTo>
                        <a:pt x="1132" y="1039"/>
                      </a:lnTo>
                      <a:lnTo>
                        <a:pt x="0" y="1188"/>
                      </a:lnTo>
                      <a:lnTo>
                        <a:pt x="816" y="2004"/>
                      </a:lnTo>
                      <a:lnTo>
                        <a:pt x="631" y="3117"/>
                      </a:lnTo>
                      <a:lnTo>
                        <a:pt x="1651" y="2598"/>
                      </a:lnTo>
                      <a:lnTo>
                        <a:pt x="2653" y="3117"/>
                      </a:lnTo>
                      <a:lnTo>
                        <a:pt x="2468" y="2004"/>
                      </a:lnTo>
                      <a:lnTo>
                        <a:pt x="3284" y="1188"/>
                      </a:lnTo>
                      <a:lnTo>
                        <a:pt x="2152" y="1039"/>
                      </a:lnTo>
                      <a:lnTo>
                        <a:pt x="16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1" name="Google Shape;2911;p29"/>
                <p:cNvSpPr/>
                <p:nvPr/>
              </p:nvSpPr>
              <p:spPr>
                <a:xfrm>
                  <a:off x="5306835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2" name="Google Shape;2912;p29"/>
                <p:cNvSpPr/>
                <p:nvPr/>
              </p:nvSpPr>
              <p:spPr>
                <a:xfrm>
                  <a:off x="5525911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3" name="Google Shape;2913;p29"/>
                <p:cNvSpPr/>
                <p:nvPr/>
              </p:nvSpPr>
              <p:spPr>
                <a:xfrm>
                  <a:off x="5753907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4" name="Google Shape;2914;p29"/>
                <p:cNvSpPr/>
                <p:nvPr/>
              </p:nvSpPr>
              <p:spPr>
                <a:xfrm>
                  <a:off x="5981903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5" name="Google Shape;2915;p29"/>
                <p:cNvSpPr/>
                <p:nvPr/>
              </p:nvSpPr>
              <p:spPr>
                <a:xfrm>
                  <a:off x="6209899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6" name="Google Shape;2916;p29"/>
                <p:cNvSpPr/>
                <p:nvPr/>
              </p:nvSpPr>
              <p:spPr>
                <a:xfrm>
                  <a:off x="6437895" y="4966083"/>
                  <a:ext cx="104822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3118" extrusionOk="0">
                      <a:moveTo>
                        <a:pt x="1634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613" y="3118"/>
                      </a:lnTo>
                      <a:lnTo>
                        <a:pt x="1634" y="2598"/>
                      </a:lnTo>
                      <a:lnTo>
                        <a:pt x="2654" y="3118"/>
                      </a:lnTo>
                      <a:lnTo>
                        <a:pt x="2654" y="3118"/>
                      </a:lnTo>
                      <a:lnTo>
                        <a:pt x="2450" y="1986"/>
                      </a:lnTo>
                      <a:lnTo>
                        <a:pt x="3266" y="1188"/>
                      </a:lnTo>
                      <a:lnTo>
                        <a:pt x="2135" y="1021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29"/>
                <p:cNvSpPr/>
                <p:nvPr/>
              </p:nvSpPr>
              <p:spPr>
                <a:xfrm>
                  <a:off x="666531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0" y="1188"/>
                      </a:lnTo>
                      <a:lnTo>
                        <a:pt x="835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29"/>
                <p:cNvSpPr/>
                <p:nvPr/>
              </p:nvSpPr>
              <p:spPr>
                <a:xfrm>
                  <a:off x="689331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29"/>
                <p:cNvSpPr/>
                <p:nvPr/>
              </p:nvSpPr>
              <p:spPr>
                <a:xfrm>
                  <a:off x="712130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0" name="Google Shape;2920;p29"/>
                <p:cNvSpPr/>
                <p:nvPr/>
              </p:nvSpPr>
              <p:spPr>
                <a:xfrm>
                  <a:off x="7349334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6" y="1986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1" name="Google Shape;2921;p29"/>
                <p:cNvSpPr/>
                <p:nvPr/>
              </p:nvSpPr>
              <p:spPr>
                <a:xfrm>
                  <a:off x="757733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3" y="3118"/>
                      </a:lnTo>
                      <a:lnTo>
                        <a:pt x="2653" y="3118"/>
                      </a:lnTo>
                      <a:lnTo>
                        <a:pt x="2449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2" name="Google Shape;2922;p29"/>
                <p:cNvSpPr/>
                <p:nvPr/>
              </p:nvSpPr>
              <p:spPr>
                <a:xfrm>
                  <a:off x="7805326" y="4966083"/>
                  <a:ext cx="104790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13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49" y="1986"/>
                      </a:lnTo>
                      <a:lnTo>
                        <a:pt x="3266" y="1188"/>
                      </a:lnTo>
                      <a:lnTo>
                        <a:pt x="2134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3" name="Google Shape;2923;p29"/>
                <p:cNvSpPr/>
                <p:nvPr/>
              </p:nvSpPr>
              <p:spPr>
                <a:xfrm>
                  <a:off x="8032712" y="4966083"/>
                  <a:ext cx="105431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118" extrusionOk="0">
                      <a:moveTo>
                        <a:pt x="1652" y="1"/>
                      </a:moveTo>
                      <a:lnTo>
                        <a:pt x="1151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8"/>
                      </a:lnTo>
                      <a:lnTo>
                        <a:pt x="1652" y="2598"/>
                      </a:lnTo>
                      <a:lnTo>
                        <a:pt x="2673" y="3118"/>
                      </a:lnTo>
                      <a:lnTo>
                        <a:pt x="2673" y="3118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4" name="Google Shape;2924;p29"/>
                <p:cNvSpPr/>
                <p:nvPr/>
              </p:nvSpPr>
              <p:spPr>
                <a:xfrm>
                  <a:off x="8260740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1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1" y="2598"/>
                      </a:lnTo>
                      <a:lnTo>
                        <a:pt x="2653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2" y="1021"/>
                      </a:lnTo>
                      <a:lnTo>
                        <a:pt x="16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5" name="Google Shape;2925;p29"/>
                <p:cNvSpPr/>
                <p:nvPr/>
              </p:nvSpPr>
              <p:spPr>
                <a:xfrm>
                  <a:off x="8488736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1"/>
                      </a:moveTo>
                      <a:lnTo>
                        <a:pt x="1132" y="1021"/>
                      </a:lnTo>
                      <a:lnTo>
                        <a:pt x="0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1652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4" y="1188"/>
                      </a:lnTo>
                      <a:lnTo>
                        <a:pt x="2153" y="1021"/>
                      </a:lnTo>
                      <a:lnTo>
                        <a:pt x="16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6" name="Google Shape;2926;p29"/>
                <p:cNvSpPr/>
                <p:nvPr/>
              </p:nvSpPr>
              <p:spPr>
                <a:xfrm>
                  <a:off x="8716732" y="496608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33" y="1"/>
                      </a:moveTo>
                      <a:lnTo>
                        <a:pt x="1132" y="1021"/>
                      </a:lnTo>
                      <a:lnTo>
                        <a:pt x="1" y="1188"/>
                      </a:lnTo>
                      <a:lnTo>
                        <a:pt x="817" y="1986"/>
                      </a:lnTo>
                      <a:lnTo>
                        <a:pt x="631" y="3118"/>
                      </a:lnTo>
                      <a:lnTo>
                        <a:pt x="631" y="3118"/>
                      </a:lnTo>
                      <a:lnTo>
                        <a:pt x="1633" y="2598"/>
                      </a:lnTo>
                      <a:lnTo>
                        <a:pt x="2654" y="3118"/>
                      </a:lnTo>
                      <a:lnTo>
                        <a:pt x="2468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7" name="Google Shape;2927;p29"/>
                <p:cNvSpPr/>
                <p:nvPr/>
              </p:nvSpPr>
              <p:spPr>
                <a:xfrm>
                  <a:off x="8935199" y="4966693"/>
                  <a:ext cx="105399" cy="100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" h="3118" extrusionOk="0">
                      <a:moveTo>
                        <a:pt x="1652" y="0"/>
                      </a:moveTo>
                      <a:lnTo>
                        <a:pt x="1133" y="1021"/>
                      </a:lnTo>
                      <a:lnTo>
                        <a:pt x="1" y="1188"/>
                      </a:lnTo>
                      <a:lnTo>
                        <a:pt x="836" y="1986"/>
                      </a:lnTo>
                      <a:lnTo>
                        <a:pt x="632" y="3117"/>
                      </a:lnTo>
                      <a:lnTo>
                        <a:pt x="1652" y="2579"/>
                      </a:lnTo>
                      <a:lnTo>
                        <a:pt x="2654" y="3117"/>
                      </a:lnTo>
                      <a:lnTo>
                        <a:pt x="2654" y="3117"/>
                      </a:lnTo>
                      <a:lnTo>
                        <a:pt x="2469" y="1986"/>
                      </a:lnTo>
                      <a:lnTo>
                        <a:pt x="3285" y="1188"/>
                      </a:lnTo>
                      <a:lnTo>
                        <a:pt x="2153" y="1021"/>
                      </a:lnTo>
                      <a:lnTo>
                        <a:pt x="16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928" name="Google Shape;2928;p29"/>
            <p:cNvSpPr/>
            <p:nvPr/>
          </p:nvSpPr>
          <p:spPr>
            <a:xfrm>
              <a:off x="375350" y="549338"/>
              <a:ext cx="8536200" cy="4052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6D9E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676650"/>
            <a:ext cx="77154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fa Slab One"/>
              <a:buNone/>
              <a:defRPr sz="3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72" r:id="rId7"/>
    <p:sldLayoutId id="2147483673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_BcMXgws6Y?feature=oembed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7" name="Google Shape;3577;p41"/>
          <p:cNvGrpSpPr/>
          <p:nvPr/>
        </p:nvGrpSpPr>
        <p:grpSpPr>
          <a:xfrm>
            <a:off x="297" y="15560"/>
            <a:ext cx="9143904" cy="237557"/>
            <a:chOff x="297" y="15560"/>
            <a:chExt cx="9143904" cy="237557"/>
          </a:xfrm>
        </p:grpSpPr>
        <p:sp>
          <p:nvSpPr>
            <p:cNvPr id="3578" name="Google Shape;3578;p41"/>
            <p:cNvSpPr/>
            <p:nvPr/>
          </p:nvSpPr>
          <p:spPr>
            <a:xfrm>
              <a:off x="297" y="15560"/>
              <a:ext cx="9143904" cy="237557"/>
            </a:xfrm>
            <a:custGeom>
              <a:avLst/>
              <a:gdLst/>
              <a:ahLst/>
              <a:cxnLst/>
              <a:rect l="l" t="t" r="r" b="b"/>
              <a:pathLst>
                <a:path w="284990" h="7404" extrusionOk="0">
                  <a:moveTo>
                    <a:pt x="0" y="0"/>
                  </a:moveTo>
                  <a:lnTo>
                    <a:pt x="0" y="7403"/>
                  </a:lnTo>
                  <a:lnTo>
                    <a:pt x="284989" y="7403"/>
                  </a:lnTo>
                  <a:lnTo>
                    <a:pt x="284989" y="0"/>
                  </a:ln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9" name="Google Shape;3579;p41"/>
            <p:cNvGrpSpPr/>
            <p:nvPr/>
          </p:nvGrpSpPr>
          <p:grpSpPr>
            <a:xfrm>
              <a:off x="74092" y="83998"/>
              <a:ext cx="8958196" cy="100651"/>
              <a:chOff x="74092" y="83998"/>
              <a:chExt cx="8958196" cy="100651"/>
            </a:xfrm>
          </p:grpSpPr>
          <p:sp>
            <p:nvSpPr>
              <p:cNvPr id="3580" name="Google Shape;3580;p41"/>
              <p:cNvSpPr/>
              <p:nvPr/>
            </p:nvSpPr>
            <p:spPr>
              <a:xfrm>
                <a:off x="74092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1"/>
              <p:cNvSpPr/>
              <p:nvPr/>
            </p:nvSpPr>
            <p:spPr>
              <a:xfrm>
                <a:off x="293778" y="83998"/>
                <a:ext cx="104790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12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1"/>
              <p:cNvSpPr/>
              <p:nvPr/>
            </p:nvSpPr>
            <p:spPr>
              <a:xfrm>
                <a:off x="521165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1"/>
              <p:cNvSpPr/>
              <p:nvPr/>
            </p:nvSpPr>
            <p:spPr>
              <a:xfrm>
                <a:off x="749161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1"/>
              <p:cNvSpPr/>
              <p:nvPr/>
            </p:nvSpPr>
            <p:spPr>
              <a:xfrm>
                <a:off x="977189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51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1"/>
              <p:cNvSpPr/>
              <p:nvPr/>
            </p:nvSpPr>
            <p:spPr>
              <a:xfrm>
                <a:off x="1205185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1"/>
              <p:cNvSpPr/>
              <p:nvPr/>
            </p:nvSpPr>
            <p:spPr>
              <a:xfrm>
                <a:off x="1433181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1"/>
              <p:cNvSpPr/>
              <p:nvPr/>
            </p:nvSpPr>
            <p:spPr>
              <a:xfrm>
                <a:off x="1661177" y="83998"/>
                <a:ext cx="104822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1"/>
              <p:cNvSpPr/>
              <p:nvPr/>
            </p:nvSpPr>
            <p:spPr>
              <a:xfrm>
                <a:off x="1888595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3" y="3118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1"/>
              <p:cNvSpPr/>
              <p:nvPr/>
            </p:nvSpPr>
            <p:spPr>
              <a:xfrm>
                <a:off x="2116591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1"/>
              <p:cNvSpPr/>
              <p:nvPr/>
            </p:nvSpPr>
            <p:spPr>
              <a:xfrm>
                <a:off x="2344587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631" y="3118"/>
                    </a:lnTo>
                    <a:lnTo>
                      <a:pt x="1633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1"/>
              <p:cNvSpPr/>
              <p:nvPr/>
            </p:nvSpPr>
            <p:spPr>
              <a:xfrm>
                <a:off x="2572583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632" y="3118"/>
                    </a:lnTo>
                    <a:lnTo>
                      <a:pt x="1634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1"/>
              <p:cNvSpPr/>
              <p:nvPr/>
            </p:nvSpPr>
            <p:spPr>
              <a:xfrm>
                <a:off x="2800579" y="83998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34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632" y="3118"/>
                    </a:lnTo>
                    <a:lnTo>
                      <a:pt x="1634" y="2598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5" y="1021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41"/>
              <p:cNvSpPr/>
              <p:nvPr/>
            </p:nvSpPr>
            <p:spPr>
              <a:xfrm>
                <a:off x="3028607" y="83998"/>
                <a:ext cx="104790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12" y="3118"/>
                    </a:lnTo>
                    <a:lnTo>
                      <a:pt x="1633" y="2598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66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1"/>
              <p:cNvSpPr/>
              <p:nvPr/>
            </p:nvSpPr>
            <p:spPr>
              <a:xfrm>
                <a:off x="3255994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1"/>
              <p:cNvSpPr/>
              <p:nvPr/>
            </p:nvSpPr>
            <p:spPr>
              <a:xfrm>
                <a:off x="3483990" y="83998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52" y="2598"/>
                    </a:lnTo>
                    <a:lnTo>
                      <a:pt x="2654" y="3118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1"/>
              <p:cNvSpPr/>
              <p:nvPr/>
            </p:nvSpPr>
            <p:spPr>
              <a:xfrm>
                <a:off x="3703066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0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7"/>
                    </a:lnTo>
                    <a:lnTo>
                      <a:pt x="1634" y="2579"/>
                    </a:lnTo>
                    <a:lnTo>
                      <a:pt x="2654" y="3117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5" y="1021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1"/>
              <p:cNvSpPr/>
              <p:nvPr/>
            </p:nvSpPr>
            <p:spPr>
              <a:xfrm>
                <a:off x="3930485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51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7"/>
                    </a:lnTo>
                    <a:lnTo>
                      <a:pt x="1652" y="2579"/>
                    </a:lnTo>
                    <a:lnTo>
                      <a:pt x="2672" y="3117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0"/>
                    </a:lnTo>
                    <a:close/>
                    <a:moveTo>
                      <a:pt x="2672" y="3117"/>
                    </a:moveTo>
                    <a:lnTo>
                      <a:pt x="2672" y="3117"/>
                    </a:lnTo>
                    <a:lnTo>
                      <a:pt x="2672" y="3117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41"/>
              <p:cNvSpPr/>
              <p:nvPr/>
            </p:nvSpPr>
            <p:spPr>
              <a:xfrm>
                <a:off x="4158481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7"/>
                    </a:lnTo>
                    <a:lnTo>
                      <a:pt x="631" y="3117"/>
                    </a:lnTo>
                    <a:lnTo>
                      <a:pt x="1652" y="2579"/>
                    </a:lnTo>
                    <a:lnTo>
                      <a:pt x="2654" y="3117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41"/>
              <p:cNvSpPr/>
              <p:nvPr/>
            </p:nvSpPr>
            <p:spPr>
              <a:xfrm>
                <a:off x="4386477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0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7"/>
                    </a:lnTo>
                    <a:lnTo>
                      <a:pt x="1652" y="2579"/>
                    </a:lnTo>
                    <a:lnTo>
                      <a:pt x="2654" y="3117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0"/>
                    </a:lnTo>
                    <a:close/>
                    <a:moveTo>
                      <a:pt x="632" y="3117"/>
                    </a:moveTo>
                    <a:lnTo>
                      <a:pt x="632" y="3117"/>
                    </a:lnTo>
                    <a:lnTo>
                      <a:pt x="632" y="3117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41"/>
              <p:cNvSpPr/>
              <p:nvPr/>
            </p:nvSpPr>
            <p:spPr>
              <a:xfrm>
                <a:off x="4614473" y="84607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34" y="0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7"/>
                    </a:lnTo>
                    <a:lnTo>
                      <a:pt x="1634" y="2579"/>
                    </a:lnTo>
                    <a:lnTo>
                      <a:pt x="2654" y="3117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4" y="0"/>
                    </a:lnTo>
                    <a:close/>
                    <a:moveTo>
                      <a:pt x="2654" y="3117"/>
                    </a:moveTo>
                    <a:lnTo>
                      <a:pt x="2654" y="3117"/>
                    </a:lnTo>
                    <a:lnTo>
                      <a:pt x="2654" y="3117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1"/>
              <p:cNvSpPr/>
              <p:nvPr/>
            </p:nvSpPr>
            <p:spPr>
              <a:xfrm>
                <a:off x="4842501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0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7"/>
                    </a:lnTo>
                    <a:lnTo>
                      <a:pt x="1633" y="2579"/>
                    </a:lnTo>
                    <a:lnTo>
                      <a:pt x="2653" y="3117"/>
                    </a:lnTo>
                    <a:lnTo>
                      <a:pt x="2449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33" y="0"/>
                    </a:lnTo>
                    <a:close/>
                    <a:moveTo>
                      <a:pt x="2653" y="3117"/>
                    </a:moveTo>
                    <a:lnTo>
                      <a:pt x="2653" y="3117"/>
                    </a:lnTo>
                    <a:lnTo>
                      <a:pt x="2653" y="3117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1"/>
              <p:cNvSpPr/>
              <p:nvPr/>
            </p:nvSpPr>
            <p:spPr>
              <a:xfrm>
                <a:off x="5070497" y="84607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0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7"/>
                    </a:lnTo>
                    <a:lnTo>
                      <a:pt x="1633" y="2579"/>
                    </a:lnTo>
                    <a:lnTo>
                      <a:pt x="2654" y="3117"/>
                    </a:lnTo>
                    <a:lnTo>
                      <a:pt x="2449" y="1986"/>
                    </a:lnTo>
                    <a:lnTo>
                      <a:pt x="3284" y="1188"/>
                    </a:lnTo>
                    <a:lnTo>
                      <a:pt x="2134" y="1021"/>
                    </a:lnTo>
                    <a:lnTo>
                      <a:pt x="1633" y="0"/>
                    </a:lnTo>
                    <a:close/>
                    <a:moveTo>
                      <a:pt x="2654" y="3117"/>
                    </a:moveTo>
                    <a:lnTo>
                      <a:pt x="2654" y="3117"/>
                    </a:lnTo>
                    <a:lnTo>
                      <a:pt x="2654" y="3117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1"/>
              <p:cNvSpPr/>
              <p:nvPr/>
            </p:nvSpPr>
            <p:spPr>
              <a:xfrm>
                <a:off x="5297883" y="83998"/>
                <a:ext cx="105431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52" y="2580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1"/>
              <p:cNvSpPr/>
              <p:nvPr/>
            </p:nvSpPr>
            <p:spPr>
              <a:xfrm>
                <a:off x="5517569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1"/>
              <p:cNvSpPr/>
              <p:nvPr/>
            </p:nvSpPr>
            <p:spPr>
              <a:xfrm>
                <a:off x="5745565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1"/>
              <p:cNvSpPr/>
              <p:nvPr/>
            </p:nvSpPr>
            <p:spPr>
              <a:xfrm>
                <a:off x="5972984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51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1" y="2580"/>
                    </a:lnTo>
                    <a:lnTo>
                      <a:pt x="2672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1"/>
              <p:cNvSpPr/>
              <p:nvPr/>
            </p:nvSpPr>
            <p:spPr>
              <a:xfrm>
                <a:off x="6200980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2" y="2580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1"/>
              <p:cNvSpPr/>
              <p:nvPr/>
            </p:nvSpPr>
            <p:spPr>
              <a:xfrm>
                <a:off x="6428976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52" y="2580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1"/>
              <p:cNvSpPr/>
              <p:nvPr/>
            </p:nvSpPr>
            <p:spPr>
              <a:xfrm>
                <a:off x="6656972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1"/>
              <p:cNvSpPr/>
              <p:nvPr/>
            </p:nvSpPr>
            <p:spPr>
              <a:xfrm>
                <a:off x="6884968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4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32" y="3118"/>
                    </a:lnTo>
                    <a:lnTo>
                      <a:pt x="1634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1"/>
              <p:cNvSpPr/>
              <p:nvPr/>
            </p:nvSpPr>
            <p:spPr>
              <a:xfrm>
                <a:off x="7112996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12" y="3118"/>
                    </a:lnTo>
                    <a:lnTo>
                      <a:pt x="1633" y="2580"/>
                    </a:lnTo>
                    <a:lnTo>
                      <a:pt x="2653" y="3118"/>
                    </a:lnTo>
                    <a:lnTo>
                      <a:pt x="2449" y="1986"/>
                    </a:lnTo>
                    <a:lnTo>
                      <a:pt x="3284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1"/>
              <p:cNvSpPr/>
              <p:nvPr/>
            </p:nvSpPr>
            <p:spPr>
              <a:xfrm>
                <a:off x="7340382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1652" y="2580"/>
                    </a:lnTo>
                    <a:lnTo>
                      <a:pt x="2672" y="3118"/>
                    </a:lnTo>
                    <a:lnTo>
                      <a:pt x="2468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1"/>
              <p:cNvSpPr/>
              <p:nvPr/>
            </p:nvSpPr>
            <p:spPr>
              <a:xfrm>
                <a:off x="7568378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33" y="1021"/>
                    </a:lnTo>
                    <a:lnTo>
                      <a:pt x="1" y="1188"/>
                    </a:lnTo>
                    <a:lnTo>
                      <a:pt x="836" y="1986"/>
                    </a:lnTo>
                    <a:lnTo>
                      <a:pt x="632" y="3118"/>
                    </a:lnTo>
                    <a:lnTo>
                      <a:pt x="1652" y="2580"/>
                    </a:lnTo>
                    <a:lnTo>
                      <a:pt x="2654" y="3118"/>
                    </a:lnTo>
                    <a:lnTo>
                      <a:pt x="2469" y="1986"/>
                    </a:lnTo>
                    <a:lnTo>
                      <a:pt x="3285" y="1188"/>
                    </a:lnTo>
                    <a:lnTo>
                      <a:pt x="2153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1"/>
              <p:cNvSpPr/>
              <p:nvPr/>
            </p:nvSpPr>
            <p:spPr>
              <a:xfrm>
                <a:off x="7796406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1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6" y="1986"/>
                    </a:lnTo>
                    <a:lnTo>
                      <a:pt x="631" y="3118"/>
                    </a:lnTo>
                    <a:lnTo>
                      <a:pt x="1651" y="2580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1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1"/>
              <p:cNvSpPr/>
              <p:nvPr/>
            </p:nvSpPr>
            <p:spPr>
              <a:xfrm>
                <a:off x="8024402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33" y="2580"/>
                    </a:lnTo>
                    <a:lnTo>
                      <a:pt x="2653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1"/>
              <p:cNvSpPr/>
              <p:nvPr/>
            </p:nvSpPr>
            <p:spPr>
              <a:xfrm>
                <a:off x="8252398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0" y="1188"/>
                    </a:lnTo>
                    <a:lnTo>
                      <a:pt x="817" y="1986"/>
                    </a:lnTo>
                    <a:lnTo>
                      <a:pt x="631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4" y="1188"/>
                    </a:lnTo>
                    <a:lnTo>
                      <a:pt x="2153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1"/>
              <p:cNvSpPr/>
              <p:nvPr/>
            </p:nvSpPr>
            <p:spPr>
              <a:xfrm>
                <a:off x="8480394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33" y="1"/>
                    </a:moveTo>
                    <a:lnTo>
                      <a:pt x="1132" y="1021"/>
                    </a:lnTo>
                    <a:lnTo>
                      <a:pt x="1" y="1188"/>
                    </a:lnTo>
                    <a:lnTo>
                      <a:pt x="817" y="1986"/>
                    </a:lnTo>
                    <a:lnTo>
                      <a:pt x="613" y="3118"/>
                    </a:lnTo>
                    <a:lnTo>
                      <a:pt x="1633" y="2580"/>
                    </a:lnTo>
                    <a:lnTo>
                      <a:pt x="2654" y="3118"/>
                    </a:lnTo>
                    <a:lnTo>
                      <a:pt x="2450" y="1986"/>
                    </a:lnTo>
                    <a:lnTo>
                      <a:pt x="3285" y="1188"/>
                    </a:lnTo>
                    <a:lnTo>
                      <a:pt x="2134" y="1021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1"/>
              <p:cNvSpPr/>
              <p:nvPr/>
            </p:nvSpPr>
            <p:spPr>
              <a:xfrm>
                <a:off x="8707813" y="83998"/>
                <a:ext cx="105399" cy="10004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18" extrusionOk="0">
                    <a:moveTo>
                      <a:pt x="1652" y="1"/>
                    </a:moveTo>
                    <a:lnTo>
                      <a:pt x="1151" y="1021"/>
                    </a:lnTo>
                    <a:lnTo>
                      <a:pt x="0" y="1188"/>
                    </a:lnTo>
                    <a:lnTo>
                      <a:pt x="835" y="1986"/>
                    </a:lnTo>
                    <a:lnTo>
                      <a:pt x="631" y="3118"/>
                    </a:lnTo>
                    <a:lnTo>
                      <a:pt x="1652" y="2580"/>
                    </a:lnTo>
                    <a:lnTo>
                      <a:pt x="2672" y="3118"/>
                    </a:lnTo>
                    <a:lnTo>
                      <a:pt x="2468" y="1986"/>
                    </a:lnTo>
                    <a:lnTo>
                      <a:pt x="3284" y="1188"/>
                    </a:lnTo>
                    <a:lnTo>
                      <a:pt x="2152" y="1021"/>
                    </a:lnTo>
                    <a:lnTo>
                      <a:pt x="1652" y="1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1"/>
              <p:cNvSpPr/>
              <p:nvPr/>
            </p:nvSpPr>
            <p:spPr>
              <a:xfrm>
                <a:off x="8926889" y="83998"/>
                <a:ext cx="105399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1"/>
                    </a:moveTo>
                    <a:lnTo>
                      <a:pt x="1132" y="1040"/>
                    </a:lnTo>
                    <a:lnTo>
                      <a:pt x="0" y="1207"/>
                    </a:lnTo>
                    <a:lnTo>
                      <a:pt x="816" y="2005"/>
                    </a:lnTo>
                    <a:lnTo>
                      <a:pt x="631" y="3136"/>
                    </a:lnTo>
                    <a:lnTo>
                      <a:pt x="1633" y="2598"/>
                    </a:lnTo>
                    <a:lnTo>
                      <a:pt x="2653" y="3136"/>
                    </a:lnTo>
                    <a:lnTo>
                      <a:pt x="2468" y="2005"/>
                    </a:lnTo>
                    <a:lnTo>
                      <a:pt x="3284" y="1207"/>
                    </a:lnTo>
                    <a:lnTo>
                      <a:pt x="2152" y="1040"/>
                    </a:lnTo>
                    <a:lnTo>
                      <a:pt x="1633" y="1"/>
                    </a:lnTo>
                    <a:close/>
                    <a:moveTo>
                      <a:pt x="2653" y="3136"/>
                    </a:moveTo>
                    <a:lnTo>
                      <a:pt x="2653" y="3136"/>
                    </a:lnTo>
                    <a:lnTo>
                      <a:pt x="2653" y="3136"/>
                    </a:lnTo>
                    <a:close/>
                  </a:path>
                </a:pathLst>
              </a:custGeom>
              <a:solidFill>
                <a:srgbClr val="FCF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20" name="Google Shape;3620;p41"/>
          <p:cNvSpPr txBox="1">
            <a:spLocks noGrp="1"/>
          </p:cNvSpPr>
          <p:nvPr>
            <p:ph type="title"/>
          </p:nvPr>
        </p:nvSpPr>
        <p:spPr>
          <a:xfrm>
            <a:off x="692182" y="1498303"/>
            <a:ext cx="5561497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Marble Roller Coaster Challenge</a:t>
            </a:r>
            <a:endParaRPr sz="4100" dirty="0"/>
          </a:p>
        </p:txBody>
      </p:sp>
      <p:grpSp>
        <p:nvGrpSpPr>
          <p:cNvPr id="3622" name="Google Shape;3622;p41"/>
          <p:cNvGrpSpPr/>
          <p:nvPr/>
        </p:nvGrpSpPr>
        <p:grpSpPr>
          <a:xfrm>
            <a:off x="6037500" y="1017750"/>
            <a:ext cx="750885" cy="1028253"/>
            <a:chOff x="7534900" y="700700"/>
            <a:chExt cx="750885" cy="1028253"/>
          </a:xfrm>
        </p:grpSpPr>
        <p:sp>
          <p:nvSpPr>
            <p:cNvPr id="3623" name="Google Shape;3623;p41"/>
            <p:cNvSpPr/>
            <p:nvPr/>
          </p:nvSpPr>
          <p:spPr>
            <a:xfrm>
              <a:off x="7790032" y="1461740"/>
              <a:ext cx="37149" cy="151963"/>
            </a:xfrm>
            <a:custGeom>
              <a:avLst/>
              <a:gdLst/>
              <a:ahLst/>
              <a:cxnLst/>
              <a:rect l="l" t="t" r="r" b="b"/>
              <a:pathLst>
                <a:path w="1015" h="4152" extrusionOk="0">
                  <a:moveTo>
                    <a:pt x="211" y="0"/>
                  </a:moveTo>
                  <a:lnTo>
                    <a:pt x="0" y="40"/>
                  </a:lnTo>
                  <a:lnTo>
                    <a:pt x="817" y="4151"/>
                  </a:lnTo>
                  <a:lnTo>
                    <a:pt x="1015" y="41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41"/>
            <p:cNvSpPr/>
            <p:nvPr/>
          </p:nvSpPr>
          <p:spPr>
            <a:xfrm>
              <a:off x="8001721" y="1461740"/>
              <a:ext cx="37186" cy="151963"/>
            </a:xfrm>
            <a:custGeom>
              <a:avLst/>
              <a:gdLst/>
              <a:ahLst/>
              <a:cxnLst/>
              <a:rect l="l" t="t" r="r" b="b"/>
              <a:pathLst>
                <a:path w="1016" h="4152" extrusionOk="0">
                  <a:moveTo>
                    <a:pt x="818" y="0"/>
                  </a:moveTo>
                  <a:lnTo>
                    <a:pt x="1" y="4112"/>
                  </a:lnTo>
                  <a:lnTo>
                    <a:pt x="199" y="4151"/>
                  </a:lnTo>
                  <a:lnTo>
                    <a:pt x="1016" y="40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41"/>
            <p:cNvSpPr/>
            <p:nvPr/>
          </p:nvSpPr>
          <p:spPr>
            <a:xfrm>
              <a:off x="7547417" y="700700"/>
              <a:ext cx="738368" cy="766880"/>
            </a:xfrm>
            <a:custGeom>
              <a:avLst/>
              <a:gdLst/>
              <a:ahLst/>
              <a:cxnLst/>
              <a:rect l="l" t="t" r="r" b="b"/>
              <a:pathLst>
                <a:path w="20174" h="20953" extrusionOk="0">
                  <a:moveTo>
                    <a:pt x="10054" y="0"/>
                  </a:moveTo>
                  <a:cubicBezTo>
                    <a:pt x="10024" y="0"/>
                    <a:pt x="9993" y="0"/>
                    <a:pt x="9963" y="1"/>
                  </a:cubicBezTo>
                  <a:cubicBezTo>
                    <a:pt x="5035" y="67"/>
                    <a:pt x="1" y="4323"/>
                    <a:pt x="212" y="9699"/>
                  </a:cubicBezTo>
                  <a:cubicBezTo>
                    <a:pt x="291" y="12018"/>
                    <a:pt x="1332" y="14035"/>
                    <a:pt x="2873" y="15550"/>
                  </a:cubicBezTo>
                  <a:lnTo>
                    <a:pt x="6497" y="20953"/>
                  </a:lnTo>
                  <a:lnTo>
                    <a:pt x="13639" y="20953"/>
                  </a:lnTo>
                  <a:lnTo>
                    <a:pt x="14325" y="19938"/>
                  </a:lnTo>
                  <a:lnTo>
                    <a:pt x="17276" y="15576"/>
                  </a:lnTo>
                  <a:cubicBezTo>
                    <a:pt x="18831" y="14048"/>
                    <a:pt x="19885" y="12018"/>
                    <a:pt x="19964" y="9699"/>
                  </a:cubicBezTo>
                  <a:cubicBezTo>
                    <a:pt x="20174" y="4316"/>
                    <a:pt x="15072" y="0"/>
                    <a:pt x="10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41"/>
            <p:cNvSpPr/>
            <p:nvPr/>
          </p:nvSpPr>
          <p:spPr>
            <a:xfrm>
              <a:off x="7810271" y="1606416"/>
              <a:ext cx="205985" cy="122537"/>
            </a:xfrm>
            <a:custGeom>
              <a:avLst/>
              <a:gdLst/>
              <a:ahLst/>
              <a:cxnLst/>
              <a:rect l="l" t="t" r="r" b="b"/>
              <a:pathLst>
                <a:path w="5628" h="3348" extrusionOk="0">
                  <a:moveTo>
                    <a:pt x="0" y="1"/>
                  </a:moveTo>
                  <a:lnTo>
                    <a:pt x="0" y="3110"/>
                  </a:lnTo>
                  <a:cubicBezTo>
                    <a:pt x="791" y="3242"/>
                    <a:pt x="1740" y="3348"/>
                    <a:pt x="2794" y="3348"/>
                  </a:cubicBezTo>
                  <a:cubicBezTo>
                    <a:pt x="3875" y="3348"/>
                    <a:pt x="4823" y="3242"/>
                    <a:pt x="5627" y="3110"/>
                  </a:cubicBezTo>
                  <a:lnTo>
                    <a:pt x="56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41"/>
            <p:cNvSpPr/>
            <p:nvPr/>
          </p:nvSpPr>
          <p:spPr>
            <a:xfrm>
              <a:off x="7534900" y="700700"/>
              <a:ext cx="377163" cy="766880"/>
            </a:xfrm>
            <a:custGeom>
              <a:avLst/>
              <a:gdLst/>
              <a:ahLst/>
              <a:cxnLst/>
              <a:rect l="l" t="t" r="r" b="b"/>
              <a:pathLst>
                <a:path w="10305" h="20953" extrusionOk="0">
                  <a:moveTo>
                    <a:pt x="10305" y="1"/>
                  </a:moveTo>
                  <a:cubicBezTo>
                    <a:pt x="5377" y="67"/>
                    <a:pt x="343" y="4323"/>
                    <a:pt x="554" y="9699"/>
                  </a:cubicBezTo>
                  <a:cubicBezTo>
                    <a:pt x="633" y="12018"/>
                    <a:pt x="1674" y="14035"/>
                    <a:pt x="3215" y="15550"/>
                  </a:cubicBezTo>
                  <a:lnTo>
                    <a:pt x="6839" y="20953"/>
                  </a:lnTo>
                  <a:cubicBezTo>
                    <a:pt x="0" y="6431"/>
                    <a:pt x="10305" y="1"/>
                    <a:pt x="10305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41"/>
            <p:cNvSpPr/>
            <p:nvPr/>
          </p:nvSpPr>
          <p:spPr>
            <a:xfrm>
              <a:off x="7912016" y="700700"/>
              <a:ext cx="373759" cy="729731"/>
            </a:xfrm>
            <a:custGeom>
              <a:avLst/>
              <a:gdLst/>
              <a:ahLst/>
              <a:cxnLst/>
              <a:rect l="l" t="t" r="r" b="b"/>
              <a:pathLst>
                <a:path w="10212" h="19938" extrusionOk="0">
                  <a:moveTo>
                    <a:pt x="92" y="0"/>
                  </a:moveTo>
                  <a:cubicBezTo>
                    <a:pt x="62" y="0"/>
                    <a:pt x="31" y="0"/>
                    <a:pt x="1" y="1"/>
                  </a:cubicBezTo>
                  <a:cubicBezTo>
                    <a:pt x="1384" y="963"/>
                    <a:pt x="3572" y="2768"/>
                    <a:pt x="4995" y="5759"/>
                  </a:cubicBezTo>
                  <a:cubicBezTo>
                    <a:pt x="7789" y="11623"/>
                    <a:pt x="5522" y="17566"/>
                    <a:pt x="4363" y="19938"/>
                  </a:cubicBezTo>
                  <a:lnTo>
                    <a:pt x="4363" y="19938"/>
                  </a:lnTo>
                  <a:lnTo>
                    <a:pt x="7314" y="15576"/>
                  </a:lnTo>
                  <a:cubicBezTo>
                    <a:pt x="8869" y="14048"/>
                    <a:pt x="9923" y="12018"/>
                    <a:pt x="10002" y="9699"/>
                  </a:cubicBezTo>
                  <a:cubicBezTo>
                    <a:pt x="10212" y="4316"/>
                    <a:pt x="5110" y="0"/>
                    <a:pt x="92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41"/>
            <p:cNvSpPr/>
            <p:nvPr/>
          </p:nvSpPr>
          <p:spPr>
            <a:xfrm>
              <a:off x="7776527" y="700700"/>
              <a:ext cx="284565" cy="766880"/>
            </a:xfrm>
            <a:custGeom>
              <a:avLst/>
              <a:gdLst/>
              <a:ahLst/>
              <a:cxnLst/>
              <a:rect l="l" t="t" r="r" b="b"/>
              <a:pathLst>
                <a:path w="7775" h="20953" extrusionOk="0">
                  <a:moveTo>
                    <a:pt x="3703" y="1"/>
                  </a:moveTo>
                  <a:cubicBezTo>
                    <a:pt x="3703" y="1"/>
                    <a:pt x="0" y="11610"/>
                    <a:pt x="2280" y="20953"/>
                  </a:cubicBezTo>
                  <a:lnTo>
                    <a:pt x="5455" y="20953"/>
                  </a:lnTo>
                  <a:cubicBezTo>
                    <a:pt x="5455" y="20953"/>
                    <a:pt x="7775" y="9475"/>
                    <a:pt x="3703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41"/>
            <p:cNvSpPr/>
            <p:nvPr/>
          </p:nvSpPr>
          <p:spPr>
            <a:xfrm>
              <a:off x="7802549" y="1603049"/>
              <a:ext cx="220918" cy="15958"/>
            </a:xfrm>
            <a:custGeom>
              <a:avLst/>
              <a:gdLst/>
              <a:ahLst/>
              <a:cxnLst/>
              <a:rect l="l" t="t" r="r" b="b"/>
              <a:pathLst>
                <a:path w="6036" h="436" extrusionOk="0">
                  <a:moveTo>
                    <a:pt x="211" y="0"/>
                  </a:moveTo>
                  <a:cubicBezTo>
                    <a:pt x="93" y="0"/>
                    <a:pt x="1" y="93"/>
                    <a:pt x="1" y="198"/>
                  </a:cubicBezTo>
                  <a:lnTo>
                    <a:pt x="1" y="238"/>
                  </a:lnTo>
                  <a:cubicBezTo>
                    <a:pt x="1" y="343"/>
                    <a:pt x="93" y="435"/>
                    <a:pt x="211" y="435"/>
                  </a:cubicBezTo>
                  <a:lnTo>
                    <a:pt x="5825" y="435"/>
                  </a:lnTo>
                  <a:cubicBezTo>
                    <a:pt x="5944" y="435"/>
                    <a:pt x="6036" y="343"/>
                    <a:pt x="6036" y="238"/>
                  </a:cubicBezTo>
                  <a:lnTo>
                    <a:pt x="6036" y="198"/>
                  </a:lnTo>
                  <a:cubicBezTo>
                    <a:pt x="6036" y="93"/>
                    <a:pt x="5944" y="0"/>
                    <a:pt x="5825" y="0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41"/>
            <p:cNvSpPr/>
            <p:nvPr/>
          </p:nvSpPr>
          <p:spPr>
            <a:xfrm>
              <a:off x="7672805" y="728186"/>
              <a:ext cx="462551" cy="114009"/>
            </a:xfrm>
            <a:custGeom>
              <a:avLst/>
              <a:gdLst/>
              <a:ahLst/>
              <a:cxnLst/>
              <a:rect l="l" t="t" r="r" b="b"/>
              <a:pathLst>
                <a:path w="12638" h="3115" extrusionOk="0">
                  <a:moveTo>
                    <a:pt x="10306" y="1"/>
                  </a:moveTo>
                  <a:cubicBezTo>
                    <a:pt x="9220" y="731"/>
                    <a:pt x="7853" y="976"/>
                    <a:pt x="6428" y="976"/>
                  </a:cubicBezTo>
                  <a:cubicBezTo>
                    <a:pt x="4946" y="976"/>
                    <a:pt x="3400" y="711"/>
                    <a:pt x="2043" y="449"/>
                  </a:cubicBezTo>
                  <a:cubicBezTo>
                    <a:pt x="1319" y="844"/>
                    <a:pt x="620" y="1319"/>
                    <a:pt x="1" y="1872"/>
                  </a:cubicBezTo>
                  <a:cubicBezTo>
                    <a:pt x="185" y="2188"/>
                    <a:pt x="515" y="2465"/>
                    <a:pt x="937" y="2676"/>
                  </a:cubicBezTo>
                  <a:cubicBezTo>
                    <a:pt x="1123" y="2751"/>
                    <a:pt x="1316" y="2785"/>
                    <a:pt x="1511" y="2785"/>
                  </a:cubicBezTo>
                  <a:cubicBezTo>
                    <a:pt x="2376" y="2785"/>
                    <a:pt x="3275" y="2120"/>
                    <a:pt x="3770" y="1464"/>
                  </a:cubicBezTo>
                  <a:lnTo>
                    <a:pt x="3770" y="1464"/>
                  </a:lnTo>
                  <a:cubicBezTo>
                    <a:pt x="3572" y="2267"/>
                    <a:pt x="4178" y="2676"/>
                    <a:pt x="4797" y="3084"/>
                  </a:cubicBezTo>
                  <a:cubicBezTo>
                    <a:pt x="4922" y="3105"/>
                    <a:pt x="5045" y="3114"/>
                    <a:pt x="5165" y="3114"/>
                  </a:cubicBezTo>
                  <a:cubicBezTo>
                    <a:pt x="6210" y="3114"/>
                    <a:pt x="7046" y="2374"/>
                    <a:pt x="7235" y="1464"/>
                  </a:cubicBezTo>
                  <a:cubicBezTo>
                    <a:pt x="7380" y="2351"/>
                    <a:pt x="8181" y="2914"/>
                    <a:pt x="8999" y="2914"/>
                  </a:cubicBezTo>
                  <a:cubicBezTo>
                    <a:pt x="9298" y="2914"/>
                    <a:pt x="9599" y="2838"/>
                    <a:pt x="9871" y="2676"/>
                  </a:cubicBezTo>
                  <a:cubicBezTo>
                    <a:pt x="10074" y="2485"/>
                    <a:pt x="10448" y="1916"/>
                    <a:pt x="10298" y="1509"/>
                  </a:cubicBezTo>
                  <a:lnTo>
                    <a:pt x="10298" y="1509"/>
                  </a:lnTo>
                  <a:cubicBezTo>
                    <a:pt x="10476" y="1905"/>
                    <a:pt x="10785" y="2034"/>
                    <a:pt x="11114" y="2034"/>
                  </a:cubicBezTo>
                  <a:cubicBezTo>
                    <a:pt x="11574" y="2034"/>
                    <a:pt x="12074" y="1782"/>
                    <a:pt x="12309" y="1661"/>
                  </a:cubicBezTo>
                  <a:cubicBezTo>
                    <a:pt x="12427" y="1582"/>
                    <a:pt x="12546" y="1464"/>
                    <a:pt x="12638" y="1332"/>
                  </a:cubicBezTo>
                  <a:cubicBezTo>
                    <a:pt x="11926" y="792"/>
                    <a:pt x="11136" y="344"/>
                    <a:pt x="10306" y="1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41"/>
            <p:cNvSpPr/>
            <p:nvPr/>
          </p:nvSpPr>
          <p:spPr>
            <a:xfrm>
              <a:off x="7553200" y="942327"/>
              <a:ext cx="726364" cy="198921"/>
            </a:xfrm>
            <a:custGeom>
              <a:avLst/>
              <a:gdLst/>
              <a:ahLst/>
              <a:cxnLst/>
              <a:rect l="l" t="t" r="r" b="b"/>
              <a:pathLst>
                <a:path w="19846" h="5435" extrusionOk="0">
                  <a:moveTo>
                    <a:pt x="528" y="1"/>
                  </a:moveTo>
                  <a:cubicBezTo>
                    <a:pt x="185" y="976"/>
                    <a:pt x="1" y="2017"/>
                    <a:pt x="54" y="3097"/>
                  </a:cubicBezTo>
                  <a:cubicBezTo>
                    <a:pt x="67" y="3545"/>
                    <a:pt x="120" y="3980"/>
                    <a:pt x="199" y="4415"/>
                  </a:cubicBezTo>
                  <a:cubicBezTo>
                    <a:pt x="358" y="4441"/>
                    <a:pt x="518" y="4454"/>
                    <a:pt x="674" y="4454"/>
                  </a:cubicBezTo>
                  <a:cubicBezTo>
                    <a:pt x="917" y="4454"/>
                    <a:pt x="1150" y="4421"/>
                    <a:pt x="1358" y="4349"/>
                  </a:cubicBezTo>
                  <a:cubicBezTo>
                    <a:pt x="2373" y="4151"/>
                    <a:pt x="3388" y="3124"/>
                    <a:pt x="3796" y="1911"/>
                  </a:cubicBezTo>
                  <a:cubicBezTo>
                    <a:pt x="3796" y="3743"/>
                    <a:pt x="5559" y="5435"/>
                    <a:pt x="7203" y="5435"/>
                  </a:cubicBezTo>
                  <a:cubicBezTo>
                    <a:pt x="7569" y="5435"/>
                    <a:pt x="7930" y="5351"/>
                    <a:pt x="8263" y="5166"/>
                  </a:cubicBezTo>
                  <a:cubicBezTo>
                    <a:pt x="9278" y="4758"/>
                    <a:pt x="10095" y="3941"/>
                    <a:pt x="10503" y="2728"/>
                  </a:cubicBezTo>
                  <a:cubicBezTo>
                    <a:pt x="11470" y="3863"/>
                    <a:pt x="12957" y="5250"/>
                    <a:pt x="14555" y="5250"/>
                  </a:cubicBezTo>
                  <a:cubicBezTo>
                    <a:pt x="14961" y="5250"/>
                    <a:pt x="15374" y="5161"/>
                    <a:pt x="15787" y="4955"/>
                  </a:cubicBezTo>
                  <a:cubicBezTo>
                    <a:pt x="16591" y="4349"/>
                    <a:pt x="17211" y="3124"/>
                    <a:pt x="17000" y="1911"/>
                  </a:cubicBezTo>
                  <a:lnTo>
                    <a:pt x="17000" y="1911"/>
                  </a:lnTo>
                  <a:cubicBezTo>
                    <a:pt x="17267" y="3077"/>
                    <a:pt x="18362" y="3583"/>
                    <a:pt x="19491" y="3583"/>
                  </a:cubicBezTo>
                  <a:cubicBezTo>
                    <a:pt x="19587" y="3583"/>
                    <a:pt x="19684" y="3579"/>
                    <a:pt x="19780" y="3572"/>
                  </a:cubicBezTo>
                  <a:cubicBezTo>
                    <a:pt x="19793" y="3413"/>
                    <a:pt x="19806" y="3255"/>
                    <a:pt x="19806" y="3097"/>
                  </a:cubicBezTo>
                  <a:cubicBezTo>
                    <a:pt x="19846" y="2017"/>
                    <a:pt x="19675" y="989"/>
                    <a:pt x="19332" y="14"/>
                  </a:cubicBezTo>
                  <a:cubicBezTo>
                    <a:pt x="18976" y="225"/>
                    <a:pt x="18607" y="370"/>
                    <a:pt x="18225" y="488"/>
                  </a:cubicBezTo>
                  <a:cubicBezTo>
                    <a:pt x="15460" y="1465"/>
                    <a:pt x="12460" y="2015"/>
                    <a:pt x="9501" y="2015"/>
                  </a:cubicBezTo>
                  <a:cubicBezTo>
                    <a:pt x="6353" y="2015"/>
                    <a:pt x="3252" y="1393"/>
                    <a:pt x="528" y="1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3" name="Google Shape;3633;p41"/>
          <p:cNvSpPr/>
          <p:nvPr/>
        </p:nvSpPr>
        <p:spPr>
          <a:xfrm>
            <a:off x="4812905" y="903039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4" name="Google Shape;3634;p41"/>
          <p:cNvGrpSpPr/>
          <p:nvPr/>
        </p:nvGrpSpPr>
        <p:grpSpPr>
          <a:xfrm>
            <a:off x="5429149" y="2257086"/>
            <a:ext cx="3146103" cy="2628935"/>
            <a:chOff x="5666175" y="1608631"/>
            <a:chExt cx="2764590" cy="2310137"/>
          </a:xfrm>
        </p:grpSpPr>
        <p:sp>
          <p:nvSpPr>
            <p:cNvPr id="3635" name="Google Shape;3635;p41"/>
            <p:cNvSpPr/>
            <p:nvPr/>
          </p:nvSpPr>
          <p:spPr>
            <a:xfrm>
              <a:off x="7094091" y="1632846"/>
              <a:ext cx="6965" cy="300414"/>
            </a:xfrm>
            <a:custGeom>
              <a:avLst/>
              <a:gdLst/>
              <a:ahLst/>
              <a:cxnLst/>
              <a:rect l="l" t="t" r="r" b="b"/>
              <a:pathLst>
                <a:path w="172" h="7419" extrusionOk="0">
                  <a:moveTo>
                    <a:pt x="0" y="0"/>
                  </a:moveTo>
                  <a:lnTo>
                    <a:pt x="0" y="7419"/>
                  </a:lnTo>
                  <a:lnTo>
                    <a:pt x="171" y="741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41"/>
            <p:cNvSpPr/>
            <p:nvPr/>
          </p:nvSpPr>
          <p:spPr>
            <a:xfrm>
              <a:off x="5890305" y="2706405"/>
              <a:ext cx="272676" cy="1197404"/>
            </a:xfrm>
            <a:custGeom>
              <a:avLst/>
              <a:gdLst/>
              <a:ahLst/>
              <a:cxnLst/>
              <a:rect l="l" t="t" r="r" b="b"/>
              <a:pathLst>
                <a:path w="6734" h="29571" extrusionOk="0">
                  <a:moveTo>
                    <a:pt x="3176" y="1"/>
                  </a:moveTo>
                  <a:lnTo>
                    <a:pt x="3057" y="1108"/>
                  </a:lnTo>
                  <a:lnTo>
                    <a:pt x="2438" y="6879"/>
                  </a:lnTo>
                  <a:lnTo>
                    <a:pt x="2438" y="6892"/>
                  </a:lnTo>
                  <a:lnTo>
                    <a:pt x="2411" y="7130"/>
                  </a:lnTo>
                  <a:lnTo>
                    <a:pt x="0" y="29570"/>
                  </a:lnTo>
                  <a:lnTo>
                    <a:pt x="3980" y="29570"/>
                  </a:lnTo>
                  <a:lnTo>
                    <a:pt x="5996" y="7841"/>
                  </a:lnTo>
                  <a:lnTo>
                    <a:pt x="6628" y="1108"/>
                  </a:lnTo>
                  <a:lnTo>
                    <a:pt x="6734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41"/>
            <p:cNvSpPr/>
            <p:nvPr/>
          </p:nvSpPr>
          <p:spPr>
            <a:xfrm>
              <a:off x="6051428" y="2706405"/>
              <a:ext cx="255103" cy="1196877"/>
            </a:xfrm>
            <a:custGeom>
              <a:avLst/>
              <a:gdLst/>
              <a:ahLst/>
              <a:cxnLst/>
              <a:rect l="l" t="t" r="r" b="b"/>
              <a:pathLst>
                <a:path w="6300" h="29558" extrusionOk="0">
                  <a:moveTo>
                    <a:pt x="2755" y="1"/>
                  </a:moveTo>
                  <a:lnTo>
                    <a:pt x="1" y="29557"/>
                  </a:lnTo>
                  <a:lnTo>
                    <a:pt x="3967" y="29557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41"/>
            <p:cNvSpPr/>
            <p:nvPr/>
          </p:nvSpPr>
          <p:spPr>
            <a:xfrm>
              <a:off x="6212025" y="2706405"/>
              <a:ext cx="238582" cy="1196877"/>
            </a:xfrm>
            <a:custGeom>
              <a:avLst/>
              <a:gdLst/>
              <a:ahLst/>
              <a:cxnLst/>
              <a:rect l="l" t="t" r="r" b="b"/>
              <a:pathLst>
                <a:path w="5892" h="29558" extrusionOk="0">
                  <a:moveTo>
                    <a:pt x="2333" y="1"/>
                  </a:moveTo>
                  <a:lnTo>
                    <a:pt x="1" y="29557"/>
                  </a:lnTo>
                  <a:lnTo>
                    <a:pt x="3981" y="29557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41"/>
            <p:cNvSpPr/>
            <p:nvPr/>
          </p:nvSpPr>
          <p:spPr>
            <a:xfrm>
              <a:off x="6373188" y="2706405"/>
              <a:ext cx="220927" cy="1196877"/>
            </a:xfrm>
            <a:custGeom>
              <a:avLst/>
              <a:gdLst/>
              <a:ahLst/>
              <a:cxnLst/>
              <a:rect l="l" t="t" r="r" b="b"/>
              <a:pathLst>
                <a:path w="5456" h="29558" extrusionOk="0">
                  <a:moveTo>
                    <a:pt x="1911" y="1"/>
                  </a:moveTo>
                  <a:lnTo>
                    <a:pt x="1" y="29557"/>
                  </a:lnTo>
                  <a:lnTo>
                    <a:pt x="3980" y="29557"/>
                  </a:lnTo>
                  <a:lnTo>
                    <a:pt x="5456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41"/>
            <p:cNvSpPr/>
            <p:nvPr/>
          </p:nvSpPr>
          <p:spPr>
            <a:xfrm>
              <a:off x="6534352" y="2706405"/>
              <a:ext cx="203839" cy="1196877"/>
            </a:xfrm>
            <a:custGeom>
              <a:avLst/>
              <a:gdLst/>
              <a:ahLst/>
              <a:cxnLst/>
              <a:rect l="l" t="t" r="r" b="b"/>
              <a:pathLst>
                <a:path w="5034" h="29558" extrusionOk="0">
                  <a:moveTo>
                    <a:pt x="1476" y="1"/>
                  </a:moveTo>
                  <a:lnTo>
                    <a:pt x="0" y="29557"/>
                  </a:lnTo>
                  <a:lnTo>
                    <a:pt x="3966" y="29557"/>
                  </a:lnTo>
                  <a:lnTo>
                    <a:pt x="5034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41"/>
            <p:cNvSpPr/>
            <p:nvPr/>
          </p:nvSpPr>
          <p:spPr>
            <a:xfrm>
              <a:off x="6694948" y="2706405"/>
              <a:ext cx="186792" cy="1196877"/>
            </a:xfrm>
            <a:custGeom>
              <a:avLst/>
              <a:gdLst/>
              <a:ahLst/>
              <a:cxnLst/>
              <a:rect l="l" t="t" r="r" b="b"/>
              <a:pathLst>
                <a:path w="4613" h="29558" extrusionOk="0">
                  <a:moveTo>
                    <a:pt x="1068" y="1"/>
                  </a:moveTo>
                  <a:lnTo>
                    <a:pt x="0" y="29557"/>
                  </a:lnTo>
                  <a:lnTo>
                    <a:pt x="3980" y="2955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41"/>
            <p:cNvSpPr/>
            <p:nvPr/>
          </p:nvSpPr>
          <p:spPr>
            <a:xfrm>
              <a:off x="6856071" y="2706405"/>
              <a:ext cx="169745" cy="1196877"/>
            </a:xfrm>
            <a:custGeom>
              <a:avLst/>
              <a:gdLst/>
              <a:ahLst/>
              <a:cxnLst/>
              <a:rect l="l" t="t" r="r" b="b"/>
              <a:pathLst>
                <a:path w="4192" h="29558" extrusionOk="0">
                  <a:moveTo>
                    <a:pt x="633" y="1"/>
                  </a:moveTo>
                  <a:lnTo>
                    <a:pt x="1" y="29557"/>
                  </a:lnTo>
                  <a:lnTo>
                    <a:pt x="3981" y="29557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41"/>
            <p:cNvSpPr/>
            <p:nvPr/>
          </p:nvSpPr>
          <p:spPr>
            <a:xfrm>
              <a:off x="7017234" y="2706405"/>
              <a:ext cx="160634" cy="1196877"/>
            </a:xfrm>
            <a:custGeom>
              <a:avLst/>
              <a:gdLst/>
              <a:ahLst/>
              <a:cxnLst/>
              <a:rect l="l" t="t" r="r" b="b"/>
              <a:pathLst>
                <a:path w="3967" h="29558" extrusionOk="0">
                  <a:moveTo>
                    <a:pt x="211" y="1"/>
                  </a:moveTo>
                  <a:lnTo>
                    <a:pt x="1" y="29557"/>
                  </a:lnTo>
                  <a:lnTo>
                    <a:pt x="3967" y="29557"/>
                  </a:lnTo>
                  <a:lnTo>
                    <a:pt x="3756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41"/>
            <p:cNvSpPr/>
            <p:nvPr/>
          </p:nvSpPr>
          <p:spPr>
            <a:xfrm>
              <a:off x="7169327" y="2706405"/>
              <a:ext cx="169704" cy="1196877"/>
            </a:xfrm>
            <a:custGeom>
              <a:avLst/>
              <a:gdLst/>
              <a:ahLst/>
              <a:cxnLst/>
              <a:rect l="l" t="t" r="r" b="b"/>
              <a:pathLst>
                <a:path w="4191" h="29558" extrusionOk="0">
                  <a:moveTo>
                    <a:pt x="0" y="1"/>
                  </a:moveTo>
                  <a:lnTo>
                    <a:pt x="211" y="29557"/>
                  </a:lnTo>
                  <a:lnTo>
                    <a:pt x="4190" y="29557"/>
                  </a:lnTo>
                  <a:lnTo>
                    <a:pt x="3558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41"/>
            <p:cNvSpPr/>
            <p:nvPr/>
          </p:nvSpPr>
          <p:spPr>
            <a:xfrm>
              <a:off x="7313362" y="2706405"/>
              <a:ext cx="186792" cy="1196877"/>
            </a:xfrm>
            <a:custGeom>
              <a:avLst/>
              <a:gdLst/>
              <a:ahLst/>
              <a:cxnLst/>
              <a:rect l="l" t="t" r="r" b="b"/>
              <a:pathLst>
                <a:path w="4613" h="29558" extrusionOk="0">
                  <a:moveTo>
                    <a:pt x="1" y="1"/>
                  </a:moveTo>
                  <a:lnTo>
                    <a:pt x="633" y="29557"/>
                  </a:lnTo>
                  <a:lnTo>
                    <a:pt x="4613" y="29557"/>
                  </a:lnTo>
                  <a:lnTo>
                    <a:pt x="3546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41"/>
            <p:cNvSpPr/>
            <p:nvPr/>
          </p:nvSpPr>
          <p:spPr>
            <a:xfrm>
              <a:off x="7456911" y="2706405"/>
              <a:ext cx="203880" cy="1196877"/>
            </a:xfrm>
            <a:custGeom>
              <a:avLst/>
              <a:gdLst/>
              <a:ahLst/>
              <a:cxnLst/>
              <a:rect l="l" t="t" r="r" b="b"/>
              <a:pathLst>
                <a:path w="5035" h="29558" extrusionOk="0">
                  <a:moveTo>
                    <a:pt x="1" y="1"/>
                  </a:moveTo>
                  <a:lnTo>
                    <a:pt x="1068" y="29557"/>
                  </a:lnTo>
                  <a:lnTo>
                    <a:pt x="5034" y="29557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41"/>
            <p:cNvSpPr/>
            <p:nvPr/>
          </p:nvSpPr>
          <p:spPr>
            <a:xfrm>
              <a:off x="7600986" y="2706405"/>
              <a:ext cx="220927" cy="1196877"/>
            </a:xfrm>
            <a:custGeom>
              <a:avLst/>
              <a:gdLst/>
              <a:ahLst/>
              <a:cxnLst/>
              <a:rect l="l" t="t" r="r" b="b"/>
              <a:pathLst>
                <a:path w="5456" h="29558" extrusionOk="0">
                  <a:moveTo>
                    <a:pt x="1" y="1"/>
                  </a:moveTo>
                  <a:lnTo>
                    <a:pt x="1476" y="29557"/>
                  </a:lnTo>
                  <a:lnTo>
                    <a:pt x="5456" y="29557"/>
                  </a:lnTo>
                  <a:lnTo>
                    <a:pt x="3545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41"/>
            <p:cNvSpPr/>
            <p:nvPr/>
          </p:nvSpPr>
          <p:spPr>
            <a:xfrm>
              <a:off x="7744535" y="2706405"/>
              <a:ext cx="238541" cy="1196877"/>
            </a:xfrm>
            <a:custGeom>
              <a:avLst/>
              <a:gdLst/>
              <a:ahLst/>
              <a:cxnLst/>
              <a:rect l="l" t="t" r="r" b="b"/>
              <a:pathLst>
                <a:path w="5891" h="29558" extrusionOk="0">
                  <a:moveTo>
                    <a:pt x="0" y="1"/>
                  </a:moveTo>
                  <a:lnTo>
                    <a:pt x="1911" y="29557"/>
                  </a:lnTo>
                  <a:lnTo>
                    <a:pt x="5890" y="29557"/>
                  </a:lnTo>
                  <a:lnTo>
                    <a:pt x="3558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41"/>
            <p:cNvSpPr/>
            <p:nvPr/>
          </p:nvSpPr>
          <p:spPr>
            <a:xfrm>
              <a:off x="7888610" y="2706405"/>
              <a:ext cx="255062" cy="1196877"/>
            </a:xfrm>
            <a:custGeom>
              <a:avLst/>
              <a:gdLst/>
              <a:ahLst/>
              <a:cxnLst/>
              <a:rect l="l" t="t" r="r" b="b"/>
              <a:pathLst>
                <a:path w="6299" h="29558" extrusionOk="0">
                  <a:moveTo>
                    <a:pt x="0" y="1"/>
                  </a:moveTo>
                  <a:lnTo>
                    <a:pt x="2332" y="29557"/>
                  </a:lnTo>
                  <a:lnTo>
                    <a:pt x="6299" y="29557"/>
                  </a:lnTo>
                  <a:lnTo>
                    <a:pt x="3545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41"/>
            <p:cNvSpPr/>
            <p:nvPr/>
          </p:nvSpPr>
          <p:spPr>
            <a:xfrm>
              <a:off x="8032118" y="2706405"/>
              <a:ext cx="272717" cy="1197404"/>
            </a:xfrm>
            <a:custGeom>
              <a:avLst/>
              <a:gdLst/>
              <a:ahLst/>
              <a:cxnLst/>
              <a:rect l="l" t="t" r="r" b="b"/>
              <a:pathLst>
                <a:path w="6735" h="29571" extrusionOk="0">
                  <a:moveTo>
                    <a:pt x="1" y="1"/>
                  </a:moveTo>
                  <a:lnTo>
                    <a:pt x="106" y="1108"/>
                  </a:lnTo>
                  <a:lnTo>
                    <a:pt x="726" y="7788"/>
                  </a:lnTo>
                  <a:lnTo>
                    <a:pt x="2755" y="29570"/>
                  </a:lnTo>
                  <a:lnTo>
                    <a:pt x="6734" y="29570"/>
                  </a:lnTo>
                  <a:lnTo>
                    <a:pt x="4323" y="7130"/>
                  </a:lnTo>
                  <a:lnTo>
                    <a:pt x="4297" y="6879"/>
                  </a:lnTo>
                  <a:lnTo>
                    <a:pt x="3664" y="1108"/>
                  </a:lnTo>
                  <a:lnTo>
                    <a:pt x="3545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41"/>
            <p:cNvSpPr/>
            <p:nvPr/>
          </p:nvSpPr>
          <p:spPr>
            <a:xfrm>
              <a:off x="5890305" y="2706405"/>
              <a:ext cx="221453" cy="273284"/>
            </a:xfrm>
            <a:custGeom>
              <a:avLst/>
              <a:gdLst/>
              <a:ahLst/>
              <a:cxnLst/>
              <a:rect l="l" t="t" r="r" b="b"/>
              <a:pathLst>
                <a:path w="5469" h="6749" extrusionOk="0">
                  <a:moveTo>
                    <a:pt x="1726" y="1"/>
                  </a:moveTo>
                  <a:cubicBezTo>
                    <a:pt x="1146" y="1846"/>
                    <a:pt x="580" y="3690"/>
                    <a:pt x="0" y="5535"/>
                  </a:cubicBezTo>
                  <a:cubicBezTo>
                    <a:pt x="53" y="5627"/>
                    <a:pt x="593" y="6616"/>
                    <a:pt x="1726" y="6734"/>
                  </a:cubicBezTo>
                  <a:cubicBezTo>
                    <a:pt x="1809" y="6744"/>
                    <a:pt x="1892" y="6749"/>
                    <a:pt x="1975" y="6749"/>
                  </a:cubicBezTo>
                  <a:cubicBezTo>
                    <a:pt x="2784" y="6749"/>
                    <a:pt x="3561" y="6289"/>
                    <a:pt x="3980" y="5535"/>
                  </a:cubicBezTo>
                  <a:lnTo>
                    <a:pt x="5469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41"/>
            <p:cNvSpPr/>
            <p:nvPr/>
          </p:nvSpPr>
          <p:spPr>
            <a:xfrm>
              <a:off x="6051428" y="2706405"/>
              <a:ext cx="211857" cy="272798"/>
            </a:xfrm>
            <a:custGeom>
              <a:avLst/>
              <a:gdLst/>
              <a:ahLst/>
              <a:cxnLst/>
              <a:rect l="l" t="t" r="r" b="b"/>
              <a:pathLst>
                <a:path w="5232" h="6737" extrusionOk="0">
                  <a:moveTo>
                    <a:pt x="1490" y="1"/>
                  </a:moveTo>
                  <a:cubicBezTo>
                    <a:pt x="989" y="1846"/>
                    <a:pt x="488" y="3690"/>
                    <a:pt x="1" y="5535"/>
                  </a:cubicBezTo>
                  <a:cubicBezTo>
                    <a:pt x="27" y="5575"/>
                    <a:pt x="633" y="6682"/>
                    <a:pt x="1885" y="6734"/>
                  </a:cubicBezTo>
                  <a:cubicBezTo>
                    <a:pt x="1918" y="6736"/>
                    <a:pt x="1951" y="6737"/>
                    <a:pt x="1984" y="6737"/>
                  </a:cubicBezTo>
                  <a:cubicBezTo>
                    <a:pt x="2804" y="6737"/>
                    <a:pt x="3574" y="6270"/>
                    <a:pt x="3967" y="5535"/>
                  </a:cubicBezTo>
                  <a:lnTo>
                    <a:pt x="5232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41"/>
            <p:cNvSpPr/>
            <p:nvPr/>
          </p:nvSpPr>
          <p:spPr>
            <a:xfrm>
              <a:off x="6212025" y="2706405"/>
              <a:ext cx="202827" cy="272757"/>
            </a:xfrm>
            <a:custGeom>
              <a:avLst/>
              <a:gdLst/>
              <a:ahLst/>
              <a:cxnLst/>
              <a:rect l="l" t="t" r="r" b="b"/>
              <a:pathLst>
                <a:path w="5009" h="6736" extrusionOk="0">
                  <a:moveTo>
                    <a:pt x="1266" y="1"/>
                  </a:moveTo>
                  <a:cubicBezTo>
                    <a:pt x="844" y="1846"/>
                    <a:pt x="423" y="3690"/>
                    <a:pt x="1" y="5535"/>
                  </a:cubicBezTo>
                  <a:cubicBezTo>
                    <a:pt x="386" y="6266"/>
                    <a:pt x="1145" y="6735"/>
                    <a:pt x="1963" y="6735"/>
                  </a:cubicBezTo>
                  <a:cubicBezTo>
                    <a:pt x="1986" y="6735"/>
                    <a:pt x="2008" y="6735"/>
                    <a:pt x="2030" y="6734"/>
                  </a:cubicBezTo>
                  <a:cubicBezTo>
                    <a:pt x="2847" y="6721"/>
                    <a:pt x="3598" y="6260"/>
                    <a:pt x="3981" y="5535"/>
                  </a:cubicBezTo>
                  <a:lnTo>
                    <a:pt x="5008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41"/>
            <p:cNvSpPr/>
            <p:nvPr/>
          </p:nvSpPr>
          <p:spPr>
            <a:xfrm>
              <a:off x="6373188" y="2706405"/>
              <a:ext cx="193716" cy="275511"/>
            </a:xfrm>
            <a:custGeom>
              <a:avLst/>
              <a:gdLst/>
              <a:ahLst/>
              <a:cxnLst/>
              <a:rect l="l" t="t" r="r" b="b"/>
              <a:pathLst>
                <a:path w="4784" h="6804" extrusionOk="0">
                  <a:moveTo>
                    <a:pt x="1028" y="1"/>
                  </a:moveTo>
                  <a:cubicBezTo>
                    <a:pt x="686" y="1846"/>
                    <a:pt x="343" y="3690"/>
                    <a:pt x="1" y="5535"/>
                  </a:cubicBezTo>
                  <a:cubicBezTo>
                    <a:pt x="377" y="6301"/>
                    <a:pt x="1149" y="6804"/>
                    <a:pt x="1985" y="6804"/>
                  </a:cubicBezTo>
                  <a:cubicBezTo>
                    <a:pt x="2026" y="6804"/>
                    <a:pt x="2067" y="6803"/>
                    <a:pt x="2109" y="6800"/>
                  </a:cubicBezTo>
                  <a:cubicBezTo>
                    <a:pt x="2900" y="6761"/>
                    <a:pt x="3624" y="6273"/>
                    <a:pt x="3980" y="5535"/>
                  </a:cubicBezTo>
                  <a:lnTo>
                    <a:pt x="4784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1"/>
            <p:cNvSpPr/>
            <p:nvPr/>
          </p:nvSpPr>
          <p:spPr>
            <a:xfrm>
              <a:off x="6534352" y="2706405"/>
              <a:ext cx="184119" cy="278345"/>
            </a:xfrm>
            <a:custGeom>
              <a:avLst/>
              <a:gdLst/>
              <a:ahLst/>
              <a:cxnLst/>
              <a:rect l="l" t="t" r="r" b="b"/>
              <a:pathLst>
                <a:path w="4547" h="6874" extrusionOk="0">
                  <a:moveTo>
                    <a:pt x="804" y="1"/>
                  </a:moveTo>
                  <a:lnTo>
                    <a:pt x="0" y="5535"/>
                  </a:lnTo>
                  <a:cubicBezTo>
                    <a:pt x="357" y="6349"/>
                    <a:pt x="1153" y="6874"/>
                    <a:pt x="1998" y="6874"/>
                  </a:cubicBezTo>
                  <a:cubicBezTo>
                    <a:pt x="2057" y="6874"/>
                    <a:pt x="2115" y="6871"/>
                    <a:pt x="2174" y="6866"/>
                  </a:cubicBezTo>
                  <a:cubicBezTo>
                    <a:pt x="2965" y="6787"/>
                    <a:pt x="3650" y="6273"/>
                    <a:pt x="3966" y="5535"/>
                  </a:cubicBezTo>
                  <a:lnTo>
                    <a:pt x="4546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41"/>
            <p:cNvSpPr/>
            <p:nvPr/>
          </p:nvSpPr>
          <p:spPr>
            <a:xfrm>
              <a:off x="6694948" y="2706405"/>
              <a:ext cx="175049" cy="276240"/>
            </a:xfrm>
            <a:custGeom>
              <a:avLst/>
              <a:gdLst/>
              <a:ahLst/>
              <a:cxnLst/>
              <a:rect l="l" t="t" r="r" b="b"/>
              <a:pathLst>
                <a:path w="4323" h="6822" extrusionOk="0">
                  <a:moveTo>
                    <a:pt x="580" y="1"/>
                  </a:moveTo>
                  <a:lnTo>
                    <a:pt x="0" y="5535"/>
                  </a:lnTo>
                  <a:cubicBezTo>
                    <a:pt x="413" y="6336"/>
                    <a:pt x="1204" y="6821"/>
                    <a:pt x="2026" y="6821"/>
                  </a:cubicBezTo>
                  <a:cubicBezTo>
                    <a:pt x="2123" y="6821"/>
                    <a:pt x="2222" y="6814"/>
                    <a:pt x="2320" y="6800"/>
                  </a:cubicBezTo>
                  <a:cubicBezTo>
                    <a:pt x="3440" y="6642"/>
                    <a:pt x="3940" y="5614"/>
                    <a:pt x="3980" y="5535"/>
                  </a:cubicBezTo>
                  <a:lnTo>
                    <a:pt x="4323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1"/>
            <p:cNvSpPr/>
            <p:nvPr/>
          </p:nvSpPr>
          <p:spPr>
            <a:xfrm>
              <a:off x="6856071" y="2706405"/>
              <a:ext cx="165452" cy="270935"/>
            </a:xfrm>
            <a:custGeom>
              <a:avLst/>
              <a:gdLst/>
              <a:ahLst/>
              <a:cxnLst/>
              <a:rect l="l" t="t" r="r" b="b"/>
              <a:pathLst>
                <a:path w="4086" h="6691" extrusionOk="0">
                  <a:moveTo>
                    <a:pt x="344" y="1"/>
                  </a:moveTo>
                  <a:lnTo>
                    <a:pt x="1" y="5535"/>
                  </a:lnTo>
                  <a:cubicBezTo>
                    <a:pt x="439" y="6253"/>
                    <a:pt x="1204" y="6691"/>
                    <a:pt x="2014" y="6691"/>
                  </a:cubicBezTo>
                  <a:cubicBezTo>
                    <a:pt x="2081" y="6691"/>
                    <a:pt x="2148" y="6688"/>
                    <a:pt x="2215" y="6682"/>
                  </a:cubicBezTo>
                  <a:cubicBezTo>
                    <a:pt x="3348" y="6576"/>
                    <a:pt x="3915" y="5627"/>
                    <a:pt x="3981" y="5535"/>
                  </a:cubicBezTo>
                  <a:lnTo>
                    <a:pt x="4086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1"/>
            <p:cNvSpPr/>
            <p:nvPr/>
          </p:nvSpPr>
          <p:spPr>
            <a:xfrm>
              <a:off x="7017234" y="2706405"/>
              <a:ext cx="160634" cy="272717"/>
            </a:xfrm>
            <a:custGeom>
              <a:avLst/>
              <a:gdLst/>
              <a:ahLst/>
              <a:cxnLst/>
              <a:rect l="l" t="t" r="r" b="b"/>
              <a:pathLst>
                <a:path w="3967" h="6735" extrusionOk="0">
                  <a:moveTo>
                    <a:pt x="106" y="1"/>
                  </a:moveTo>
                  <a:cubicBezTo>
                    <a:pt x="66" y="1846"/>
                    <a:pt x="40" y="3690"/>
                    <a:pt x="1" y="5535"/>
                  </a:cubicBezTo>
                  <a:cubicBezTo>
                    <a:pt x="383" y="6273"/>
                    <a:pt x="1147" y="6734"/>
                    <a:pt x="1977" y="6734"/>
                  </a:cubicBezTo>
                  <a:cubicBezTo>
                    <a:pt x="2820" y="6734"/>
                    <a:pt x="3585" y="6273"/>
                    <a:pt x="3967" y="5535"/>
                  </a:cubicBezTo>
                  <a:lnTo>
                    <a:pt x="3861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1"/>
            <p:cNvSpPr/>
            <p:nvPr/>
          </p:nvSpPr>
          <p:spPr>
            <a:xfrm>
              <a:off x="7173579" y="2706405"/>
              <a:ext cx="165452" cy="275511"/>
            </a:xfrm>
            <a:custGeom>
              <a:avLst/>
              <a:gdLst/>
              <a:ahLst/>
              <a:cxnLst/>
              <a:rect l="l" t="t" r="r" b="b"/>
              <a:pathLst>
                <a:path w="4086" h="6804" extrusionOk="0">
                  <a:moveTo>
                    <a:pt x="0" y="1"/>
                  </a:moveTo>
                  <a:cubicBezTo>
                    <a:pt x="27" y="1846"/>
                    <a:pt x="66" y="3690"/>
                    <a:pt x="106" y="5535"/>
                  </a:cubicBezTo>
                  <a:cubicBezTo>
                    <a:pt x="482" y="6313"/>
                    <a:pt x="1264" y="6804"/>
                    <a:pt x="2112" y="6804"/>
                  </a:cubicBezTo>
                  <a:cubicBezTo>
                    <a:pt x="2155" y="6804"/>
                    <a:pt x="2198" y="6803"/>
                    <a:pt x="2241" y="6800"/>
                  </a:cubicBezTo>
                  <a:cubicBezTo>
                    <a:pt x="3031" y="6747"/>
                    <a:pt x="3730" y="6260"/>
                    <a:pt x="4085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1"/>
            <p:cNvSpPr/>
            <p:nvPr/>
          </p:nvSpPr>
          <p:spPr>
            <a:xfrm>
              <a:off x="7325105" y="2706405"/>
              <a:ext cx="175049" cy="272798"/>
            </a:xfrm>
            <a:custGeom>
              <a:avLst/>
              <a:gdLst/>
              <a:ahLst/>
              <a:cxnLst/>
              <a:rect l="l" t="t" r="r" b="b"/>
              <a:pathLst>
                <a:path w="4323" h="6737" extrusionOk="0">
                  <a:moveTo>
                    <a:pt x="1" y="1"/>
                  </a:moveTo>
                  <a:cubicBezTo>
                    <a:pt x="106" y="1846"/>
                    <a:pt x="225" y="3690"/>
                    <a:pt x="343" y="5535"/>
                  </a:cubicBezTo>
                  <a:cubicBezTo>
                    <a:pt x="736" y="6270"/>
                    <a:pt x="1506" y="6737"/>
                    <a:pt x="2326" y="6737"/>
                  </a:cubicBezTo>
                  <a:cubicBezTo>
                    <a:pt x="2359" y="6737"/>
                    <a:pt x="2392" y="6736"/>
                    <a:pt x="2425" y="6734"/>
                  </a:cubicBezTo>
                  <a:cubicBezTo>
                    <a:pt x="3677" y="6695"/>
                    <a:pt x="4297" y="5575"/>
                    <a:pt x="4323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1"/>
            <p:cNvSpPr/>
            <p:nvPr/>
          </p:nvSpPr>
          <p:spPr>
            <a:xfrm>
              <a:off x="7476672" y="2706405"/>
              <a:ext cx="184119" cy="272757"/>
            </a:xfrm>
            <a:custGeom>
              <a:avLst/>
              <a:gdLst/>
              <a:ahLst/>
              <a:cxnLst/>
              <a:rect l="l" t="t" r="r" b="b"/>
              <a:pathLst>
                <a:path w="4547" h="6736" extrusionOk="0">
                  <a:moveTo>
                    <a:pt x="0" y="1"/>
                  </a:moveTo>
                  <a:cubicBezTo>
                    <a:pt x="198" y="1846"/>
                    <a:pt x="382" y="3690"/>
                    <a:pt x="580" y="5535"/>
                  </a:cubicBezTo>
                  <a:cubicBezTo>
                    <a:pt x="965" y="6266"/>
                    <a:pt x="1724" y="6735"/>
                    <a:pt x="2542" y="6735"/>
                  </a:cubicBezTo>
                  <a:cubicBezTo>
                    <a:pt x="2565" y="6735"/>
                    <a:pt x="2587" y="6735"/>
                    <a:pt x="2609" y="6734"/>
                  </a:cubicBezTo>
                  <a:cubicBezTo>
                    <a:pt x="3426" y="6721"/>
                    <a:pt x="4164" y="6260"/>
                    <a:pt x="4546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1"/>
            <p:cNvSpPr/>
            <p:nvPr/>
          </p:nvSpPr>
          <p:spPr>
            <a:xfrm>
              <a:off x="7628198" y="2706405"/>
              <a:ext cx="193716" cy="275430"/>
            </a:xfrm>
            <a:custGeom>
              <a:avLst/>
              <a:gdLst/>
              <a:ahLst/>
              <a:cxnLst/>
              <a:rect l="l" t="t" r="r" b="b"/>
              <a:pathLst>
                <a:path w="4784" h="6802" extrusionOk="0">
                  <a:moveTo>
                    <a:pt x="1" y="1"/>
                  </a:moveTo>
                  <a:cubicBezTo>
                    <a:pt x="277" y="1846"/>
                    <a:pt x="541" y="3690"/>
                    <a:pt x="804" y="5535"/>
                  </a:cubicBezTo>
                  <a:cubicBezTo>
                    <a:pt x="1177" y="6306"/>
                    <a:pt x="1950" y="6801"/>
                    <a:pt x="2795" y="6801"/>
                  </a:cubicBezTo>
                  <a:cubicBezTo>
                    <a:pt x="2816" y="6801"/>
                    <a:pt x="2838" y="6801"/>
                    <a:pt x="2860" y="6800"/>
                  </a:cubicBezTo>
                  <a:cubicBezTo>
                    <a:pt x="3677" y="6774"/>
                    <a:pt x="4428" y="6286"/>
                    <a:pt x="4784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41"/>
            <p:cNvSpPr/>
            <p:nvPr/>
          </p:nvSpPr>
          <p:spPr>
            <a:xfrm>
              <a:off x="7779724" y="2706405"/>
              <a:ext cx="203353" cy="268101"/>
            </a:xfrm>
            <a:custGeom>
              <a:avLst/>
              <a:gdLst/>
              <a:ahLst/>
              <a:cxnLst/>
              <a:rect l="l" t="t" r="r" b="b"/>
              <a:pathLst>
                <a:path w="5022" h="6621" extrusionOk="0">
                  <a:moveTo>
                    <a:pt x="1" y="1"/>
                  </a:moveTo>
                  <a:lnTo>
                    <a:pt x="1042" y="5535"/>
                  </a:lnTo>
                  <a:cubicBezTo>
                    <a:pt x="1490" y="6207"/>
                    <a:pt x="2231" y="6620"/>
                    <a:pt x="3033" y="6620"/>
                  </a:cubicBezTo>
                  <a:cubicBezTo>
                    <a:pt x="3081" y="6620"/>
                    <a:pt x="3129" y="6619"/>
                    <a:pt x="3177" y="6616"/>
                  </a:cubicBezTo>
                  <a:cubicBezTo>
                    <a:pt x="4336" y="6550"/>
                    <a:pt x="4956" y="5627"/>
                    <a:pt x="5021" y="5535"/>
                  </a:cubicBezTo>
                  <a:lnTo>
                    <a:pt x="3756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1"/>
            <p:cNvSpPr/>
            <p:nvPr/>
          </p:nvSpPr>
          <p:spPr>
            <a:xfrm>
              <a:off x="7931816" y="2706405"/>
              <a:ext cx="211857" cy="270692"/>
            </a:xfrm>
            <a:custGeom>
              <a:avLst/>
              <a:gdLst/>
              <a:ahLst/>
              <a:cxnLst/>
              <a:rect l="l" t="t" r="r" b="b"/>
              <a:pathLst>
                <a:path w="5232" h="6685" extrusionOk="0">
                  <a:moveTo>
                    <a:pt x="0" y="1"/>
                  </a:moveTo>
                  <a:lnTo>
                    <a:pt x="1265" y="5535"/>
                  </a:lnTo>
                  <a:cubicBezTo>
                    <a:pt x="1683" y="6243"/>
                    <a:pt x="2439" y="6684"/>
                    <a:pt x="3244" y="6684"/>
                  </a:cubicBezTo>
                  <a:cubicBezTo>
                    <a:pt x="3279" y="6684"/>
                    <a:pt x="3313" y="6683"/>
                    <a:pt x="3347" y="6682"/>
                  </a:cubicBezTo>
                  <a:cubicBezTo>
                    <a:pt x="4573" y="6629"/>
                    <a:pt x="5192" y="5601"/>
                    <a:pt x="5232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41"/>
            <p:cNvSpPr/>
            <p:nvPr/>
          </p:nvSpPr>
          <p:spPr>
            <a:xfrm>
              <a:off x="8083342" y="2706405"/>
              <a:ext cx="221494" cy="271178"/>
            </a:xfrm>
            <a:custGeom>
              <a:avLst/>
              <a:gdLst/>
              <a:ahLst/>
              <a:cxnLst/>
              <a:rect l="l" t="t" r="r" b="b"/>
              <a:pathLst>
                <a:path w="5470" h="6697" extrusionOk="0">
                  <a:moveTo>
                    <a:pt x="1" y="1"/>
                  </a:moveTo>
                  <a:cubicBezTo>
                    <a:pt x="502" y="1846"/>
                    <a:pt x="989" y="3690"/>
                    <a:pt x="1490" y="5535"/>
                  </a:cubicBezTo>
                  <a:cubicBezTo>
                    <a:pt x="1931" y="6251"/>
                    <a:pt x="2696" y="6697"/>
                    <a:pt x="3492" y="6697"/>
                  </a:cubicBezTo>
                  <a:cubicBezTo>
                    <a:pt x="3576" y="6697"/>
                    <a:pt x="3659" y="6692"/>
                    <a:pt x="3743" y="6682"/>
                  </a:cubicBezTo>
                  <a:cubicBezTo>
                    <a:pt x="4850" y="6550"/>
                    <a:pt x="5403" y="5641"/>
                    <a:pt x="5469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41"/>
            <p:cNvSpPr/>
            <p:nvPr/>
          </p:nvSpPr>
          <p:spPr>
            <a:xfrm>
              <a:off x="5960197" y="1794496"/>
              <a:ext cx="1137110" cy="911932"/>
            </a:xfrm>
            <a:custGeom>
              <a:avLst/>
              <a:gdLst/>
              <a:ahLst/>
              <a:cxnLst/>
              <a:rect l="l" t="t" r="r" b="b"/>
              <a:pathLst>
                <a:path w="28082" h="22521" extrusionOk="0">
                  <a:moveTo>
                    <a:pt x="28081" y="1"/>
                  </a:moveTo>
                  <a:cubicBezTo>
                    <a:pt x="24550" y="3849"/>
                    <a:pt x="20162" y="8105"/>
                    <a:pt x="14838" y="12374"/>
                  </a:cubicBezTo>
                  <a:cubicBezTo>
                    <a:pt x="9567" y="16604"/>
                    <a:pt x="4494" y="19925"/>
                    <a:pt x="0" y="22521"/>
                  </a:cubicBezTo>
                  <a:lnTo>
                    <a:pt x="3743" y="22521"/>
                  </a:lnTo>
                  <a:cubicBezTo>
                    <a:pt x="7511" y="19793"/>
                    <a:pt x="11557" y="16578"/>
                    <a:pt x="15708" y="12809"/>
                  </a:cubicBezTo>
                  <a:cubicBezTo>
                    <a:pt x="20557" y="8395"/>
                    <a:pt x="24655" y="4033"/>
                    <a:pt x="28081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41"/>
            <p:cNvSpPr/>
            <p:nvPr/>
          </p:nvSpPr>
          <p:spPr>
            <a:xfrm>
              <a:off x="6111723" y="1794496"/>
              <a:ext cx="985587" cy="911932"/>
            </a:xfrm>
            <a:custGeom>
              <a:avLst/>
              <a:gdLst/>
              <a:ahLst/>
              <a:cxnLst/>
              <a:rect l="l" t="t" r="r" b="b"/>
              <a:pathLst>
                <a:path w="24340" h="22521" extrusionOk="0">
                  <a:moveTo>
                    <a:pt x="24339" y="1"/>
                  </a:moveTo>
                  <a:lnTo>
                    <a:pt x="17387" y="7602"/>
                  </a:lnTo>
                  <a:lnTo>
                    <a:pt x="17387" y="7602"/>
                  </a:lnTo>
                  <a:cubicBezTo>
                    <a:pt x="19967" y="4984"/>
                    <a:pt x="22279" y="2427"/>
                    <a:pt x="24339" y="1"/>
                  </a:cubicBezTo>
                  <a:close/>
                  <a:moveTo>
                    <a:pt x="17387" y="7602"/>
                  </a:moveTo>
                  <a:lnTo>
                    <a:pt x="17387" y="7602"/>
                  </a:lnTo>
                  <a:cubicBezTo>
                    <a:pt x="15875" y="9137"/>
                    <a:pt x="14271" y="10693"/>
                    <a:pt x="12572" y="12256"/>
                  </a:cubicBezTo>
                  <a:cubicBezTo>
                    <a:pt x="8197" y="16275"/>
                    <a:pt x="3941" y="19674"/>
                    <a:pt x="1" y="22521"/>
                  </a:cubicBezTo>
                  <a:lnTo>
                    <a:pt x="3743" y="22521"/>
                  </a:lnTo>
                  <a:lnTo>
                    <a:pt x="17387" y="7602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41"/>
            <p:cNvSpPr/>
            <p:nvPr/>
          </p:nvSpPr>
          <p:spPr>
            <a:xfrm>
              <a:off x="6263249" y="1794496"/>
              <a:ext cx="834065" cy="911932"/>
            </a:xfrm>
            <a:custGeom>
              <a:avLst/>
              <a:gdLst/>
              <a:ahLst/>
              <a:cxnLst/>
              <a:rect l="l" t="t" r="r" b="b"/>
              <a:pathLst>
                <a:path w="20598" h="22521" extrusionOk="0">
                  <a:moveTo>
                    <a:pt x="20597" y="1"/>
                  </a:moveTo>
                  <a:lnTo>
                    <a:pt x="1" y="22521"/>
                  </a:lnTo>
                  <a:lnTo>
                    <a:pt x="3743" y="22521"/>
                  </a:lnTo>
                  <a:lnTo>
                    <a:pt x="20597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1"/>
            <p:cNvSpPr/>
            <p:nvPr/>
          </p:nvSpPr>
          <p:spPr>
            <a:xfrm>
              <a:off x="6414815" y="1794496"/>
              <a:ext cx="682501" cy="911932"/>
            </a:xfrm>
            <a:custGeom>
              <a:avLst/>
              <a:gdLst/>
              <a:ahLst/>
              <a:cxnLst/>
              <a:rect l="l" t="t" r="r" b="b"/>
              <a:pathLst>
                <a:path w="16855" h="22521" extrusionOk="0">
                  <a:moveTo>
                    <a:pt x="16854" y="1"/>
                  </a:moveTo>
                  <a:lnTo>
                    <a:pt x="0" y="22521"/>
                  </a:lnTo>
                  <a:lnTo>
                    <a:pt x="3756" y="22521"/>
                  </a:lnTo>
                  <a:lnTo>
                    <a:pt x="16854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1"/>
            <p:cNvSpPr/>
            <p:nvPr/>
          </p:nvSpPr>
          <p:spPr>
            <a:xfrm>
              <a:off x="6566868" y="1794496"/>
              <a:ext cx="530452" cy="911932"/>
            </a:xfrm>
            <a:custGeom>
              <a:avLst/>
              <a:gdLst/>
              <a:ahLst/>
              <a:cxnLst/>
              <a:rect l="l" t="t" r="r" b="b"/>
              <a:pathLst>
                <a:path w="13100" h="22521" extrusionOk="0">
                  <a:moveTo>
                    <a:pt x="13099" y="1"/>
                  </a:moveTo>
                  <a:lnTo>
                    <a:pt x="1" y="22521"/>
                  </a:lnTo>
                  <a:lnTo>
                    <a:pt x="3743" y="22521"/>
                  </a:lnTo>
                  <a:lnTo>
                    <a:pt x="13099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1"/>
            <p:cNvSpPr/>
            <p:nvPr/>
          </p:nvSpPr>
          <p:spPr>
            <a:xfrm>
              <a:off x="6718434" y="1794496"/>
              <a:ext cx="378888" cy="911932"/>
            </a:xfrm>
            <a:custGeom>
              <a:avLst/>
              <a:gdLst/>
              <a:ahLst/>
              <a:cxnLst/>
              <a:rect l="l" t="t" r="r" b="b"/>
              <a:pathLst>
                <a:path w="9357" h="22521" extrusionOk="0">
                  <a:moveTo>
                    <a:pt x="9356" y="1"/>
                  </a:moveTo>
                  <a:lnTo>
                    <a:pt x="0" y="22521"/>
                  </a:lnTo>
                  <a:lnTo>
                    <a:pt x="3743" y="22521"/>
                  </a:lnTo>
                  <a:lnTo>
                    <a:pt x="9356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1"/>
            <p:cNvSpPr/>
            <p:nvPr/>
          </p:nvSpPr>
          <p:spPr>
            <a:xfrm>
              <a:off x="6869960" y="1794496"/>
              <a:ext cx="227365" cy="911932"/>
            </a:xfrm>
            <a:custGeom>
              <a:avLst/>
              <a:gdLst/>
              <a:ahLst/>
              <a:cxnLst/>
              <a:rect l="l" t="t" r="r" b="b"/>
              <a:pathLst>
                <a:path w="5615" h="22521" extrusionOk="0">
                  <a:moveTo>
                    <a:pt x="5614" y="1"/>
                  </a:moveTo>
                  <a:lnTo>
                    <a:pt x="1" y="22521"/>
                  </a:lnTo>
                  <a:lnTo>
                    <a:pt x="3743" y="22521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1"/>
            <p:cNvSpPr/>
            <p:nvPr/>
          </p:nvSpPr>
          <p:spPr>
            <a:xfrm>
              <a:off x="7021486" y="1794496"/>
              <a:ext cx="152130" cy="911932"/>
            </a:xfrm>
            <a:custGeom>
              <a:avLst/>
              <a:gdLst/>
              <a:ahLst/>
              <a:cxnLst/>
              <a:rect l="l" t="t" r="r" b="b"/>
              <a:pathLst>
                <a:path w="3757" h="22521" extrusionOk="0">
                  <a:moveTo>
                    <a:pt x="1872" y="1"/>
                  </a:moveTo>
                  <a:lnTo>
                    <a:pt x="1" y="22521"/>
                  </a:lnTo>
                  <a:lnTo>
                    <a:pt x="3756" y="2252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1"/>
            <p:cNvSpPr/>
            <p:nvPr/>
          </p:nvSpPr>
          <p:spPr>
            <a:xfrm>
              <a:off x="7097290" y="1794496"/>
              <a:ext cx="227851" cy="911932"/>
            </a:xfrm>
            <a:custGeom>
              <a:avLst/>
              <a:gdLst/>
              <a:ahLst/>
              <a:cxnLst/>
              <a:rect l="l" t="t" r="r" b="b"/>
              <a:pathLst>
                <a:path w="5627" h="22521" extrusionOk="0">
                  <a:moveTo>
                    <a:pt x="0" y="1"/>
                  </a:moveTo>
                  <a:lnTo>
                    <a:pt x="1884" y="22521"/>
                  </a:lnTo>
                  <a:lnTo>
                    <a:pt x="5627" y="22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1"/>
            <p:cNvSpPr/>
            <p:nvPr/>
          </p:nvSpPr>
          <p:spPr>
            <a:xfrm>
              <a:off x="7097290" y="1794496"/>
              <a:ext cx="379415" cy="911932"/>
            </a:xfrm>
            <a:custGeom>
              <a:avLst/>
              <a:gdLst/>
              <a:ahLst/>
              <a:cxnLst/>
              <a:rect l="l" t="t" r="r" b="b"/>
              <a:pathLst>
                <a:path w="9370" h="22521" extrusionOk="0">
                  <a:moveTo>
                    <a:pt x="0" y="1"/>
                  </a:moveTo>
                  <a:lnTo>
                    <a:pt x="5627" y="22521"/>
                  </a:lnTo>
                  <a:lnTo>
                    <a:pt x="9369" y="22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1"/>
            <p:cNvSpPr/>
            <p:nvPr/>
          </p:nvSpPr>
          <p:spPr>
            <a:xfrm>
              <a:off x="7097290" y="1794496"/>
              <a:ext cx="530938" cy="911932"/>
            </a:xfrm>
            <a:custGeom>
              <a:avLst/>
              <a:gdLst/>
              <a:ahLst/>
              <a:cxnLst/>
              <a:rect l="l" t="t" r="r" b="b"/>
              <a:pathLst>
                <a:path w="13112" h="22521" extrusionOk="0">
                  <a:moveTo>
                    <a:pt x="0" y="1"/>
                  </a:moveTo>
                  <a:lnTo>
                    <a:pt x="9369" y="22521"/>
                  </a:lnTo>
                  <a:lnTo>
                    <a:pt x="13112" y="22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1"/>
            <p:cNvSpPr/>
            <p:nvPr/>
          </p:nvSpPr>
          <p:spPr>
            <a:xfrm>
              <a:off x="7097290" y="1794496"/>
              <a:ext cx="682461" cy="911932"/>
            </a:xfrm>
            <a:custGeom>
              <a:avLst/>
              <a:gdLst/>
              <a:ahLst/>
              <a:cxnLst/>
              <a:rect l="l" t="t" r="r" b="b"/>
              <a:pathLst>
                <a:path w="16854" h="22521" extrusionOk="0">
                  <a:moveTo>
                    <a:pt x="0" y="1"/>
                  </a:moveTo>
                  <a:lnTo>
                    <a:pt x="13112" y="22521"/>
                  </a:lnTo>
                  <a:lnTo>
                    <a:pt x="16854" y="22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1"/>
            <p:cNvSpPr/>
            <p:nvPr/>
          </p:nvSpPr>
          <p:spPr>
            <a:xfrm>
              <a:off x="7097290" y="1794496"/>
              <a:ext cx="834550" cy="911932"/>
            </a:xfrm>
            <a:custGeom>
              <a:avLst/>
              <a:gdLst/>
              <a:ahLst/>
              <a:cxnLst/>
              <a:rect l="l" t="t" r="r" b="b"/>
              <a:pathLst>
                <a:path w="20610" h="22521" extrusionOk="0">
                  <a:moveTo>
                    <a:pt x="0" y="1"/>
                  </a:moveTo>
                  <a:lnTo>
                    <a:pt x="16854" y="22521"/>
                  </a:lnTo>
                  <a:lnTo>
                    <a:pt x="20609" y="22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1"/>
            <p:cNvSpPr/>
            <p:nvPr/>
          </p:nvSpPr>
          <p:spPr>
            <a:xfrm>
              <a:off x="7097290" y="1794496"/>
              <a:ext cx="986073" cy="911932"/>
            </a:xfrm>
            <a:custGeom>
              <a:avLst/>
              <a:gdLst/>
              <a:ahLst/>
              <a:cxnLst/>
              <a:rect l="l" t="t" r="r" b="b"/>
              <a:pathLst>
                <a:path w="24352" h="22521" extrusionOk="0">
                  <a:moveTo>
                    <a:pt x="0" y="1"/>
                  </a:moveTo>
                  <a:cubicBezTo>
                    <a:pt x="1320" y="1497"/>
                    <a:pt x="2721" y="3033"/>
                    <a:pt x="4206" y="4597"/>
                  </a:cubicBezTo>
                  <a:lnTo>
                    <a:pt x="4206" y="4597"/>
                  </a:lnTo>
                  <a:lnTo>
                    <a:pt x="0" y="1"/>
                  </a:lnTo>
                  <a:close/>
                  <a:moveTo>
                    <a:pt x="4206" y="4597"/>
                  </a:moveTo>
                  <a:lnTo>
                    <a:pt x="20609" y="22521"/>
                  </a:lnTo>
                  <a:lnTo>
                    <a:pt x="24352" y="22521"/>
                  </a:lnTo>
                  <a:cubicBezTo>
                    <a:pt x="20359" y="19530"/>
                    <a:pt x="16090" y="16051"/>
                    <a:pt x="11715" y="12005"/>
                  </a:cubicBezTo>
                  <a:cubicBezTo>
                    <a:pt x="9002" y="9501"/>
                    <a:pt x="6503" y="7016"/>
                    <a:pt x="4206" y="4597"/>
                  </a:cubicBez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1"/>
            <p:cNvSpPr/>
            <p:nvPr/>
          </p:nvSpPr>
          <p:spPr>
            <a:xfrm>
              <a:off x="7097290" y="1794496"/>
              <a:ext cx="1137637" cy="911932"/>
            </a:xfrm>
            <a:custGeom>
              <a:avLst/>
              <a:gdLst/>
              <a:ahLst/>
              <a:cxnLst/>
              <a:rect l="l" t="t" r="r" b="b"/>
              <a:pathLst>
                <a:path w="28095" h="22521" extrusionOk="0">
                  <a:moveTo>
                    <a:pt x="0" y="1"/>
                  </a:moveTo>
                  <a:lnTo>
                    <a:pt x="0" y="1"/>
                  </a:lnTo>
                  <a:cubicBezTo>
                    <a:pt x="3426" y="3888"/>
                    <a:pt x="7393" y="8039"/>
                    <a:pt x="11978" y="12243"/>
                  </a:cubicBezTo>
                  <a:cubicBezTo>
                    <a:pt x="16261" y="16183"/>
                    <a:pt x="20438" y="19582"/>
                    <a:pt x="24352" y="22521"/>
                  </a:cubicBezTo>
                  <a:lnTo>
                    <a:pt x="28094" y="22521"/>
                  </a:lnTo>
                  <a:cubicBezTo>
                    <a:pt x="23640" y="19978"/>
                    <a:pt x="18580" y="16696"/>
                    <a:pt x="13309" y="12493"/>
                  </a:cubicBezTo>
                  <a:cubicBezTo>
                    <a:pt x="7920" y="8184"/>
                    <a:pt x="3518" y="3875"/>
                    <a:pt x="0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1"/>
            <p:cNvSpPr/>
            <p:nvPr/>
          </p:nvSpPr>
          <p:spPr>
            <a:xfrm>
              <a:off x="6809666" y="3206903"/>
              <a:ext cx="575236" cy="696916"/>
            </a:xfrm>
            <a:custGeom>
              <a:avLst/>
              <a:gdLst/>
              <a:ahLst/>
              <a:cxnLst/>
              <a:rect l="l" t="t" r="r" b="b"/>
              <a:pathLst>
                <a:path w="14206" h="17211" extrusionOk="0">
                  <a:moveTo>
                    <a:pt x="7103" y="1"/>
                  </a:moveTo>
                  <a:cubicBezTo>
                    <a:pt x="7090" y="1"/>
                    <a:pt x="7064" y="1"/>
                    <a:pt x="7037" y="14"/>
                  </a:cubicBezTo>
                  <a:cubicBezTo>
                    <a:pt x="7028" y="10"/>
                    <a:pt x="7020" y="8"/>
                    <a:pt x="7011" y="8"/>
                  </a:cubicBezTo>
                  <a:cubicBezTo>
                    <a:pt x="6993" y="8"/>
                    <a:pt x="6976" y="14"/>
                    <a:pt x="6958" y="14"/>
                  </a:cubicBezTo>
                  <a:cubicBezTo>
                    <a:pt x="3110" y="106"/>
                    <a:pt x="1" y="4046"/>
                    <a:pt x="1" y="8882"/>
                  </a:cubicBezTo>
                  <a:lnTo>
                    <a:pt x="1" y="17210"/>
                  </a:lnTo>
                  <a:lnTo>
                    <a:pt x="14206" y="17210"/>
                  </a:lnTo>
                  <a:lnTo>
                    <a:pt x="14206" y="8882"/>
                  </a:lnTo>
                  <a:cubicBezTo>
                    <a:pt x="14206" y="6431"/>
                    <a:pt x="13415" y="4218"/>
                    <a:pt x="12124" y="2610"/>
                  </a:cubicBezTo>
                  <a:cubicBezTo>
                    <a:pt x="11135" y="1358"/>
                    <a:pt x="9844" y="475"/>
                    <a:pt x="8395" y="146"/>
                  </a:cubicBezTo>
                  <a:lnTo>
                    <a:pt x="8368" y="146"/>
                  </a:lnTo>
                  <a:cubicBezTo>
                    <a:pt x="7960" y="54"/>
                    <a:pt x="7538" y="1"/>
                    <a:pt x="7103" y="1"/>
                  </a:cubicBez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1"/>
            <p:cNvSpPr/>
            <p:nvPr/>
          </p:nvSpPr>
          <p:spPr>
            <a:xfrm>
              <a:off x="6856071" y="3266144"/>
              <a:ext cx="482954" cy="637676"/>
            </a:xfrm>
            <a:custGeom>
              <a:avLst/>
              <a:gdLst/>
              <a:ahLst/>
              <a:cxnLst/>
              <a:rect l="l" t="t" r="r" b="b"/>
              <a:pathLst>
                <a:path w="11927" h="15748" extrusionOk="0">
                  <a:moveTo>
                    <a:pt x="5839" y="1"/>
                  </a:moveTo>
                  <a:cubicBezTo>
                    <a:pt x="2597" y="93"/>
                    <a:pt x="1" y="3690"/>
                    <a:pt x="1" y="8131"/>
                  </a:cubicBezTo>
                  <a:lnTo>
                    <a:pt x="1" y="15747"/>
                  </a:lnTo>
                  <a:lnTo>
                    <a:pt x="11926" y="15747"/>
                  </a:lnTo>
                  <a:lnTo>
                    <a:pt x="11926" y="8131"/>
                  </a:lnTo>
                  <a:cubicBezTo>
                    <a:pt x="11926" y="5878"/>
                    <a:pt x="11254" y="3848"/>
                    <a:pt x="10174" y="2386"/>
                  </a:cubicBezTo>
                  <a:cubicBezTo>
                    <a:pt x="9344" y="1239"/>
                    <a:pt x="8250" y="436"/>
                    <a:pt x="7038" y="132"/>
                  </a:cubicBezTo>
                  <a:lnTo>
                    <a:pt x="7011" y="132"/>
                  </a:lnTo>
                  <a:cubicBezTo>
                    <a:pt x="6669" y="40"/>
                    <a:pt x="6326" y="1"/>
                    <a:pt x="5957" y="1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41"/>
            <p:cNvSpPr/>
            <p:nvPr/>
          </p:nvSpPr>
          <p:spPr>
            <a:xfrm>
              <a:off x="6876358" y="3818959"/>
              <a:ext cx="28345" cy="41100"/>
            </a:xfrm>
            <a:custGeom>
              <a:avLst/>
              <a:gdLst/>
              <a:ahLst/>
              <a:cxnLst/>
              <a:rect l="l" t="t" r="r" b="b"/>
              <a:pathLst>
                <a:path w="700" h="1015" extrusionOk="0">
                  <a:moveTo>
                    <a:pt x="356" y="0"/>
                  </a:moveTo>
                  <a:cubicBezTo>
                    <a:pt x="1" y="13"/>
                    <a:pt x="1" y="541"/>
                    <a:pt x="1" y="541"/>
                  </a:cubicBezTo>
                  <a:lnTo>
                    <a:pt x="1" y="1015"/>
                  </a:lnTo>
                  <a:lnTo>
                    <a:pt x="594" y="1015"/>
                  </a:lnTo>
                  <a:cubicBezTo>
                    <a:pt x="594" y="1015"/>
                    <a:pt x="699" y="0"/>
                    <a:pt x="356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41"/>
            <p:cNvSpPr/>
            <p:nvPr/>
          </p:nvSpPr>
          <p:spPr>
            <a:xfrm>
              <a:off x="6885955" y="3797619"/>
              <a:ext cx="7005" cy="28831"/>
            </a:xfrm>
            <a:custGeom>
              <a:avLst/>
              <a:gdLst/>
              <a:ahLst/>
              <a:cxnLst/>
              <a:rect l="l" t="t" r="r" b="b"/>
              <a:pathLst>
                <a:path w="173" h="712" extrusionOk="0">
                  <a:moveTo>
                    <a:pt x="1" y="0"/>
                  </a:moveTo>
                  <a:lnTo>
                    <a:pt x="1" y="712"/>
                  </a:lnTo>
                  <a:lnTo>
                    <a:pt x="172" y="7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41"/>
            <p:cNvSpPr/>
            <p:nvPr/>
          </p:nvSpPr>
          <p:spPr>
            <a:xfrm>
              <a:off x="6874779" y="3857509"/>
              <a:ext cx="4819" cy="19639"/>
            </a:xfrm>
            <a:custGeom>
              <a:avLst/>
              <a:gdLst/>
              <a:ahLst/>
              <a:cxnLst/>
              <a:rect l="l" t="t" r="r" b="b"/>
              <a:pathLst>
                <a:path w="119" h="485" extrusionOk="0">
                  <a:moveTo>
                    <a:pt x="79" y="0"/>
                  </a:moveTo>
                  <a:cubicBezTo>
                    <a:pt x="69" y="0"/>
                    <a:pt x="59" y="4"/>
                    <a:pt x="53" y="10"/>
                  </a:cubicBezTo>
                  <a:cubicBezTo>
                    <a:pt x="27" y="23"/>
                    <a:pt x="27" y="50"/>
                    <a:pt x="27" y="63"/>
                  </a:cubicBezTo>
                  <a:cubicBezTo>
                    <a:pt x="0" y="195"/>
                    <a:pt x="0" y="326"/>
                    <a:pt x="13" y="458"/>
                  </a:cubicBezTo>
                  <a:cubicBezTo>
                    <a:pt x="27" y="471"/>
                    <a:pt x="40" y="485"/>
                    <a:pt x="66" y="485"/>
                  </a:cubicBezTo>
                  <a:cubicBezTo>
                    <a:pt x="92" y="485"/>
                    <a:pt x="106" y="458"/>
                    <a:pt x="106" y="432"/>
                  </a:cubicBezTo>
                  <a:cubicBezTo>
                    <a:pt x="79" y="313"/>
                    <a:pt x="79" y="195"/>
                    <a:pt x="106" y="76"/>
                  </a:cubicBezTo>
                  <a:cubicBezTo>
                    <a:pt x="119" y="50"/>
                    <a:pt x="119" y="37"/>
                    <a:pt x="106" y="10"/>
                  </a:cubicBezTo>
                  <a:cubicBezTo>
                    <a:pt x="99" y="4"/>
                    <a:pt x="89" y="0"/>
                    <a:pt x="79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41"/>
            <p:cNvSpPr/>
            <p:nvPr/>
          </p:nvSpPr>
          <p:spPr>
            <a:xfrm>
              <a:off x="6878504" y="3858440"/>
              <a:ext cx="4292" cy="24579"/>
            </a:xfrm>
            <a:custGeom>
              <a:avLst/>
              <a:gdLst/>
              <a:ahLst/>
              <a:cxnLst/>
              <a:rect l="l" t="t" r="r" b="b"/>
              <a:pathLst>
                <a:path w="106" h="607" extrusionOk="0">
                  <a:moveTo>
                    <a:pt x="53" y="0"/>
                  </a:moveTo>
                  <a:cubicBezTo>
                    <a:pt x="27" y="0"/>
                    <a:pt x="14" y="27"/>
                    <a:pt x="14" y="53"/>
                  </a:cubicBezTo>
                  <a:cubicBezTo>
                    <a:pt x="0" y="224"/>
                    <a:pt x="14" y="396"/>
                    <a:pt x="14" y="567"/>
                  </a:cubicBezTo>
                  <a:cubicBezTo>
                    <a:pt x="14" y="593"/>
                    <a:pt x="40" y="607"/>
                    <a:pt x="53" y="607"/>
                  </a:cubicBezTo>
                  <a:lnTo>
                    <a:pt x="66" y="607"/>
                  </a:lnTo>
                  <a:cubicBezTo>
                    <a:pt x="79" y="607"/>
                    <a:pt x="106" y="593"/>
                    <a:pt x="106" y="567"/>
                  </a:cubicBezTo>
                  <a:cubicBezTo>
                    <a:pt x="93" y="396"/>
                    <a:pt x="93" y="224"/>
                    <a:pt x="93" y="53"/>
                  </a:cubicBezTo>
                  <a:cubicBezTo>
                    <a:pt x="106" y="27"/>
                    <a:pt x="79" y="0"/>
                    <a:pt x="53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41"/>
            <p:cNvSpPr/>
            <p:nvPr/>
          </p:nvSpPr>
          <p:spPr>
            <a:xfrm>
              <a:off x="6882230" y="3859493"/>
              <a:ext cx="4859" cy="29924"/>
            </a:xfrm>
            <a:custGeom>
              <a:avLst/>
              <a:gdLst/>
              <a:ahLst/>
              <a:cxnLst/>
              <a:rect l="l" t="t" r="r" b="b"/>
              <a:pathLst>
                <a:path w="120" h="739" extrusionOk="0">
                  <a:moveTo>
                    <a:pt x="40" y="1"/>
                  </a:moveTo>
                  <a:cubicBezTo>
                    <a:pt x="14" y="1"/>
                    <a:pt x="1" y="14"/>
                    <a:pt x="1" y="40"/>
                  </a:cubicBezTo>
                  <a:lnTo>
                    <a:pt x="27" y="673"/>
                  </a:lnTo>
                  <a:cubicBezTo>
                    <a:pt x="27" y="686"/>
                    <a:pt x="27" y="699"/>
                    <a:pt x="40" y="712"/>
                  </a:cubicBezTo>
                  <a:cubicBezTo>
                    <a:pt x="40" y="725"/>
                    <a:pt x="67" y="739"/>
                    <a:pt x="80" y="739"/>
                  </a:cubicBezTo>
                  <a:cubicBezTo>
                    <a:pt x="93" y="739"/>
                    <a:pt x="106" y="725"/>
                    <a:pt x="119" y="712"/>
                  </a:cubicBezTo>
                  <a:cubicBezTo>
                    <a:pt x="119" y="712"/>
                    <a:pt x="119" y="686"/>
                    <a:pt x="119" y="673"/>
                  </a:cubicBezTo>
                  <a:lnTo>
                    <a:pt x="93" y="40"/>
                  </a:lnTo>
                  <a:cubicBezTo>
                    <a:pt x="93" y="14"/>
                    <a:pt x="67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41"/>
            <p:cNvSpPr/>
            <p:nvPr/>
          </p:nvSpPr>
          <p:spPr>
            <a:xfrm>
              <a:off x="6886522" y="3858966"/>
              <a:ext cx="4819" cy="21906"/>
            </a:xfrm>
            <a:custGeom>
              <a:avLst/>
              <a:gdLst/>
              <a:ahLst/>
              <a:cxnLst/>
              <a:rect l="l" t="t" r="r" b="b"/>
              <a:pathLst>
                <a:path w="119" h="541" extrusionOk="0">
                  <a:moveTo>
                    <a:pt x="53" y="1"/>
                  </a:moveTo>
                  <a:cubicBezTo>
                    <a:pt x="26" y="1"/>
                    <a:pt x="13" y="27"/>
                    <a:pt x="13" y="53"/>
                  </a:cubicBezTo>
                  <a:cubicBezTo>
                    <a:pt x="0" y="198"/>
                    <a:pt x="13" y="356"/>
                    <a:pt x="26" y="514"/>
                  </a:cubicBezTo>
                  <a:cubicBezTo>
                    <a:pt x="40" y="528"/>
                    <a:pt x="53" y="541"/>
                    <a:pt x="79" y="541"/>
                  </a:cubicBezTo>
                  <a:cubicBezTo>
                    <a:pt x="92" y="541"/>
                    <a:pt x="105" y="514"/>
                    <a:pt x="119" y="501"/>
                  </a:cubicBezTo>
                  <a:cubicBezTo>
                    <a:pt x="119" y="501"/>
                    <a:pt x="119" y="488"/>
                    <a:pt x="119" y="488"/>
                  </a:cubicBezTo>
                  <a:cubicBezTo>
                    <a:pt x="119" y="475"/>
                    <a:pt x="119" y="475"/>
                    <a:pt x="119" y="475"/>
                  </a:cubicBezTo>
                  <a:cubicBezTo>
                    <a:pt x="105" y="330"/>
                    <a:pt x="92" y="185"/>
                    <a:pt x="92" y="53"/>
                  </a:cubicBezTo>
                  <a:cubicBezTo>
                    <a:pt x="92" y="27"/>
                    <a:pt x="79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41"/>
            <p:cNvSpPr/>
            <p:nvPr/>
          </p:nvSpPr>
          <p:spPr>
            <a:xfrm>
              <a:off x="6891300" y="3859493"/>
              <a:ext cx="3766" cy="23526"/>
            </a:xfrm>
            <a:custGeom>
              <a:avLst/>
              <a:gdLst/>
              <a:ahLst/>
              <a:cxnLst/>
              <a:rect l="l" t="t" r="r" b="b"/>
              <a:pathLst>
                <a:path w="93" h="581" extrusionOk="0">
                  <a:moveTo>
                    <a:pt x="40" y="1"/>
                  </a:moveTo>
                  <a:cubicBezTo>
                    <a:pt x="27" y="1"/>
                    <a:pt x="1" y="27"/>
                    <a:pt x="1" y="40"/>
                  </a:cubicBezTo>
                  <a:lnTo>
                    <a:pt x="14" y="541"/>
                  </a:lnTo>
                  <a:cubicBezTo>
                    <a:pt x="14" y="567"/>
                    <a:pt x="27" y="581"/>
                    <a:pt x="53" y="581"/>
                  </a:cubicBezTo>
                  <a:cubicBezTo>
                    <a:pt x="80" y="581"/>
                    <a:pt x="93" y="567"/>
                    <a:pt x="93" y="541"/>
                  </a:cubicBezTo>
                  <a:lnTo>
                    <a:pt x="93" y="515"/>
                  </a:lnTo>
                  <a:cubicBezTo>
                    <a:pt x="93" y="515"/>
                    <a:pt x="93" y="501"/>
                    <a:pt x="93" y="501"/>
                  </a:cubicBezTo>
                  <a:lnTo>
                    <a:pt x="93" y="40"/>
                  </a:lnTo>
                  <a:cubicBezTo>
                    <a:pt x="93" y="14"/>
                    <a:pt x="67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41"/>
            <p:cNvSpPr/>
            <p:nvPr/>
          </p:nvSpPr>
          <p:spPr>
            <a:xfrm>
              <a:off x="6895026" y="3858845"/>
              <a:ext cx="4333" cy="22554"/>
            </a:xfrm>
            <a:custGeom>
              <a:avLst/>
              <a:gdLst/>
              <a:ahLst/>
              <a:cxnLst/>
              <a:rect l="l" t="t" r="r" b="b"/>
              <a:pathLst>
                <a:path w="107" h="557" extrusionOk="0">
                  <a:moveTo>
                    <a:pt x="55" y="0"/>
                  </a:moveTo>
                  <a:cubicBezTo>
                    <a:pt x="50" y="0"/>
                    <a:pt x="45" y="1"/>
                    <a:pt x="40" y="4"/>
                  </a:cubicBezTo>
                  <a:cubicBezTo>
                    <a:pt x="14" y="4"/>
                    <a:pt x="1" y="17"/>
                    <a:pt x="1" y="43"/>
                  </a:cubicBezTo>
                  <a:cubicBezTo>
                    <a:pt x="14" y="188"/>
                    <a:pt x="14" y="346"/>
                    <a:pt x="1" y="491"/>
                  </a:cubicBezTo>
                  <a:cubicBezTo>
                    <a:pt x="1" y="504"/>
                    <a:pt x="1" y="517"/>
                    <a:pt x="1" y="544"/>
                  </a:cubicBezTo>
                  <a:cubicBezTo>
                    <a:pt x="14" y="557"/>
                    <a:pt x="27" y="557"/>
                    <a:pt x="40" y="557"/>
                  </a:cubicBezTo>
                  <a:lnTo>
                    <a:pt x="54" y="557"/>
                  </a:lnTo>
                  <a:cubicBezTo>
                    <a:pt x="80" y="557"/>
                    <a:pt x="93" y="531"/>
                    <a:pt x="93" y="517"/>
                  </a:cubicBezTo>
                  <a:cubicBezTo>
                    <a:pt x="106" y="359"/>
                    <a:pt x="106" y="201"/>
                    <a:pt x="93" y="43"/>
                  </a:cubicBezTo>
                  <a:cubicBezTo>
                    <a:pt x="93" y="22"/>
                    <a:pt x="76" y="0"/>
                    <a:pt x="55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41"/>
            <p:cNvSpPr/>
            <p:nvPr/>
          </p:nvSpPr>
          <p:spPr>
            <a:xfrm>
              <a:off x="6897698" y="3857914"/>
              <a:ext cx="5386" cy="31503"/>
            </a:xfrm>
            <a:custGeom>
              <a:avLst/>
              <a:gdLst/>
              <a:ahLst/>
              <a:cxnLst/>
              <a:rect l="l" t="t" r="r" b="b"/>
              <a:pathLst>
                <a:path w="133" h="778" extrusionOk="0">
                  <a:moveTo>
                    <a:pt x="40" y="0"/>
                  </a:moveTo>
                  <a:cubicBezTo>
                    <a:pt x="27" y="0"/>
                    <a:pt x="1" y="27"/>
                    <a:pt x="1" y="53"/>
                  </a:cubicBezTo>
                  <a:cubicBezTo>
                    <a:pt x="40" y="277"/>
                    <a:pt x="40" y="514"/>
                    <a:pt x="40" y="738"/>
                  </a:cubicBezTo>
                  <a:cubicBezTo>
                    <a:pt x="40" y="764"/>
                    <a:pt x="67" y="778"/>
                    <a:pt x="80" y="778"/>
                  </a:cubicBezTo>
                  <a:cubicBezTo>
                    <a:pt x="106" y="778"/>
                    <a:pt x="133" y="764"/>
                    <a:pt x="133" y="738"/>
                  </a:cubicBezTo>
                  <a:cubicBezTo>
                    <a:pt x="133" y="501"/>
                    <a:pt x="119" y="277"/>
                    <a:pt x="93" y="40"/>
                  </a:cubicBezTo>
                  <a:cubicBezTo>
                    <a:pt x="93" y="13"/>
                    <a:pt x="67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41"/>
            <p:cNvSpPr/>
            <p:nvPr/>
          </p:nvSpPr>
          <p:spPr>
            <a:xfrm>
              <a:off x="6873159" y="3854715"/>
              <a:ext cx="30977" cy="8544"/>
            </a:xfrm>
            <a:custGeom>
              <a:avLst/>
              <a:gdLst/>
              <a:ahLst/>
              <a:cxnLst/>
              <a:rect l="l" t="t" r="r" b="b"/>
              <a:pathLst>
                <a:path w="765" h="211" extrusionOk="0">
                  <a:moveTo>
                    <a:pt x="673" y="0"/>
                  </a:moveTo>
                  <a:cubicBezTo>
                    <a:pt x="646" y="0"/>
                    <a:pt x="620" y="26"/>
                    <a:pt x="594" y="40"/>
                  </a:cubicBezTo>
                  <a:cubicBezTo>
                    <a:pt x="580" y="40"/>
                    <a:pt x="567" y="53"/>
                    <a:pt x="541" y="53"/>
                  </a:cubicBezTo>
                  <a:cubicBezTo>
                    <a:pt x="501" y="66"/>
                    <a:pt x="462" y="66"/>
                    <a:pt x="409" y="66"/>
                  </a:cubicBezTo>
                  <a:cubicBezTo>
                    <a:pt x="317" y="66"/>
                    <a:pt x="211" y="66"/>
                    <a:pt x="119" y="26"/>
                  </a:cubicBezTo>
                  <a:cubicBezTo>
                    <a:pt x="110" y="17"/>
                    <a:pt x="97" y="13"/>
                    <a:pt x="84" y="13"/>
                  </a:cubicBezTo>
                  <a:cubicBezTo>
                    <a:pt x="59" y="13"/>
                    <a:pt x="31" y="27"/>
                    <a:pt x="14" y="53"/>
                  </a:cubicBezTo>
                  <a:cubicBezTo>
                    <a:pt x="1" y="79"/>
                    <a:pt x="14" y="132"/>
                    <a:pt x="53" y="158"/>
                  </a:cubicBezTo>
                  <a:cubicBezTo>
                    <a:pt x="159" y="198"/>
                    <a:pt x="277" y="211"/>
                    <a:pt x="396" y="211"/>
                  </a:cubicBezTo>
                  <a:cubicBezTo>
                    <a:pt x="462" y="211"/>
                    <a:pt x="515" y="211"/>
                    <a:pt x="567" y="198"/>
                  </a:cubicBezTo>
                  <a:cubicBezTo>
                    <a:pt x="607" y="198"/>
                    <a:pt x="646" y="171"/>
                    <a:pt x="686" y="158"/>
                  </a:cubicBezTo>
                  <a:cubicBezTo>
                    <a:pt x="699" y="158"/>
                    <a:pt x="725" y="158"/>
                    <a:pt x="725" y="145"/>
                  </a:cubicBezTo>
                  <a:cubicBezTo>
                    <a:pt x="752" y="119"/>
                    <a:pt x="765" y="92"/>
                    <a:pt x="752" y="53"/>
                  </a:cubicBezTo>
                  <a:cubicBezTo>
                    <a:pt x="739" y="26"/>
                    <a:pt x="712" y="0"/>
                    <a:pt x="673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41"/>
            <p:cNvSpPr/>
            <p:nvPr/>
          </p:nvSpPr>
          <p:spPr>
            <a:xfrm>
              <a:off x="6979333" y="3741576"/>
              <a:ext cx="28264" cy="41140"/>
            </a:xfrm>
            <a:custGeom>
              <a:avLst/>
              <a:gdLst/>
              <a:ahLst/>
              <a:cxnLst/>
              <a:rect l="l" t="t" r="r" b="b"/>
              <a:pathLst>
                <a:path w="698" h="1016" extrusionOk="0">
                  <a:moveTo>
                    <a:pt x="363" y="0"/>
                  </a:moveTo>
                  <a:cubicBezTo>
                    <a:pt x="361" y="0"/>
                    <a:pt x="359" y="0"/>
                    <a:pt x="357" y="1"/>
                  </a:cubicBezTo>
                  <a:cubicBezTo>
                    <a:pt x="1" y="14"/>
                    <a:pt x="1" y="541"/>
                    <a:pt x="1" y="541"/>
                  </a:cubicBezTo>
                  <a:lnTo>
                    <a:pt x="1" y="1015"/>
                  </a:lnTo>
                  <a:lnTo>
                    <a:pt x="594" y="1015"/>
                  </a:lnTo>
                  <a:cubicBezTo>
                    <a:pt x="594" y="1015"/>
                    <a:pt x="698" y="0"/>
                    <a:pt x="363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41"/>
            <p:cNvSpPr/>
            <p:nvPr/>
          </p:nvSpPr>
          <p:spPr>
            <a:xfrm>
              <a:off x="6988970" y="3720236"/>
              <a:ext cx="6965" cy="28871"/>
            </a:xfrm>
            <a:custGeom>
              <a:avLst/>
              <a:gdLst/>
              <a:ahLst/>
              <a:cxnLst/>
              <a:rect l="l" t="t" r="r" b="b"/>
              <a:pathLst>
                <a:path w="172" h="713" extrusionOk="0">
                  <a:moveTo>
                    <a:pt x="0" y="0"/>
                  </a:moveTo>
                  <a:lnTo>
                    <a:pt x="0" y="712"/>
                  </a:lnTo>
                  <a:lnTo>
                    <a:pt x="171" y="71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1"/>
            <p:cNvSpPr/>
            <p:nvPr/>
          </p:nvSpPr>
          <p:spPr>
            <a:xfrm>
              <a:off x="6977753" y="3780126"/>
              <a:ext cx="5386" cy="19639"/>
            </a:xfrm>
            <a:custGeom>
              <a:avLst/>
              <a:gdLst/>
              <a:ahLst/>
              <a:cxnLst/>
              <a:rect l="l" t="t" r="r" b="b"/>
              <a:pathLst>
                <a:path w="133" h="485" extrusionOk="0">
                  <a:moveTo>
                    <a:pt x="81" y="1"/>
                  </a:moveTo>
                  <a:cubicBezTo>
                    <a:pt x="70" y="1"/>
                    <a:pt x="60" y="4"/>
                    <a:pt x="53" y="10"/>
                  </a:cubicBezTo>
                  <a:cubicBezTo>
                    <a:pt x="27" y="24"/>
                    <a:pt x="27" y="50"/>
                    <a:pt x="27" y="63"/>
                  </a:cubicBezTo>
                  <a:cubicBezTo>
                    <a:pt x="0" y="195"/>
                    <a:pt x="0" y="327"/>
                    <a:pt x="27" y="445"/>
                  </a:cubicBezTo>
                  <a:cubicBezTo>
                    <a:pt x="27" y="472"/>
                    <a:pt x="40" y="485"/>
                    <a:pt x="66" y="485"/>
                  </a:cubicBezTo>
                  <a:lnTo>
                    <a:pt x="79" y="485"/>
                  </a:lnTo>
                  <a:cubicBezTo>
                    <a:pt x="93" y="485"/>
                    <a:pt x="119" y="459"/>
                    <a:pt x="106" y="432"/>
                  </a:cubicBezTo>
                  <a:cubicBezTo>
                    <a:pt x="93" y="314"/>
                    <a:pt x="93" y="195"/>
                    <a:pt x="119" y="76"/>
                  </a:cubicBezTo>
                  <a:cubicBezTo>
                    <a:pt x="132" y="50"/>
                    <a:pt x="132" y="24"/>
                    <a:pt x="119" y="10"/>
                  </a:cubicBezTo>
                  <a:cubicBezTo>
                    <a:pt x="106" y="4"/>
                    <a:pt x="93" y="1"/>
                    <a:pt x="81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1"/>
            <p:cNvSpPr/>
            <p:nvPr/>
          </p:nvSpPr>
          <p:spPr>
            <a:xfrm>
              <a:off x="6982005" y="3781057"/>
              <a:ext cx="3806" cy="24579"/>
            </a:xfrm>
            <a:custGeom>
              <a:avLst/>
              <a:gdLst/>
              <a:ahLst/>
              <a:cxnLst/>
              <a:rect l="l" t="t" r="r" b="b"/>
              <a:pathLst>
                <a:path w="94" h="607" extrusionOk="0">
                  <a:moveTo>
                    <a:pt x="40" y="1"/>
                  </a:moveTo>
                  <a:cubicBezTo>
                    <a:pt x="27" y="1"/>
                    <a:pt x="1" y="27"/>
                    <a:pt x="1" y="40"/>
                  </a:cubicBezTo>
                  <a:cubicBezTo>
                    <a:pt x="1" y="225"/>
                    <a:pt x="1" y="396"/>
                    <a:pt x="1" y="567"/>
                  </a:cubicBezTo>
                  <a:cubicBezTo>
                    <a:pt x="14" y="594"/>
                    <a:pt x="27" y="607"/>
                    <a:pt x="54" y="607"/>
                  </a:cubicBezTo>
                  <a:cubicBezTo>
                    <a:pt x="80" y="607"/>
                    <a:pt x="93" y="580"/>
                    <a:pt x="93" y="567"/>
                  </a:cubicBezTo>
                  <a:cubicBezTo>
                    <a:pt x="93" y="396"/>
                    <a:pt x="80" y="225"/>
                    <a:pt x="93" y="53"/>
                  </a:cubicBezTo>
                  <a:cubicBezTo>
                    <a:pt x="93" y="27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1"/>
            <p:cNvSpPr/>
            <p:nvPr/>
          </p:nvSpPr>
          <p:spPr>
            <a:xfrm>
              <a:off x="6985204" y="3781989"/>
              <a:ext cx="5386" cy="30045"/>
            </a:xfrm>
            <a:custGeom>
              <a:avLst/>
              <a:gdLst/>
              <a:ahLst/>
              <a:cxnLst/>
              <a:rect l="l" t="t" r="r" b="b"/>
              <a:pathLst>
                <a:path w="133" h="742" extrusionOk="0">
                  <a:moveTo>
                    <a:pt x="55" y="1"/>
                  </a:moveTo>
                  <a:cubicBezTo>
                    <a:pt x="50" y="1"/>
                    <a:pt x="45" y="2"/>
                    <a:pt x="40" y="4"/>
                  </a:cubicBezTo>
                  <a:cubicBezTo>
                    <a:pt x="27" y="4"/>
                    <a:pt x="1" y="17"/>
                    <a:pt x="1" y="44"/>
                  </a:cubicBezTo>
                  <a:lnTo>
                    <a:pt x="40" y="676"/>
                  </a:lnTo>
                  <a:cubicBezTo>
                    <a:pt x="27" y="689"/>
                    <a:pt x="27" y="702"/>
                    <a:pt x="40" y="716"/>
                  </a:cubicBezTo>
                  <a:cubicBezTo>
                    <a:pt x="54" y="729"/>
                    <a:pt x="67" y="742"/>
                    <a:pt x="80" y="742"/>
                  </a:cubicBezTo>
                  <a:lnTo>
                    <a:pt x="93" y="742"/>
                  </a:lnTo>
                  <a:cubicBezTo>
                    <a:pt x="106" y="742"/>
                    <a:pt x="119" y="729"/>
                    <a:pt x="119" y="716"/>
                  </a:cubicBezTo>
                  <a:cubicBezTo>
                    <a:pt x="133" y="702"/>
                    <a:pt x="133" y="689"/>
                    <a:pt x="119" y="676"/>
                  </a:cubicBezTo>
                  <a:lnTo>
                    <a:pt x="93" y="44"/>
                  </a:lnTo>
                  <a:cubicBezTo>
                    <a:pt x="93" y="22"/>
                    <a:pt x="76" y="1"/>
                    <a:pt x="55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1"/>
            <p:cNvSpPr/>
            <p:nvPr/>
          </p:nvSpPr>
          <p:spPr>
            <a:xfrm>
              <a:off x="6990023" y="3781584"/>
              <a:ext cx="4292" cy="21947"/>
            </a:xfrm>
            <a:custGeom>
              <a:avLst/>
              <a:gdLst/>
              <a:ahLst/>
              <a:cxnLst/>
              <a:rect l="l" t="t" r="r" b="b"/>
              <a:pathLst>
                <a:path w="106" h="542" extrusionOk="0">
                  <a:moveTo>
                    <a:pt x="53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98"/>
                    <a:pt x="0" y="357"/>
                    <a:pt x="27" y="502"/>
                  </a:cubicBezTo>
                  <a:cubicBezTo>
                    <a:pt x="27" y="528"/>
                    <a:pt x="40" y="541"/>
                    <a:pt x="66" y="541"/>
                  </a:cubicBezTo>
                  <a:cubicBezTo>
                    <a:pt x="80" y="541"/>
                    <a:pt x="106" y="515"/>
                    <a:pt x="106" y="502"/>
                  </a:cubicBezTo>
                  <a:cubicBezTo>
                    <a:pt x="106" y="488"/>
                    <a:pt x="106" y="488"/>
                    <a:pt x="106" y="488"/>
                  </a:cubicBezTo>
                  <a:cubicBezTo>
                    <a:pt x="106" y="475"/>
                    <a:pt x="106" y="475"/>
                    <a:pt x="106" y="462"/>
                  </a:cubicBezTo>
                  <a:cubicBezTo>
                    <a:pt x="93" y="330"/>
                    <a:pt x="80" y="185"/>
                    <a:pt x="93" y="54"/>
                  </a:cubicBezTo>
                  <a:cubicBezTo>
                    <a:pt x="93" y="27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41"/>
            <p:cNvSpPr/>
            <p:nvPr/>
          </p:nvSpPr>
          <p:spPr>
            <a:xfrm>
              <a:off x="6994275" y="3782151"/>
              <a:ext cx="4333" cy="23486"/>
            </a:xfrm>
            <a:custGeom>
              <a:avLst/>
              <a:gdLst/>
              <a:ahLst/>
              <a:cxnLst/>
              <a:rect l="l" t="t" r="r" b="b"/>
              <a:pathLst>
                <a:path w="107" h="580" extrusionOk="0">
                  <a:moveTo>
                    <a:pt x="54" y="0"/>
                  </a:moveTo>
                  <a:cubicBezTo>
                    <a:pt x="27" y="0"/>
                    <a:pt x="1" y="13"/>
                    <a:pt x="1" y="40"/>
                  </a:cubicBezTo>
                  <a:lnTo>
                    <a:pt x="14" y="540"/>
                  </a:lnTo>
                  <a:cubicBezTo>
                    <a:pt x="14" y="567"/>
                    <a:pt x="27" y="580"/>
                    <a:pt x="54" y="580"/>
                  </a:cubicBezTo>
                  <a:cubicBezTo>
                    <a:pt x="80" y="580"/>
                    <a:pt x="93" y="567"/>
                    <a:pt x="106" y="540"/>
                  </a:cubicBezTo>
                  <a:lnTo>
                    <a:pt x="106" y="514"/>
                  </a:lnTo>
                  <a:cubicBezTo>
                    <a:pt x="106" y="514"/>
                    <a:pt x="106" y="501"/>
                    <a:pt x="93" y="501"/>
                  </a:cubicBezTo>
                  <a:lnTo>
                    <a:pt x="93" y="40"/>
                  </a:lnTo>
                  <a:cubicBezTo>
                    <a:pt x="93" y="13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41"/>
            <p:cNvSpPr/>
            <p:nvPr/>
          </p:nvSpPr>
          <p:spPr>
            <a:xfrm>
              <a:off x="6998041" y="3781057"/>
              <a:ext cx="4292" cy="23000"/>
            </a:xfrm>
            <a:custGeom>
              <a:avLst/>
              <a:gdLst/>
              <a:ahLst/>
              <a:cxnLst/>
              <a:rect l="l" t="t" r="r" b="b"/>
              <a:pathLst>
                <a:path w="106" h="568" extrusionOk="0">
                  <a:moveTo>
                    <a:pt x="53" y="1"/>
                  </a:moveTo>
                  <a:cubicBezTo>
                    <a:pt x="26" y="14"/>
                    <a:pt x="0" y="27"/>
                    <a:pt x="13" y="53"/>
                  </a:cubicBezTo>
                  <a:cubicBezTo>
                    <a:pt x="26" y="198"/>
                    <a:pt x="26" y="356"/>
                    <a:pt x="13" y="501"/>
                  </a:cubicBezTo>
                  <a:cubicBezTo>
                    <a:pt x="0" y="515"/>
                    <a:pt x="0" y="528"/>
                    <a:pt x="13" y="541"/>
                  </a:cubicBezTo>
                  <a:cubicBezTo>
                    <a:pt x="13" y="554"/>
                    <a:pt x="40" y="567"/>
                    <a:pt x="53" y="567"/>
                  </a:cubicBezTo>
                  <a:lnTo>
                    <a:pt x="66" y="567"/>
                  </a:lnTo>
                  <a:cubicBezTo>
                    <a:pt x="79" y="554"/>
                    <a:pt x="92" y="541"/>
                    <a:pt x="92" y="528"/>
                  </a:cubicBezTo>
                  <a:cubicBezTo>
                    <a:pt x="106" y="370"/>
                    <a:pt x="106" y="198"/>
                    <a:pt x="92" y="40"/>
                  </a:cubicBezTo>
                  <a:cubicBezTo>
                    <a:pt x="92" y="27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41"/>
            <p:cNvSpPr/>
            <p:nvPr/>
          </p:nvSpPr>
          <p:spPr>
            <a:xfrm>
              <a:off x="7001240" y="3780531"/>
              <a:ext cx="4819" cy="31503"/>
            </a:xfrm>
            <a:custGeom>
              <a:avLst/>
              <a:gdLst/>
              <a:ahLst/>
              <a:cxnLst/>
              <a:rect l="l" t="t" r="r" b="b"/>
              <a:pathLst>
                <a:path w="119" h="778" extrusionOk="0">
                  <a:moveTo>
                    <a:pt x="40" y="0"/>
                  </a:moveTo>
                  <a:cubicBezTo>
                    <a:pt x="13" y="0"/>
                    <a:pt x="0" y="27"/>
                    <a:pt x="0" y="53"/>
                  </a:cubicBezTo>
                  <a:cubicBezTo>
                    <a:pt x="27" y="277"/>
                    <a:pt x="40" y="514"/>
                    <a:pt x="27" y="738"/>
                  </a:cubicBezTo>
                  <a:cubicBezTo>
                    <a:pt x="27" y="765"/>
                    <a:pt x="53" y="778"/>
                    <a:pt x="79" y="778"/>
                  </a:cubicBezTo>
                  <a:cubicBezTo>
                    <a:pt x="106" y="778"/>
                    <a:pt x="119" y="765"/>
                    <a:pt x="119" y="738"/>
                  </a:cubicBezTo>
                  <a:cubicBezTo>
                    <a:pt x="119" y="501"/>
                    <a:pt x="119" y="277"/>
                    <a:pt x="79" y="40"/>
                  </a:cubicBezTo>
                  <a:cubicBezTo>
                    <a:pt x="79" y="14"/>
                    <a:pt x="53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41"/>
            <p:cNvSpPr/>
            <p:nvPr/>
          </p:nvSpPr>
          <p:spPr>
            <a:xfrm>
              <a:off x="6976134" y="3777332"/>
              <a:ext cx="31017" cy="8584"/>
            </a:xfrm>
            <a:custGeom>
              <a:avLst/>
              <a:gdLst/>
              <a:ahLst/>
              <a:cxnLst/>
              <a:rect l="l" t="t" r="r" b="b"/>
              <a:pathLst>
                <a:path w="766" h="212" extrusionOk="0">
                  <a:moveTo>
                    <a:pt x="686" y="0"/>
                  </a:moveTo>
                  <a:cubicBezTo>
                    <a:pt x="647" y="0"/>
                    <a:pt x="633" y="14"/>
                    <a:pt x="594" y="27"/>
                  </a:cubicBezTo>
                  <a:cubicBezTo>
                    <a:pt x="581" y="40"/>
                    <a:pt x="567" y="40"/>
                    <a:pt x="541" y="53"/>
                  </a:cubicBezTo>
                  <a:cubicBezTo>
                    <a:pt x="502" y="53"/>
                    <a:pt x="462" y="66"/>
                    <a:pt x="423" y="66"/>
                  </a:cubicBezTo>
                  <a:cubicBezTo>
                    <a:pt x="317" y="66"/>
                    <a:pt x="225" y="66"/>
                    <a:pt x="133" y="14"/>
                  </a:cubicBezTo>
                  <a:cubicBezTo>
                    <a:pt x="123" y="10"/>
                    <a:pt x="112" y="9"/>
                    <a:pt x="101" y="9"/>
                  </a:cubicBezTo>
                  <a:cubicBezTo>
                    <a:pt x="69" y="9"/>
                    <a:pt x="37" y="23"/>
                    <a:pt x="27" y="53"/>
                  </a:cubicBezTo>
                  <a:cubicBezTo>
                    <a:pt x="1" y="79"/>
                    <a:pt x="14" y="132"/>
                    <a:pt x="54" y="145"/>
                  </a:cubicBezTo>
                  <a:cubicBezTo>
                    <a:pt x="159" y="198"/>
                    <a:pt x="278" y="211"/>
                    <a:pt x="409" y="211"/>
                  </a:cubicBezTo>
                  <a:cubicBezTo>
                    <a:pt x="462" y="211"/>
                    <a:pt x="515" y="211"/>
                    <a:pt x="567" y="198"/>
                  </a:cubicBezTo>
                  <a:cubicBezTo>
                    <a:pt x="607" y="198"/>
                    <a:pt x="647" y="172"/>
                    <a:pt x="686" y="159"/>
                  </a:cubicBezTo>
                  <a:cubicBezTo>
                    <a:pt x="699" y="159"/>
                    <a:pt x="726" y="145"/>
                    <a:pt x="739" y="132"/>
                  </a:cubicBezTo>
                  <a:cubicBezTo>
                    <a:pt x="752" y="119"/>
                    <a:pt x="765" y="93"/>
                    <a:pt x="752" y="53"/>
                  </a:cubicBezTo>
                  <a:cubicBezTo>
                    <a:pt x="752" y="27"/>
                    <a:pt x="712" y="0"/>
                    <a:pt x="686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41"/>
            <p:cNvSpPr/>
            <p:nvPr/>
          </p:nvSpPr>
          <p:spPr>
            <a:xfrm>
              <a:off x="7070078" y="3629531"/>
              <a:ext cx="28264" cy="41100"/>
            </a:xfrm>
            <a:custGeom>
              <a:avLst/>
              <a:gdLst/>
              <a:ahLst/>
              <a:cxnLst/>
              <a:rect l="l" t="t" r="r" b="b"/>
              <a:pathLst>
                <a:path w="698" h="1015" extrusionOk="0">
                  <a:moveTo>
                    <a:pt x="362" y="0"/>
                  </a:moveTo>
                  <a:cubicBezTo>
                    <a:pt x="360" y="0"/>
                    <a:pt x="358" y="0"/>
                    <a:pt x="356" y="0"/>
                  </a:cubicBezTo>
                  <a:cubicBezTo>
                    <a:pt x="0" y="14"/>
                    <a:pt x="0" y="541"/>
                    <a:pt x="0" y="541"/>
                  </a:cubicBezTo>
                  <a:lnTo>
                    <a:pt x="0" y="1015"/>
                  </a:lnTo>
                  <a:lnTo>
                    <a:pt x="593" y="1015"/>
                  </a:lnTo>
                  <a:cubicBezTo>
                    <a:pt x="593" y="1015"/>
                    <a:pt x="697" y="0"/>
                    <a:pt x="362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41"/>
            <p:cNvSpPr/>
            <p:nvPr/>
          </p:nvSpPr>
          <p:spPr>
            <a:xfrm>
              <a:off x="7079675" y="3608191"/>
              <a:ext cx="6965" cy="28831"/>
            </a:xfrm>
            <a:custGeom>
              <a:avLst/>
              <a:gdLst/>
              <a:ahLst/>
              <a:cxnLst/>
              <a:rect l="l" t="t" r="r" b="b"/>
              <a:pathLst>
                <a:path w="172" h="712" extrusionOk="0">
                  <a:moveTo>
                    <a:pt x="0" y="0"/>
                  </a:moveTo>
                  <a:lnTo>
                    <a:pt x="0" y="712"/>
                  </a:lnTo>
                  <a:lnTo>
                    <a:pt x="172" y="7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41"/>
            <p:cNvSpPr/>
            <p:nvPr/>
          </p:nvSpPr>
          <p:spPr>
            <a:xfrm>
              <a:off x="7068458" y="3668081"/>
              <a:ext cx="5386" cy="19639"/>
            </a:xfrm>
            <a:custGeom>
              <a:avLst/>
              <a:gdLst/>
              <a:ahLst/>
              <a:cxnLst/>
              <a:rect l="l" t="t" r="r" b="b"/>
              <a:pathLst>
                <a:path w="133" h="485" extrusionOk="0">
                  <a:moveTo>
                    <a:pt x="80" y="0"/>
                  </a:moveTo>
                  <a:cubicBezTo>
                    <a:pt x="70" y="0"/>
                    <a:pt x="60" y="4"/>
                    <a:pt x="53" y="10"/>
                  </a:cubicBezTo>
                  <a:cubicBezTo>
                    <a:pt x="27" y="23"/>
                    <a:pt x="27" y="50"/>
                    <a:pt x="27" y="63"/>
                  </a:cubicBezTo>
                  <a:cubicBezTo>
                    <a:pt x="1" y="182"/>
                    <a:pt x="1" y="313"/>
                    <a:pt x="27" y="445"/>
                  </a:cubicBezTo>
                  <a:cubicBezTo>
                    <a:pt x="27" y="471"/>
                    <a:pt x="40" y="485"/>
                    <a:pt x="66" y="485"/>
                  </a:cubicBezTo>
                  <a:cubicBezTo>
                    <a:pt x="93" y="485"/>
                    <a:pt x="119" y="458"/>
                    <a:pt x="106" y="432"/>
                  </a:cubicBezTo>
                  <a:cubicBezTo>
                    <a:pt x="93" y="313"/>
                    <a:pt x="93" y="195"/>
                    <a:pt x="119" y="63"/>
                  </a:cubicBezTo>
                  <a:cubicBezTo>
                    <a:pt x="132" y="50"/>
                    <a:pt x="132" y="23"/>
                    <a:pt x="106" y="10"/>
                  </a:cubicBezTo>
                  <a:cubicBezTo>
                    <a:pt x="99" y="4"/>
                    <a:pt x="89" y="0"/>
                    <a:pt x="8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41"/>
            <p:cNvSpPr/>
            <p:nvPr/>
          </p:nvSpPr>
          <p:spPr>
            <a:xfrm>
              <a:off x="7072710" y="3669012"/>
              <a:ext cx="3806" cy="24579"/>
            </a:xfrm>
            <a:custGeom>
              <a:avLst/>
              <a:gdLst/>
              <a:ahLst/>
              <a:cxnLst/>
              <a:rect l="l" t="t" r="r" b="b"/>
              <a:pathLst>
                <a:path w="94" h="607" extrusionOk="0">
                  <a:moveTo>
                    <a:pt x="40" y="0"/>
                  </a:moveTo>
                  <a:cubicBezTo>
                    <a:pt x="27" y="0"/>
                    <a:pt x="1" y="14"/>
                    <a:pt x="1" y="40"/>
                  </a:cubicBezTo>
                  <a:cubicBezTo>
                    <a:pt x="1" y="211"/>
                    <a:pt x="1" y="383"/>
                    <a:pt x="1" y="567"/>
                  </a:cubicBezTo>
                  <a:cubicBezTo>
                    <a:pt x="1" y="593"/>
                    <a:pt x="27" y="607"/>
                    <a:pt x="54" y="607"/>
                  </a:cubicBezTo>
                  <a:cubicBezTo>
                    <a:pt x="80" y="607"/>
                    <a:pt x="93" y="580"/>
                    <a:pt x="93" y="554"/>
                  </a:cubicBezTo>
                  <a:cubicBezTo>
                    <a:pt x="80" y="383"/>
                    <a:pt x="80" y="211"/>
                    <a:pt x="93" y="40"/>
                  </a:cubicBezTo>
                  <a:cubicBezTo>
                    <a:pt x="93" y="27"/>
                    <a:pt x="67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41"/>
            <p:cNvSpPr/>
            <p:nvPr/>
          </p:nvSpPr>
          <p:spPr>
            <a:xfrm>
              <a:off x="7075950" y="3669539"/>
              <a:ext cx="5345" cy="30450"/>
            </a:xfrm>
            <a:custGeom>
              <a:avLst/>
              <a:gdLst/>
              <a:ahLst/>
              <a:cxnLst/>
              <a:rect l="l" t="t" r="r" b="b"/>
              <a:pathLst>
                <a:path w="132" h="752" extrusionOk="0">
                  <a:moveTo>
                    <a:pt x="40" y="1"/>
                  </a:moveTo>
                  <a:cubicBezTo>
                    <a:pt x="26" y="14"/>
                    <a:pt x="0" y="27"/>
                    <a:pt x="0" y="53"/>
                  </a:cubicBezTo>
                  <a:lnTo>
                    <a:pt x="40" y="686"/>
                  </a:lnTo>
                  <a:cubicBezTo>
                    <a:pt x="26" y="699"/>
                    <a:pt x="26" y="712"/>
                    <a:pt x="40" y="725"/>
                  </a:cubicBezTo>
                  <a:cubicBezTo>
                    <a:pt x="40" y="739"/>
                    <a:pt x="66" y="752"/>
                    <a:pt x="79" y="752"/>
                  </a:cubicBezTo>
                  <a:cubicBezTo>
                    <a:pt x="105" y="752"/>
                    <a:pt x="105" y="739"/>
                    <a:pt x="119" y="725"/>
                  </a:cubicBezTo>
                  <a:cubicBezTo>
                    <a:pt x="119" y="712"/>
                    <a:pt x="132" y="699"/>
                    <a:pt x="119" y="686"/>
                  </a:cubicBezTo>
                  <a:cubicBezTo>
                    <a:pt x="119" y="673"/>
                    <a:pt x="119" y="673"/>
                    <a:pt x="119" y="673"/>
                  </a:cubicBezTo>
                  <a:lnTo>
                    <a:pt x="92" y="53"/>
                  </a:lnTo>
                  <a:cubicBezTo>
                    <a:pt x="92" y="27"/>
                    <a:pt x="66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1"/>
            <p:cNvSpPr/>
            <p:nvPr/>
          </p:nvSpPr>
          <p:spPr>
            <a:xfrm>
              <a:off x="7080728" y="3669539"/>
              <a:ext cx="4333" cy="21906"/>
            </a:xfrm>
            <a:custGeom>
              <a:avLst/>
              <a:gdLst/>
              <a:ahLst/>
              <a:cxnLst/>
              <a:rect l="l" t="t" r="r" b="b"/>
              <a:pathLst>
                <a:path w="107" h="541" extrusionOk="0">
                  <a:moveTo>
                    <a:pt x="40" y="1"/>
                  </a:moveTo>
                  <a:cubicBezTo>
                    <a:pt x="14" y="1"/>
                    <a:pt x="1" y="27"/>
                    <a:pt x="1" y="40"/>
                  </a:cubicBezTo>
                  <a:cubicBezTo>
                    <a:pt x="1" y="198"/>
                    <a:pt x="1" y="356"/>
                    <a:pt x="27" y="501"/>
                  </a:cubicBezTo>
                  <a:cubicBezTo>
                    <a:pt x="27" y="528"/>
                    <a:pt x="40" y="541"/>
                    <a:pt x="67" y="541"/>
                  </a:cubicBezTo>
                  <a:cubicBezTo>
                    <a:pt x="80" y="541"/>
                    <a:pt x="106" y="515"/>
                    <a:pt x="106" y="501"/>
                  </a:cubicBezTo>
                  <a:cubicBezTo>
                    <a:pt x="106" y="488"/>
                    <a:pt x="106" y="488"/>
                    <a:pt x="106" y="488"/>
                  </a:cubicBezTo>
                  <a:cubicBezTo>
                    <a:pt x="106" y="475"/>
                    <a:pt x="106" y="475"/>
                    <a:pt x="106" y="462"/>
                  </a:cubicBezTo>
                  <a:cubicBezTo>
                    <a:pt x="93" y="330"/>
                    <a:pt x="80" y="185"/>
                    <a:pt x="93" y="53"/>
                  </a:cubicBezTo>
                  <a:cubicBezTo>
                    <a:pt x="93" y="27"/>
                    <a:pt x="67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1"/>
            <p:cNvSpPr/>
            <p:nvPr/>
          </p:nvSpPr>
          <p:spPr>
            <a:xfrm>
              <a:off x="7085020" y="3670065"/>
              <a:ext cx="4292" cy="23526"/>
            </a:xfrm>
            <a:custGeom>
              <a:avLst/>
              <a:gdLst/>
              <a:ahLst/>
              <a:cxnLst/>
              <a:rect l="l" t="t" r="r" b="b"/>
              <a:pathLst>
                <a:path w="106" h="581" extrusionOk="0">
                  <a:moveTo>
                    <a:pt x="53" y="1"/>
                  </a:moveTo>
                  <a:cubicBezTo>
                    <a:pt x="26" y="1"/>
                    <a:pt x="0" y="14"/>
                    <a:pt x="0" y="40"/>
                  </a:cubicBezTo>
                  <a:lnTo>
                    <a:pt x="13" y="541"/>
                  </a:lnTo>
                  <a:cubicBezTo>
                    <a:pt x="13" y="554"/>
                    <a:pt x="26" y="581"/>
                    <a:pt x="53" y="581"/>
                  </a:cubicBezTo>
                  <a:cubicBezTo>
                    <a:pt x="79" y="581"/>
                    <a:pt x="92" y="554"/>
                    <a:pt x="92" y="541"/>
                  </a:cubicBezTo>
                  <a:lnTo>
                    <a:pt x="105" y="515"/>
                  </a:lnTo>
                  <a:cubicBezTo>
                    <a:pt x="105" y="502"/>
                    <a:pt x="105" y="502"/>
                    <a:pt x="92" y="502"/>
                  </a:cubicBezTo>
                  <a:lnTo>
                    <a:pt x="92" y="40"/>
                  </a:lnTo>
                  <a:cubicBezTo>
                    <a:pt x="92" y="14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41"/>
            <p:cNvSpPr/>
            <p:nvPr/>
          </p:nvSpPr>
          <p:spPr>
            <a:xfrm>
              <a:off x="7088746" y="3669012"/>
              <a:ext cx="4292" cy="23000"/>
            </a:xfrm>
            <a:custGeom>
              <a:avLst/>
              <a:gdLst/>
              <a:ahLst/>
              <a:cxnLst/>
              <a:rect l="l" t="t" r="r" b="b"/>
              <a:pathLst>
                <a:path w="106" h="568" extrusionOk="0">
                  <a:moveTo>
                    <a:pt x="40" y="0"/>
                  </a:moveTo>
                  <a:cubicBezTo>
                    <a:pt x="27" y="14"/>
                    <a:pt x="0" y="27"/>
                    <a:pt x="0" y="53"/>
                  </a:cubicBezTo>
                  <a:cubicBezTo>
                    <a:pt x="27" y="198"/>
                    <a:pt x="27" y="343"/>
                    <a:pt x="13" y="501"/>
                  </a:cubicBezTo>
                  <a:cubicBezTo>
                    <a:pt x="0" y="514"/>
                    <a:pt x="0" y="528"/>
                    <a:pt x="13" y="541"/>
                  </a:cubicBezTo>
                  <a:cubicBezTo>
                    <a:pt x="13" y="554"/>
                    <a:pt x="27" y="567"/>
                    <a:pt x="53" y="567"/>
                  </a:cubicBezTo>
                  <a:cubicBezTo>
                    <a:pt x="79" y="554"/>
                    <a:pt x="93" y="541"/>
                    <a:pt x="93" y="514"/>
                  </a:cubicBezTo>
                  <a:cubicBezTo>
                    <a:pt x="106" y="356"/>
                    <a:pt x="106" y="198"/>
                    <a:pt x="93" y="40"/>
                  </a:cubicBezTo>
                  <a:cubicBezTo>
                    <a:pt x="93" y="27"/>
                    <a:pt x="66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41"/>
            <p:cNvSpPr/>
            <p:nvPr/>
          </p:nvSpPr>
          <p:spPr>
            <a:xfrm>
              <a:off x="7091418" y="3668486"/>
              <a:ext cx="5345" cy="31503"/>
            </a:xfrm>
            <a:custGeom>
              <a:avLst/>
              <a:gdLst/>
              <a:ahLst/>
              <a:cxnLst/>
              <a:rect l="l" t="t" r="r" b="b"/>
              <a:pathLst>
                <a:path w="132" h="778" extrusionOk="0">
                  <a:moveTo>
                    <a:pt x="53" y="0"/>
                  </a:moveTo>
                  <a:cubicBezTo>
                    <a:pt x="27" y="0"/>
                    <a:pt x="0" y="27"/>
                    <a:pt x="13" y="53"/>
                  </a:cubicBezTo>
                  <a:cubicBezTo>
                    <a:pt x="40" y="277"/>
                    <a:pt x="53" y="501"/>
                    <a:pt x="40" y="738"/>
                  </a:cubicBezTo>
                  <a:cubicBezTo>
                    <a:pt x="40" y="751"/>
                    <a:pt x="66" y="778"/>
                    <a:pt x="92" y="778"/>
                  </a:cubicBezTo>
                  <a:cubicBezTo>
                    <a:pt x="106" y="778"/>
                    <a:pt x="132" y="765"/>
                    <a:pt x="132" y="738"/>
                  </a:cubicBezTo>
                  <a:cubicBezTo>
                    <a:pt x="132" y="501"/>
                    <a:pt x="119" y="264"/>
                    <a:pt x="92" y="40"/>
                  </a:cubicBezTo>
                  <a:cubicBezTo>
                    <a:pt x="92" y="13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41"/>
            <p:cNvSpPr/>
            <p:nvPr/>
          </p:nvSpPr>
          <p:spPr>
            <a:xfrm>
              <a:off x="7066879" y="3665287"/>
              <a:ext cx="30977" cy="8584"/>
            </a:xfrm>
            <a:custGeom>
              <a:avLst/>
              <a:gdLst/>
              <a:ahLst/>
              <a:cxnLst/>
              <a:rect l="l" t="t" r="r" b="b"/>
              <a:pathLst>
                <a:path w="765" h="212" extrusionOk="0">
                  <a:moveTo>
                    <a:pt x="685" y="0"/>
                  </a:moveTo>
                  <a:cubicBezTo>
                    <a:pt x="646" y="0"/>
                    <a:pt x="619" y="13"/>
                    <a:pt x="593" y="27"/>
                  </a:cubicBezTo>
                  <a:cubicBezTo>
                    <a:pt x="580" y="40"/>
                    <a:pt x="567" y="40"/>
                    <a:pt x="540" y="53"/>
                  </a:cubicBezTo>
                  <a:lnTo>
                    <a:pt x="422" y="53"/>
                  </a:lnTo>
                  <a:cubicBezTo>
                    <a:pt x="395" y="56"/>
                    <a:pt x="370" y="58"/>
                    <a:pt x="345" y="58"/>
                  </a:cubicBezTo>
                  <a:cubicBezTo>
                    <a:pt x="270" y="58"/>
                    <a:pt x="201" y="43"/>
                    <a:pt x="132" y="13"/>
                  </a:cubicBezTo>
                  <a:cubicBezTo>
                    <a:pt x="117" y="9"/>
                    <a:pt x="101" y="6"/>
                    <a:pt x="86" y="6"/>
                  </a:cubicBezTo>
                  <a:cubicBezTo>
                    <a:pt x="59" y="6"/>
                    <a:pt x="35" y="15"/>
                    <a:pt x="26" y="40"/>
                  </a:cubicBezTo>
                  <a:cubicBezTo>
                    <a:pt x="0" y="79"/>
                    <a:pt x="13" y="132"/>
                    <a:pt x="53" y="145"/>
                  </a:cubicBezTo>
                  <a:cubicBezTo>
                    <a:pt x="158" y="198"/>
                    <a:pt x="277" y="211"/>
                    <a:pt x="409" y="211"/>
                  </a:cubicBezTo>
                  <a:cubicBezTo>
                    <a:pt x="461" y="211"/>
                    <a:pt x="514" y="211"/>
                    <a:pt x="567" y="198"/>
                  </a:cubicBezTo>
                  <a:cubicBezTo>
                    <a:pt x="606" y="185"/>
                    <a:pt x="646" y="172"/>
                    <a:pt x="685" y="158"/>
                  </a:cubicBezTo>
                  <a:cubicBezTo>
                    <a:pt x="698" y="158"/>
                    <a:pt x="725" y="145"/>
                    <a:pt x="738" y="132"/>
                  </a:cubicBezTo>
                  <a:cubicBezTo>
                    <a:pt x="751" y="106"/>
                    <a:pt x="764" y="92"/>
                    <a:pt x="751" y="53"/>
                  </a:cubicBezTo>
                  <a:cubicBezTo>
                    <a:pt x="751" y="13"/>
                    <a:pt x="712" y="0"/>
                    <a:pt x="685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41"/>
            <p:cNvSpPr/>
            <p:nvPr/>
          </p:nvSpPr>
          <p:spPr>
            <a:xfrm>
              <a:off x="7184796" y="3680229"/>
              <a:ext cx="28264" cy="41100"/>
            </a:xfrm>
            <a:custGeom>
              <a:avLst/>
              <a:gdLst/>
              <a:ahLst/>
              <a:cxnLst/>
              <a:rect l="l" t="t" r="r" b="b"/>
              <a:pathLst>
                <a:path w="698" h="1015" extrusionOk="0">
                  <a:moveTo>
                    <a:pt x="362" y="0"/>
                  </a:moveTo>
                  <a:cubicBezTo>
                    <a:pt x="360" y="0"/>
                    <a:pt x="358" y="0"/>
                    <a:pt x="356" y="0"/>
                  </a:cubicBezTo>
                  <a:cubicBezTo>
                    <a:pt x="0" y="13"/>
                    <a:pt x="0" y="540"/>
                    <a:pt x="0" y="540"/>
                  </a:cubicBezTo>
                  <a:lnTo>
                    <a:pt x="0" y="1015"/>
                  </a:lnTo>
                  <a:lnTo>
                    <a:pt x="593" y="1015"/>
                  </a:lnTo>
                  <a:cubicBezTo>
                    <a:pt x="593" y="1015"/>
                    <a:pt x="697" y="0"/>
                    <a:pt x="362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41"/>
            <p:cNvSpPr/>
            <p:nvPr/>
          </p:nvSpPr>
          <p:spPr>
            <a:xfrm>
              <a:off x="7194393" y="3658889"/>
              <a:ext cx="6965" cy="28831"/>
            </a:xfrm>
            <a:custGeom>
              <a:avLst/>
              <a:gdLst/>
              <a:ahLst/>
              <a:cxnLst/>
              <a:rect l="l" t="t" r="r" b="b"/>
              <a:pathLst>
                <a:path w="172" h="712" extrusionOk="0">
                  <a:moveTo>
                    <a:pt x="0" y="0"/>
                  </a:moveTo>
                  <a:lnTo>
                    <a:pt x="0" y="712"/>
                  </a:lnTo>
                  <a:lnTo>
                    <a:pt x="172" y="7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41"/>
            <p:cNvSpPr/>
            <p:nvPr/>
          </p:nvSpPr>
          <p:spPr>
            <a:xfrm>
              <a:off x="7183176" y="3718779"/>
              <a:ext cx="5386" cy="19639"/>
            </a:xfrm>
            <a:custGeom>
              <a:avLst/>
              <a:gdLst/>
              <a:ahLst/>
              <a:cxnLst/>
              <a:rect l="l" t="t" r="r" b="b"/>
              <a:pathLst>
                <a:path w="133" h="485" extrusionOk="0">
                  <a:moveTo>
                    <a:pt x="80" y="0"/>
                  </a:moveTo>
                  <a:cubicBezTo>
                    <a:pt x="70" y="0"/>
                    <a:pt x="60" y="4"/>
                    <a:pt x="53" y="10"/>
                  </a:cubicBezTo>
                  <a:cubicBezTo>
                    <a:pt x="27" y="23"/>
                    <a:pt x="27" y="50"/>
                    <a:pt x="27" y="63"/>
                  </a:cubicBezTo>
                  <a:cubicBezTo>
                    <a:pt x="1" y="181"/>
                    <a:pt x="1" y="313"/>
                    <a:pt x="27" y="445"/>
                  </a:cubicBezTo>
                  <a:cubicBezTo>
                    <a:pt x="27" y="471"/>
                    <a:pt x="40" y="484"/>
                    <a:pt x="67" y="484"/>
                  </a:cubicBezTo>
                  <a:cubicBezTo>
                    <a:pt x="93" y="484"/>
                    <a:pt x="106" y="458"/>
                    <a:pt x="106" y="432"/>
                  </a:cubicBezTo>
                  <a:cubicBezTo>
                    <a:pt x="93" y="313"/>
                    <a:pt x="93" y="195"/>
                    <a:pt x="106" y="76"/>
                  </a:cubicBezTo>
                  <a:cubicBezTo>
                    <a:pt x="132" y="50"/>
                    <a:pt x="132" y="23"/>
                    <a:pt x="106" y="10"/>
                  </a:cubicBezTo>
                  <a:cubicBezTo>
                    <a:pt x="100" y="4"/>
                    <a:pt x="90" y="0"/>
                    <a:pt x="8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41"/>
            <p:cNvSpPr/>
            <p:nvPr/>
          </p:nvSpPr>
          <p:spPr>
            <a:xfrm>
              <a:off x="7187468" y="3719710"/>
              <a:ext cx="3766" cy="24579"/>
            </a:xfrm>
            <a:custGeom>
              <a:avLst/>
              <a:gdLst/>
              <a:ahLst/>
              <a:cxnLst/>
              <a:rect l="l" t="t" r="r" b="b"/>
              <a:pathLst>
                <a:path w="93" h="607" extrusionOk="0">
                  <a:moveTo>
                    <a:pt x="40" y="0"/>
                  </a:moveTo>
                  <a:cubicBezTo>
                    <a:pt x="26" y="0"/>
                    <a:pt x="0" y="27"/>
                    <a:pt x="0" y="40"/>
                  </a:cubicBezTo>
                  <a:cubicBezTo>
                    <a:pt x="0" y="224"/>
                    <a:pt x="0" y="396"/>
                    <a:pt x="0" y="567"/>
                  </a:cubicBezTo>
                  <a:cubicBezTo>
                    <a:pt x="0" y="593"/>
                    <a:pt x="26" y="606"/>
                    <a:pt x="53" y="606"/>
                  </a:cubicBezTo>
                  <a:cubicBezTo>
                    <a:pt x="79" y="606"/>
                    <a:pt x="92" y="580"/>
                    <a:pt x="92" y="567"/>
                  </a:cubicBezTo>
                  <a:cubicBezTo>
                    <a:pt x="79" y="396"/>
                    <a:pt x="79" y="224"/>
                    <a:pt x="92" y="40"/>
                  </a:cubicBezTo>
                  <a:cubicBezTo>
                    <a:pt x="92" y="27"/>
                    <a:pt x="66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41"/>
            <p:cNvSpPr/>
            <p:nvPr/>
          </p:nvSpPr>
          <p:spPr>
            <a:xfrm>
              <a:off x="7190667" y="3720763"/>
              <a:ext cx="5345" cy="29924"/>
            </a:xfrm>
            <a:custGeom>
              <a:avLst/>
              <a:gdLst/>
              <a:ahLst/>
              <a:cxnLst/>
              <a:rect l="l" t="t" r="r" b="b"/>
              <a:pathLst>
                <a:path w="132" h="739" extrusionOk="0">
                  <a:moveTo>
                    <a:pt x="40" y="1"/>
                  </a:moveTo>
                  <a:cubicBezTo>
                    <a:pt x="27" y="1"/>
                    <a:pt x="0" y="14"/>
                    <a:pt x="0" y="40"/>
                  </a:cubicBezTo>
                  <a:lnTo>
                    <a:pt x="40" y="673"/>
                  </a:lnTo>
                  <a:cubicBezTo>
                    <a:pt x="27" y="686"/>
                    <a:pt x="27" y="699"/>
                    <a:pt x="40" y="712"/>
                  </a:cubicBezTo>
                  <a:cubicBezTo>
                    <a:pt x="40" y="725"/>
                    <a:pt x="66" y="739"/>
                    <a:pt x="79" y="739"/>
                  </a:cubicBezTo>
                  <a:cubicBezTo>
                    <a:pt x="92" y="739"/>
                    <a:pt x="106" y="725"/>
                    <a:pt x="119" y="712"/>
                  </a:cubicBezTo>
                  <a:cubicBezTo>
                    <a:pt x="119" y="699"/>
                    <a:pt x="132" y="686"/>
                    <a:pt x="119" y="673"/>
                  </a:cubicBezTo>
                  <a:lnTo>
                    <a:pt x="92" y="40"/>
                  </a:lnTo>
                  <a:cubicBezTo>
                    <a:pt x="92" y="14"/>
                    <a:pt x="66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41"/>
            <p:cNvSpPr/>
            <p:nvPr/>
          </p:nvSpPr>
          <p:spPr>
            <a:xfrm>
              <a:off x="7195445" y="3720236"/>
              <a:ext cx="4333" cy="21906"/>
            </a:xfrm>
            <a:custGeom>
              <a:avLst/>
              <a:gdLst/>
              <a:ahLst/>
              <a:cxnLst/>
              <a:rect l="l" t="t" r="r" b="b"/>
              <a:pathLst>
                <a:path w="107" h="541" extrusionOk="0">
                  <a:moveTo>
                    <a:pt x="40" y="0"/>
                  </a:moveTo>
                  <a:cubicBezTo>
                    <a:pt x="27" y="0"/>
                    <a:pt x="1" y="27"/>
                    <a:pt x="1" y="40"/>
                  </a:cubicBezTo>
                  <a:cubicBezTo>
                    <a:pt x="1" y="198"/>
                    <a:pt x="1" y="356"/>
                    <a:pt x="27" y="501"/>
                  </a:cubicBezTo>
                  <a:cubicBezTo>
                    <a:pt x="27" y="528"/>
                    <a:pt x="40" y="541"/>
                    <a:pt x="67" y="541"/>
                  </a:cubicBezTo>
                  <a:cubicBezTo>
                    <a:pt x="80" y="541"/>
                    <a:pt x="106" y="514"/>
                    <a:pt x="106" y="501"/>
                  </a:cubicBezTo>
                  <a:cubicBezTo>
                    <a:pt x="106" y="488"/>
                    <a:pt x="106" y="488"/>
                    <a:pt x="106" y="488"/>
                  </a:cubicBezTo>
                  <a:cubicBezTo>
                    <a:pt x="106" y="475"/>
                    <a:pt x="106" y="475"/>
                    <a:pt x="106" y="462"/>
                  </a:cubicBezTo>
                  <a:cubicBezTo>
                    <a:pt x="93" y="330"/>
                    <a:pt x="80" y="185"/>
                    <a:pt x="93" y="53"/>
                  </a:cubicBezTo>
                  <a:cubicBezTo>
                    <a:pt x="93" y="27"/>
                    <a:pt x="67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41"/>
            <p:cNvSpPr/>
            <p:nvPr/>
          </p:nvSpPr>
          <p:spPr>
            <a:xfrm>
              <a:off x="7199738" y="3720763"/>
              <a:ext cx="4292" cy="23526"/>
            </a:xfrm>
            <a:custGeom>
              <a:avLst/>
              <a:gdLst/>
              <a:ahLst/>
              <a:cxnLst/>
              <a:rect l="l" t="t" r="r" b="b"/>
              <a:pathLst>
                <a:path w="106" h="581" extrusionOk="0">
                  <a:moveTo>
                    <a:pt x="53" y="1"/>
                  </a:moveTo>
                  <a:cubicBezTo>
                    <a:pt x="27" y="1"/>
                    <a:pt x="0" y="14"/>
                    <a:pt x="0" y="40"/>
                  </a:cubicBezTo>
                  <a:lnTo>
                    <a:pt x="13" y="541"/>
                  </a:lnTo>
                  <a:cubicBezTo>
                    <a:pt x="13" y="554"/>
                    <a:pt x="27" y="580"/>
                    <a:pt x="53" y="580"/>
                  </a:cubicBezTo>
                  <a:cubicBezTo>
                    <a:pt x="79" y="580"/>
                    <a:pt x="92" y="567"/>
                    <a:pt x="92" y="541"/>
                  </a:cubicBezTo>
                  <a:lnTo>
                    <a:pt x="106" y="515"/>
                  </a:lnTo>
                  <a:cubicBezTo>
                    <a:pt x="106" y="515"/>
                    <a:pt x="92" y="501"/>
                    <a:pt x="92" y="501"/>
                  </a:cubicBezTo>
                  <a:lnTo>
                    <a:pt x="92" y="40"/>
                  </a:lnTo>
                  <a:cubicBezTo>
                    <a:pt x="92" y="14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41"/>
            <p:cNvSpPr/>
            <p:nvPr/>
          </p:nvSpPr>
          <p:spPr>
            <a:xfrm>
              <a:off x="7203463" y="3719710"/>
              <a:ext cx="4292" cy="22959"/>
            </a:xfrm>
            <a:custGeom>
              <a:avLst/>
              <a:gdLst/>
              <a:ahLst/>
              <a:cxnLst/>
              <a:rect l="l" t="t" r="r" b="b"/>
              <a:pathLst>
                <a:path w="106" h="567" extrusionOk="0">
                  <a:moveTo>
                    <a:pt x="40" y="0"/>
                  </a:moveTo>
                  <a:cubicBezTo>
                    <a:pt x="27" y="13"/>
                    <a:pt x="0" y="27"/>
                    <a:pt x="0" y="53"/>
                  </a:cubicBezTo>
                  <a:cubicBezTo>
                    <a:pt x="14" y="198"/>
                    <a:pt x="27" y="356"/>
                    <a:pt x="14" y="501"/>
                  </a:cubicBezTo>
                  <a:cubicBezTo>
                    <a:pt x="0" y="514"/>
                    <a:pt x="0" y="527"/>
                    <a:pt x="14" y="541"/>
                  </a:cubicBezTo>
                  <a:cubicBezTo>
                    <a:pt x="14" y="554"/>
                    <a:pt x="27" y="567"/>
                    <a:pt x="53" y="567"/>
                  </a:cubicBezTo>
                  <a:cubicBezTo>
                    <a:pt x="79" y="554"/>
                    <a:pt x="93" y="541"/>
                    <a:pt x="93" y="527"/>
                  </a:cubicBezTo>
                  <a:cubicBezTo>
                    <a:pt x="106" y="369"/>
                    <a:pt x="106" y="198"/>
                    <a:pt x="93" y="40"/>
                  </a:cubicBezTo>
                  <a:cubicBezTo>
                    <a:pt x="93" y="27"/>
                    <a:pt x="66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41"/>
            <p:cNvSpPr/>
            <p:nvPr/>
          </p:nvSpPr>
          <p:spPr>
            <a:xfrm>
              <a:off x="7206136" y="3719183"/>
              <a:ext cx="5386" cy="31503"/>
            </a:xfrm>
            <a:custGeom>
              <a:avLst/>
              <a:gdLst/>
              <a:ahLst/>
              <a:cxnLst/>
              <a:rect l="l" t="t" r="r" b="b"/>
              <a:pathLst>
                <a:path w="133" h="778" extrusionOk="0">
                  <a:moveTo>
                    <a:pt x="53" y="0"/>
                  </a:moveTo>
                  <a:cubicBezTo>
                    <a:pt x="27" y="0"/>
                    <a:pt x="0" y="26"/>
                    <a:pt x="13" y="53"/>
                  </a:cubicBezTo>
                  <a:cubicBezTo>
                    <a:pt x="40" y="277"/>
                    <a:pt x="53" y="501"/>
                    <a:pt x="40" y="738"/>
                  </a:cubicBezTo>
                  <a:cubicBezTo>
                    <a:pt x="40" y="764"/>
                    <a:pt x="66" y="778"/>
                    <a:pt x="93" y="778"/>
                  </a:cubicBezTo>
                  <a:cubicBezTo>
                    <a:pt x="106" y="778"/>
                    <a:pt x="132" y="764"/>
                    <a:pt x="132" y="738"/>
                  </a:cubicBezTo>
                  <a:cubicBezTo>
                    <a:pt x="132" y="501"/>
                    <a:pt x="119" y="264"/>
                    <a:pt x="93" y="40"/>
                  </a:cubicBezTo>
                  <a:cubicBezTo>
                    <a:pt x="93" y="13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41"/>
            <p:cNvSpPr/>
            <p:nvPr/>
          </p:nvSpPr>
          <p:spPr>
            <a:xfrm>
              <a:off x="7181597" y="3715984"/>
              <a:ext cx="30977" cy="8544"/>
            </a:xfrm>
            <a:custGeom>
              <a:avLst/>
              <a:gdLst/>
              <a:ahLst/>
              <a:cxnLst/>
              <a:rect l="l" t="t" r="r" b="b"/>
              <a:pathLst>
                <a:path w="765" h="211" extrusionOk="0">
                  <a:moveTo>
                    <a:pt x="685" y="0"/>
                  </a:moveTo>
                  <a:cubicBezTo>
                    <a:pt x="646" y="0"/>
                    <a:pt x="619" y="13"/>
                    <a:pt x="593" y="26"/>
                  </a:cubicBezTo>
                  <a:cubicBezTo>
                    <a:pt x="580" y="40"/>
                    <a:pt x="567" y="40"/>
                    <a:pt x="540" y="53"/>
                  </a:cubicBezTo>
                  <a:cubicBezTo>
                    <a:pt x="501" y="53"/>
                    <a:pt x="461" y="66"/>
                    <a:pt x="422" y="66"/>
                  </a:cubicBezTo>
                  <a:cubicBezTo>
                    <a:pt x="316" y="66"/>
                    <a:pt x="224" y="66"/>
                    <a:pt x="132" y="13"/>
                  </a:cubicBezTo>
                  <a:cubicBezTo>
                    <a:pt x="121" y="10"/>
                    <a:pt x="110" y="8"/>
                    <a:pt x="98" y="8"/>
                  </a:cubicBezTo>
                  <a:cubicBezTo>
                    <a:pt x="67" y="8"/>
                    <a:pt x="36" y="20"/>
                    <a:pt x="26" y="40"/>
                  </a:cubicBezTo>
                  <a:cubicBezTo>
                    <a:pt x="0" y="79"/>
                    <a:pt x="13" y="132"/>
                    <a:pt x="53" y="145"/>
                  </a:cubicBezTo>
                  <a:cubicBezTo>
                    <a:pt x="158" y="198"/>
                    <a:pt x="277" y="211"/>
                    <a:pt x="409" y="211"/>
                  </a:cubicBezTo>
                  <a:cubicBezTo>
                    <a:pt x="461" y="211"/>
                    <a:pt x="514" y="211"/>
                    <a:pt x="567" y="198"/>
                  </a:cubicBezTo>
                  <a:cubicBezTo>
                    <a:pt x="606" y="185"/>
                    <a:pt x="646" y="171"/>
                    <a:pt x="685" y="158"/>
                  </a:cubicBezTo>
                  <a:cubicBezTo>
                    <a:pt x="699" y="158"/>
                    <a:pt x="725" y="145"/>
                    <a:pt x="738" y="132"/>
                  </a:cubicBezTo>
                  <a:cubicBezTo>
                    <a:pt x="751" y="105"/>
                    <a:pt x="764" y="92"/>
                    <a:pt x="751" y="53"/>
                  </a:cubicBezTo>
                  <a:cubicBezTo>
                    <a:pt x="751" y="26"/>
                    <a:pt x="712" y="0"/>
                    <a:pt x="685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41"/>
            <p:cNvSpPr/>
            <p:nvPr/>
          </p:nvSpPr>
          <p:spPr>
            <a:xfrm>
              <a:off x="7290969" y="3795473"/>
              <a:ext cx="28264" cy="41140"/>
            </a:xfrm>
            <a:custGeom>
              <a:avLst/>
              <a:gdLst/>
              <a:ahLst/>
              <a:cxnLst/>
              <a:rect l="l" t="t" r="r" b="b"/>
              <a:pathLst>
                <a:path w="698" h="1016" extrusionOk="0">
                  <a:moveTo>
                    <a:pt x="350" y="0"/>
                  </a:moveTo>
                  <a:cubicBezTo>
                    <a:pt x="348" y="0"/>
                    <a:pt x="345" y="0"/>
                    <a:pt x="343" y="0"/>
                  </a:cubicBezTo>
                  <a:cubicBezTo>
                    <a:pt x="0" y="0"/>
                    <a:pt x="0" y="541"/>
                    <a:pt x="0" y="541"/>
                  </a:cubicBezTo>
                  <a:lnTo>
                    <a:pt x="0" y="1015"/>
                  </a:lnTo>
                  <a:lnTo>
                    <a:pt x="593" y="1015"/>
                  </a:lnTo>
                  <a:cubicBezTo>
                    <a:pt x="593" y="1015"/>
                    <a:pt x="698" y="0"/>
                    <a:pt x="35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41"/>
            <p:cNvSpPr/>
            <p:nvPr/>
          </p:nvSpPr>
          <p:spPr>
            <a:xfrm>
              <a:off x="7300566" y="3774133"/>
              <a:ext cx="6965" cy="28831"/>
            </a:xfrm>
            <a:custGeom>
              <a:avLst/>
              <a:gdLst/>
              <a:ahLst/>
              <a:cxnLst/>
              <a:rect l="l" t="t" r="r" b="b"/>
              <a:pathLst>
                <a:path w="172" h="712" extrusionOk="0">
                  <a:moveTo>
                    <a:pt x="1" y="0"/>
                  </a:moveTo>
                  <a:lnTo>
                    <a:pt x="1" y="712"/>
                  </a:lnTo>
                  <a:lnTo>
                    <a:pt x="172" y="7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41"/>
            <p:cNvSpPr/>
            <p:nvPr/>
          </p:nvSpPr>
          <p:spPr>
            <a:xfrm>
              <a:off x="7289349" y="3834022"/>
              <a:ext cx="4859" cy="19639"/>
            </a:xfrm>
            <a:custGeom>
              <a:avLst/>
              <a:gdLst/>
              <a:ahLst/>
              <a:cxnLst/>
              <a:rect l="l" t="t" r="r" b="b"/>
              <a:pathLst>
                <a:path w="120" h="485" extrusionOk="0">
                  <a:moveTo>
                    <a:pt x="78" y="0"/>
                  </a:moveTo>
                  <a:cubicBezTo>
                    <a:pt x="67" y="0"/>
                    <a:pt x="54" y="4"/>
                    <a:pt x="40" y="10"/>
                  </a:cubicBezTo>
                  <a:cubicBezTo>
                    <a:pt x="27" y="24"/>
                    <a:pt x="27" y="50"/>
                    <a:pt x="27" y="63"/>
                  </a:cubicBezTo>
                  <a:cubicBezTo>
                    <a:pt x="1" y="182"/>
                    <a:pt x="1" y="313"/>
                    <a:pt x="14" y="445"/>
                  </a:cubicBezTo>
                  <a:cubicBezTo>
                    <a:pt x="27" y="472"/>
                    <a:pt x="40" y="485"/>
                    <a:pt x="67" y="485"/>
                  </a:cubicBezTo>
                  <a:cubicBezTo>
                    <a:pt x="93" y="485"/>
                    <a:pt x="106" y="458"/>
                    <a:pt x="106" y="432"/>
                  </a:cubicBezTo>
                  <a:cubicBezTo>
                    <a:pt x="80" y="313"/>
                    <a:pt x="80" y="195"/>
                    <a:pt x="106" y="63"/>
                  </a:cubicBezTo>
                  <a:cubicBezTo>
                    <a:pt x="120" y="50"/>
                    <a:pt x="120" y="24"/>
                    <a:pt x="106" y="10"/>
                  </a:cubicBezTo>
                  <a:cubicBezTo>
                    <a:pt x="100" y="4"/>
                    <a:pt x="90" y="0"/>
                    <a:pt x="78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41"/>
            <p:cNvSpPr/>
            <p:nvPr/>
          </p:nvSpPr>
          <p:spPr>
            <a:xfrm>
              <a:off x="7293115" y="3834954"/>
              <a:ext cx="4292" cy="24579"/>
            </a:xfrm>
            <a:custGeom>
              <a:avLst/>
              <a:gdLst/>
              <a:ahLst/>
              <a:cxnLst/>
              <a:rect l="l" t="t" r="r" b="b"/>
              <a:pathLst>
                <a:path w="106" h="607" extrusionOk="0">
                  <a:moveTo>
                    <a:pt x="53" y="1"/>
                  </a:moveTo>
                  <a:cubicBezTo>
                    <a:pt x="27" y="1"/>
                    <a:pt x="13" y="14"/>
                    <a:pt x="13" y="40"/>
                  </a:cubicBezTo>
                  <a:cubicBezTo>
                    <a:pt x="0" y="211"/>
                    <a:pt x="0" y="396"/>
                    <a:pt x="13" y="567"/>
                  </a:cubicBezTo>
                  <a:cubicBezTo>
                    <a:pt x="13" y="580"/>
                    <a:pt x="27" y="607"/>
                    <a:pt x="53" y="607"/>
                  </a:cubicBezTo>
                  <a:cubicBezTo>
                    <a:pt x="79" y="607"/>
                    <a:pt x="106" y="580"/>
                    <a:pt x="106" y="554"/>
                  </a:cubicBezTo>
                  <a:cubicBezTo>
                    <a:pt x="92" y="396"/>
                    <a:pt x="92" y="211"/>
                    <a:pt x="92" y="40"/>
                  </a:cubicBezTo>
                  <a:cubicBezTo>
                    <a:pt x="92" y="27"/>
                    <a:pt x="79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41"/>
            <p:cNvSpPr/>
            <p:nvPr/>
          </p:nvSpPr>
          <p:spPr>
            <a:xfrm>
              <a:off x="7296841" y="3835480"/>
              <a:ext cx="4859" cy="30450"/>
            </a:xfrm>
            <a:custGeom>
              <a:avLst/>
              <a:gdLst/>
              <a:ahLst/>
              <a:cxnLst/>
              <a:rect l="l" t="t" r="r" b="b"/>
              <a:pathLst>
                <a:path w="120" h="752" extrusionOk="0">
                  <a:moveTo>
                    <a:pt x="40" y="1"/>
                  </a:moveTo>
                  <a:cubicBezTo>
                    <a:pt x="14" y="1"/>
                    <a:pt x="0" y="27"/>
                    <a:pt x="0" y="53"/>
                  </a:cubicBezTo>
                  <a:lnTo>
                    <a:pt x="27" y="686"/>
                  </a:lnTo>
                  <a:cubicBezTo>
                    <a:pt x="27" y="699"/>
                    <a:pt x="27" y="712"/>
                    <a:pt x="27" y="725"/>
                  </a:cubicBezTo>
                  <a:cubicBezTo>
                    <a:pt x="40" y="739"/>
                    <a:pt x="53" y="752"/>
                    <a:pt x="80" y="752"/>
                  </a:cubicBezTo>
                  <a:cubicBezTo>
                    <a:pt x="93" y="752"/>
                    <a:pt x="106" y="739"/>
                    <a:pt x="119" y="725"/>
                  </a:cubicBezTo>
                  <a:cubicBezTo>
                    <a:pt x="119" y="712"/>
                    <a:pt x="119" y="699"/>
                    <a:pt x="119" y="686"/>
                  </a:cubicBezTo>
                  <a:cubicBezTo>
                    <a:pt x="119" y="673"/>
                    <a:pt x="119" y="673"/>
                    <a:pt x="119" y="673"/>
                  </a:cubicBezTo>
                  <a:lnTo>
                    <a:pt x="80" y="53"/>
                  </a:lnTo>
                  <a:cubicBezTo>
                    <a:pt x="80" y="27"/>
                    <a:pt x="66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41"/>
            <p:cNvSpPr/>
            <p:nvPr/>
          </p:nvSpPr>
          <p:spPr>
            <a:xfrm>
              <a:off x="7301093" y="3835480"/>
              <a:ext cx="4859" cy="21906"/>
            </a:xfrm>
            <a:custGeom>
              <a:avLst/>
              <a:gdLst/>
              <a:ahLst/>
              <a:cxnLst/>
              <a:rect l="l" t="t" r="r" b="b"/>
              <a:pathLst>
                <a:path w="120" h="541" extrusionOk="0">
                  <a:moveTo>
                    <a:pt x="54" y="1"/>
                  </a:moveTo>
                  <a:cubicBezTo>
                    <a:pt x="27" y="1"/>
                    <a:pt x="14" y="14"/>
                    <a:pt x="14" y="40"/>
                  </a:cubicBezTo>
                  <a:cubicBezTo>
                    <a:pt x="1" y="198"/>
                    <a:pt x="14" y="357"/>
                    <a:pt x="27" y="501"/>
                  </a:cubicBezTo>
                  <a:cubicBezTo>
                    <a:pt x="27" y="528"/>
                    <a:pt x="54" y="541"/>
                    <a:pt x="67" y="541"/>
                  </a:cubicBezTo>
                  <a:cubicBezTo>
                    <a:pt x="93" y="541"/>
                    <a:pt x="119" y="528"/>
                    <a:pt x="119" y="501"/>
                  </a:cubicBezTo>
                  <a:lnTo>
                    <a:pt x="119" y="488"/>
                  </a:lnTo>
                  <a:cubicBezTo>
                    <a:pt x="119" y="475"/>
                    <a:pt x="119" y="462"/>
                    <a:pt x="106" y="462"/>
                  </a:cubicBezTo>
                  <a:cubicBezTo>
                    <a:pt x="93" y="330"/>
                    <a:pt x="93" y="185"/>
                    <a:pt x="93" y="40"/>
                  </a:cubicBezTo>
                  <a:cubicBezTo>
                    <a:pt x="93" y="27"/>
                    <a:pt x="80" y="1"/>
                    <a:pt x="54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41"/>
            <p:cNvSpPr/>
            <p:nvPr/>
          </p:nvSpPr>
          <p:spPr>
            <a:xfrm>
              <a:off x="7305911" y="3836007"/>
              <a:ext cx="3766" cy="23526"/>
            </a:xfrm>
            <a:custGeom>
              <a:avLst/>
              <a:gdLst/>
              <a:ahLst/>
              <a:cxnLst/>
              <a:rect l="l" t="t" r="r" b="b"/>
              <a:pathLst>
                <a:path w="93" h="581" extrusionOk="0">
                  <a:moveTo>
                    <a:pt x="40" y="1"/>
                  </a:moveTo>
                  <a:cubicBezTo>
                    <a:pt x="14" y="1"/>
                    <a:pt x="0" y="14"/>
                    <a:pt x="0" y="40"/>
                  </a:cubicBezTo>
                  <a:lnTo>
                    <a:pt x="0" y="541"/>
                  </a:lnTo>
                  <a:cubicBezTo>
                    <a:pt x="0" y="554"/>
                    <a:pt x="27" y="581"/>
                    <a:pt x="53" y="581"/>
                  </a:cubicBezTo>
                  <a:cubicBezTo>
                    <a:pt x="66" y="581"/>
                    <a:pt x="93" y="554"/>
                    <a:pt x="93" y="541"/>
                  </a:cubicBezTo>
                  <a:lnTo>
                    <a:pt x="93" y="515"/>
                  </a:lnTo>
                  <a:cubicBezTo>
                    <a:pt x="93" y="502"/>
                    <a:pt x="93" y="502"/>
                    <a:pt x="93" y="502"/>
                  </a:cubicBezTo>
                  <a:lnTo>
                    <a:pt x="93" y="40"/>
                  </a:lnTo>
                  <a:cubicBezTo>
                    <a:pt x="93" y="14"/>
                    <a:pt x="66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41"/>
            <p:cNvSpPr/>
            <p:nvPr/>
          </p:nvSpPr>
          <p:spPr>
            <a:xfrm>
              <a:off x="7309637" y="3834954"/>
              <a:ext cx="4333" cy="23000"/>
            </a:xfrm>
            <a:custGeom>
              <a:avLst/>
              <a:gdLst/>
              <a:ahLst/>
              <a:cxnLst/>
              <a:rect l="l" t="t" r="r" b="b"/>
              <a:pathLst>
                <a:path w="107" h="568" extrusionOk="0">
                  <a:moveTo>
                    <a:pt x="40" y="1"/>
                  </a:moveTo>
                  <a:cubicBezTo>
                    <a:pt x="14" y="1"/>
                    <a:pt x="1" y="27"/>
                    <a:pt x="1" y="53"/>
                  </a:cubicBezTo>
                  <a:cubicBezTo>
                    <a:pt x="14" y="198"/>
                    <a:pt x="14" y="343"/>
                    <a:pt x="1" y="501"/>
                  </a:cubicBezTo>
                  <a:cubicBezTo>
                    <a:pt x="1" y="514"/>
                    <a:pt x="1" y="528"/>
                    <a:pt x="1" y="541"/>
                  </a:cubicBezTo>
                  <a:cubicBezTo>
                    <a:pt x="14" y="554"/>
                    <a:pt x="27" y="567"/>
                    <a:pt x="40" y="567"/>
                  </a:cubicBezTo>
                  <a:lnTo>
                    <a:pt x="53" y="567"/>
                  </a:lnTo>
                  <a:cubicBezTo>
                    <a:pt x="67" y="554"/>
                    <a:pt x="93" y="541"/>
                    <a:pt x="93" y="514"/>
                  </a:cubicBezTo>
                  <a:cubicBezTo>
                    <a:pt x="106" y="356"/>
                    <a:pt x="106" y="198"/>
                    <a:pt x="93" y="40"/>
                  </a:cubicBezTo>
                  <a:cubicBezTo>
                    <a:pt x="93" y="14"/>
                    <a:pt x="67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41"/>
            <p:cNvSpPr/>
            <p:nvPr/>
          </p:nvSpPr>
          <p:spPr>
            <a:xfrm>
              <a:off x="7312309" y="3834427"/>
              <a:ext cx="5386" cy="31503"/>
            </a:xfrm>
            <a:custGeom>
              <a:avLst/>
              <a:gdLst/>
              <a:ahLst/>
              <a:cxnLst/>
              <a:rect l="l" t="t" r="r" b="b"/>
              <a:pathLst>
                <a:path w="133" h="778" extrusionOk="0">
                  <a:moveTo>
                    <a:pt x="40" y="0"/>
                  </a:moveTo>
                  <a:cubicBezTo>
                    <a:pt x="14" y="0"/>
                    <a:pt x="1" y="27"/>
                    <a:pt x="1" y="53"/>
                  </a:cubicBezTo>
                  <a:cubicBezTo>
                    <a:pt x="27" y="277"/>
                    <a:pt x="40" y="501"/>
                    <a:pt x="40" y="738"/>
                  </a:cubicBezTo>
                  <a:cubicBezTo>
                    <a:pt x="40" y="751"/>
                    <a:pt x="53" y="778"/>
                    <a:pt x="80" y="778"/>
                  </a:cubicBezTo>
                  <a:cubicBezTo>
                    <a:pt x="106" y="778"/>
                    <a:pt x="132" y="765"/>
                    <a:pt x="132" y="738"/>
                  </a:cubicBezTo>
                  <a:cubicBezTo>
                    <a:pt x="132" y="501"/>
                    <a:pt x="119" y="264"/>
                    <a:pt x="93" y="40"/>
                  </a:cubicBezTo>
                  <a:cubicBezTo>
                    <a:pt x="93" y="14"/>
                    <a:pt x="66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41"/>
            <p:cNvSpPr/>
            <p:nvPr/>
          </p:nvSpPr>
          <p:spPr>
            <a:xfrm>
              <a:off x="7287770" y="3831228"/>
              <a:ext cx="30450" cy="8584"/>
            </a:xfrm>
            <a:custGeom>
              <a:avLst/>
              <a:gdLst/>
              <a:ahLst/>
              <a:cxnLst/>
              <a:rect l="l" t="t" r="r" b="b"/>
              <a:pathLst>
                <a:path w="752" h="212" extrusionOk="0">
                  <a:moveTo>
                    <a:pt x="672" y="0"/>
                  </a:moveTo>
                  <a:cubicBezTo>
                    <a:pt x="646" y="0"/>
                    <a:pt x="620" y="13"/>
                    <a:pt x="593" y="27"/>
                  </a:cubicBezTo>
                  <a:cubicBezTo>
                    <a:pt x="580" y="40"/>
                    <a:pt x="554" y="40"/>
                    <a:pt x="541" y="53"/>
                  </a:cubicBezTo>
                  <a:lnTo>
                    <a:pt x="409" y="53"/>
                  </a:lnTo>
                  <a:cubicBezTo>
                    <a:pt x="317" y="53"/>
                    <a:pt x="211" y="53"/>
                    <a:pt x="119" y="13"/>
                  </a:cubicBezTo>
                  <a:cubicBezTo>
                    <a:pt x="105" y="9"/>
                    <a:pt x="90" y="6"/>
                    <a:pt x="76" y="6"/>
                  </a:cubicBezTo>
                  <a:cubicBezTo>
                    <a:pt x="52" y="6"/>
                    <a:pt x="30" y="15"/>
                    <a:pt x="14" y="40"/>
                  </a:cubicBezTo>
                  <a:cubicBezTo>
                    <a:pt x="0" y="79"/>
                    <a:pt x="0" y="132"/>
                    <a:pt x="40" y="145"/>
                  </a:cubicBezTo>
                  <a:cubicBezTo>
                    <a:pt x="159" y="198"/>
                    <a:pt x="277" y="211"/>
                    <a:pt x="396" y="211"/>
                  </a:cubicBezTo>
                  <a:cubicBezTo>
                    <a:pt x="448" y="211"/>
                    <a:pt x="514" y="211"/>
                    <a:pt x="567" y="198"/>
                  </a:cubicBezTo>
                  <a:cubicBezTo>
                    <a:pt x="607" y="185"/>
                    <a:pt x="646" y="172"/>
                    <a:pt x="672" y="158"/>
                  </a:cubicBezTo>
                  <a:cubicBezTo>
                    <a:pt x="699" y="158"/>
                    <a:pt x="712" y="145"/>
                    <a:pt x="725" y="132"/>
                  </a:cubicBezTo>
                  <a:cubicBezTo>
                    <a:pt x="752" y="106"/>
                    <a:pt x="752" y="79"/>
                    <a:pt x="752" y="53"/>
                  </a:cubicBezTo>
                  <a:cubicBezTo>
                    <a:pt x="738" y="13"/>
                    <a:pt x="712" y="0"/>
                    <a:pt x="672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41"/>
            <p:cNvSpPr/>
            <p:nvPr/>
          </p:nvSpPr>
          <p:spPr>
            <a:xfrm>
              <a:off x="6856071" y="3266144"/>
              <a:ext cx="482954" cy="536688"/>
            </a:xfrm>
            <a:custGeom>
              <a:avLst/>
              <a:gdLst/>
              <a:ahLst/>
              <a:cxnLst/>
              <a:rect l="l" t="t" r="r" b="b"/>
              <a:pathLst>
                <a:path w="11927" h="13254" extrusionOk="0">
                  <a:moveTo>
                    <a:pt x="5839" y="1"/>
                  </a:moveTo>
                  <a:cubicBezTo>
                    <a:pt x="2597" y="93"/>
                    <a:pt x="1" y="3624"/>
                    <a:pt x="1" y="7960"/>
                  </a:cubicBezTo>
                  <a:lnTo>
                    <a:pt x="1" y="13086"/>
                  </a:lnTo>
                  <a:cubicBezTo>
                    <a:pt x="232" y="13198"/>
                    <a:pt x="482" y="13254"/>
                    <a:pt x="732" y="13254"/>
                  </a:cubicBezTo>
                  <a:cubicBezTo>
                    <a:pt x="983" y="13254"/>
                    <a:pt x="1233" y="13198"/>
                    <a:pt x="1464" y="13086"/>
                  </a:cubicBezTo>
                  <a:cubicBezTo>
                    <a:pt x="2109" y="12598"/>
                    <a:pt x="2307" y="11834"/>
                    <a:pt x="2478" y="11043"/>
                  </a:cubicBezTo>
                  <a:cubicBezTo>
                    <a:pt x="2491" y="11109"/>
                    <a:pt x="2544" y="11254"/>
                    <a:pt x="2689" y="11373"/>
                  </a:cubicBezTo>
                  <a:cubicBezTo>
                    <a:pt x="2809" y="11467"/>
                    <a:pt x="2952" y="11489"/>
                    <a:pt x="3062" y="11489"/>
                  </a:cubicBezTo>
                  <a:cubicBezTo>
                    <a:pt x="3121" y="11489"/>
                    <a:pt x="3171" y="11483"/>
                    <a:pt x="3203" y="11478"/>
                  </a:cubicBezTo>
                  <a:cubicBezTo>
                    <a:pt x="3203" y="11478"/>
                    <a:pt x="3519" y="11425"/>
                    <a:pt x="3796" y="11162"/>
                  </a:cubicBezTo>
                  <a:cubicBezTo>
                    <a:pt x="4534" y="10450"/>
                    <a:pt x="4231" y="7762"/>
                    <a:pt x="4442" y="7736"/>
                  </a:cubicBezTo>
                  <a:cubicBezTo>
                    <a:pt x="4443" y="7736"/>
                    <a:pt x="4444" y="7735"/>
                    <a:pt x="4445" y="7735"/>
                  </a:cubicBezTo>
                  <a:cubicBezTo>
                    <a:pt x="4522" y="7735"/>
                    <a:pt x="4566" y="8227"/>
                    <a:pt x="4982" y="8487"/>
                  </a:cubicBezTo>
                  <a:cubicBezTo>
                    <a:pt x="5175" y="8607"/>
                    <a:pt x="5373" y="8635"/>
                    <a:pt x="5513" y="8635"/>
                  </a:cubicBezTo>
                  <a:cubicBezTo>
                    <a:pt x="5602" y="8635"/>
                    <a:pt x="5668" y="8624"/>
                    <a:pt x="5694" y="8619"/>
                  </a:cubicBezTo>
                  <a:cubicBezTo>
                    <a:pt x="6273" y="8526"/>
                    <a:pt x="6511" y="7986"/>
                    <a:pt x="6537" y="7933"/>
                  </a:cubicBezTo>
                  <a:cubicBezTo>
                    <a:pt x="6656" y="7762"/>
                    <a:pt x="6774" y="7551"/>
                    <a:pt x="6880" y="7340"/>
                  </a:cubicBezTo>
                  <a:cubicBezTo>
                    <a:pt x="6919" y="7841"/>
                    <a:pt x="7051" y="8342"/>
                    <a:pt x="7235" y="8790"/>
                  </a:cubicBezTo>
                  <a:cubicBezTo>
                    <a:pt x="7485" y="9391"/>
                    <a:pt x="8163" y="10077"/>
                    <a:pt x="8905" y="10077"/>
                  </a:cubicBezTo>
                  <a:cubicBezTo>
                    <a:pt x="9220" y="10077"/>
                    <a:pt x="9547" y="9953"/>
                    <a:pt x="9858" y="9646"/>
                  </a:cubicBezTo>
                  <a:lnTo>
                    <a:pt x="9858" y="9646"/>
                  </a:lnTo>
                  <a:cubicBezTo>
                    <a:pt x="9686" y="10674"/>
                    <a:pt x="9858" y="11886"/>
                    <a:pt x="10556" y="12400"/>
                  </a:cubicBezTo>
                  <a:cubicBezTo>
                    <a:pt x="11016" y="12761"/>
                    <a:pt x="11430" y="12969"/>
                    <a:pt x="11851" y="12969"/>
                  </a:cubicBezTo>
                  <a:cubicBezTo>
                    <a:pt x="11876" y="12969"/>
                    <a:pt x="11901" y="12969"/>
                    <a:pt x="11926" y="12967"/>
                  </a:cubicBezTo>
                  <a:lnTo>
                    <a:pt x="11926" y="7960"/>
                  </a:lnTo>
                  <a:cubicBezTo>
                    <a:pt x="11926" y="5759"/>
                    <a:pt x="11254" y="3769"/>
                    <a:pt x="10174" y="2333"/>
                  </a:cubicBezTo>
                  <a:cubicBezTo>
                    <a:pt x="9344" y="1213"/>
                    <a:pt x="8250" y="422"/>
                    <a:pt x="7038" y="132"/>
                  </a:cubicBezTo>
                  <a:cubicBezTo>
                    <a:pt x="7038" y="132"/>
                    <a:pt x="7024" y="132"/>
                    <a:pt x="7011" y="119"/>
                  </a:cubicBezTo>
                  <a:cubicBezTo>
                    <a:pt x="6669" y="40"/>
                    <a:pt x="6326" y="1"/>
                    <a:pt x="5957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41"/>
            <p:cNvSpPr/>
            <p:nvPr/>
          </p:nvSpPr>
          <p:spPr>
            <a:xfrm>
              <a:off x="6989496" y="3410219"/>
              <a:ext cx="64059" cy="232670"/>
            </a:xfrm>
            <a:custGeom>
              <a:avLst/>
              <a:gdLst/>
              <a:ahLst/>
              <a:cxnLst/>
              <a:rect l="l" t="t" r="r" b="b"/>
              <a:pathLst>
                <a:path w="1582" h="5746" extrusionOk="0">
                  <a:moveTo>
                    <a:pt x="1147" y="1"/>
                  </a:moveTo>
                  <a:cubicBezTo>
                    <a:pt x="1147" y="1845"/>
                    <a:pt x="0" y="4033"/>
                    <a:pt x="1015" y="5746"/>
                  </a:cubicBezTo>
                  <a:cubicBezTo>
                    <a:pt x="1068" y="4942"/>
                    <a:pt x="1028" y="4191"/>
                    <a:pt x="1147" y="4178"/>
                  </a:cubicBezTo>
                  <a:cubicBezTo>
                    <a:pt x="1148" y="4177"/>
                    <a:pt x="1149" y="4177"/>
                    <a:pt x="1150" y="4177"/>
                  </a:cubicBezTo>
                  <a:cubicBezTo>
                    <a:pt x="1214" y="4177"/>
                    <a:pt x="1257" y="4538"/>
                    <a:pt x="1542" y="4810"/>
                  </a:cubicBezTo>
                  <a:cubicBezTo>
                    <a:pt x="1410" y="3203"/>
                    <a:pt x="1582" y="1608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41"/>
            <p:cNvSpPr/>
            <p:nvPr/>
          </p:nvSpPr>
          <p:spPr>
            <a:xfrm>
              <a:off x="6911587" y="3530809"/>
              <a:ext cx="81673" cy="266846"/>
            </a:xfrm>
            <a:custGeom>
              <a:avLst/>
              <a:gdLst/>
              <a:ahLst/>
              <a:cxnLst/>
              <a:rect l="l" t="t" r="r" b="b"/>
              <a:pathLst>
                <a:path w="2017" h="6590" extrusionOk="0">
                  <a:moveTo>
                    <a:pt x="791" y="1"/>
                  </a:moveTo>
                  <a:cubicBezTo>
                    <a:pt x="448" y="2188"/>
                    <a:pt x="765" y="4389"/>
                    <a:pt x="0" y="6589"/>
                  </a:cubicBezTo>
                  <a:cubicBezTo>
                    <a:pt x="27" y="6576"/>
                    <a:pt x="53" y="6563"/>
                    <a:pt x="93" y="6550"/>
                  </a:cubicBezTo>
                  <a:cubicBezTo>
                    <a:pt x="738" y="6062"/>
                    <a:pt x="936" y="5298"/>
                    <a:pt x="1094" y="4507"/>
                  </a:cubicBezTo>
                  <a:cubicBezTo>
                    <a:pt x="1120" y="4573"/>
                    <a:pt x="1173" y="4718"/>
                    <a:pt x="1318" y="4837"/>
                  </a:cubicBezTo>
                  <a:cubicBezTo>
                    <a:pt x="1424" y="4916"/>
                    <a:pt x="1529" y="4942"/>
                    <a:pt x="1634" y="4942"/>
                  </a:cubicBezTo>
                  <a:cubicBezTo>
                    <a:pt x="1331" y="3308"/>
                    <a:pt x="2017" y="1490"/>
                    <a:pt x="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1"/>
            <p:cNvSpPr/>
            <p:nvPr/>
          </p:nvSpPr>
          <p:spPr>
            <a:xfrm>
              <a:off x="7134625" y="3374464"/>
              <a:ext cx="53936" cy="273770"/>
            </a:xfrm>
            <a:custGeom>
              <a:avLst/>
              <a:gdLst/>
              <a:ahLst/>
              <a:cxnLst/>
              <a:rect l="l" t="t" r="r" b="b"/>
              <a:pathLst>
                <a:path w="1332" h="6761" extrusionOk="0">
                  <a:moveTo>
                    <a:pt x="1055" y="1"/>
                  </a:moveTo>
                  <a:lnTo>
                    <a:pt x="1055" y="1"/>
                  </a:lnTo>
                  <a:cubicBezTo>
                    <a:pt x="145" y="1437"/>
                    <a:pt x="198" y="3071"/>
                    <a:pt x="1" y="4679"/>
                  </a:cubicBezTo>
                  <a:cubicBezTo>
                    <a:pt x="40" y="5166"/>
                    <a:pt x="172" y="5667"/>
                    <a:pt x="356" y="6115"/>
                  </a:cubicBezTo>
                  <a:cubicBezTo>
                    <a:pt x="449" y="6339"/>
                    <a:pt x="594" y="6563"/>
                    <a:pt x="778" y="6761"/>
                  </a:cubicBezTo>
                  <a:cubicBezTo>
                    <a:pt x="1068" y="4560"/>
                    <a:pt x="1331" y="2333"/>
                    <a:pt x="1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1"/>
            <p:cNvSpPr/>
            <p:nvPr/>
          </p:nvSpPr>
          <p:spPr>
            <a:xfrm>
              <a:off x="7225856" y="3452373"/>
              <a:ext cx="80621" cy="303653"/>
            </a:xfrm>
            <a:custGeom>
              <a:avLst/>
              <a:gdLst/>
              <a:ahLst/>
              <a:cxnLst/>
              <a:rect l="l" t="t" r="r" b="b"/>
              <a:pathLst>
                <a:path w="1991" h="7499" extrusionOk="0">
                  <a:moveTo>
                    <a:pt x="554" y="1"/>
                  </a:moveTo>
                  <a:cubicBezTo>
                    <a:pt x="1" y="1819"/>
                    <a:pt x="330" y="3637"/>
                    <a:pt x="40" y="5456"/>
                  </a:cubicBezTo>
                  <a:cubicBezTo>
                    <a:pt x="264" y="5403"/>
                    <a:pt x="502" y="5271"/>
                    <a:pt x="726" y="5047"/>
                  </a:cubicBezTo>
                  <a:lnTo>
                    <a:pt x="726" y="5047"/>
                  </a:lnTo>
                  <a:cubicBezTo>
                    <a:pt x="581" y="5917"/>
                    <a:pt x="686" y="6905"/>
                    <a:pt x="1134" y="7498"/>
                  </a:cubicBezTo>
                  <a:cubicBezTo>
                    <a:pt x="1543" y="4968"/>
                    <a:pt x="1991" y="2307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1"/>
            <p:cNvSpPr/>
            <p:nvPr/>
          </p:nvSpPr>
          <p:spPr>
            <a:xfrm>
              <a:off x="7085020" y="1608631"/>
              <a:ext cx="236922" cy="113905"/>
            </a:xfrm>
            <a:custGeom>
              <a:avLst/>
              <a:gdLst/>
              <a:ahLst/>
              <a:cxnLst/>
              <a:rect l="l" t="t" r="r" b="b"/>
              <a:pathLst>
                <a:path w="5851" h="2813" extrusionOk="0">
                  <a:moveTo>
                    <a:pt x="1535" y="1"/>
                  </a:moveTo>
                  <a:cubicBezTo>
                    <a:pt x="1494" y="1"/>
                    <a:pt x="1453" y="2"/>
                    <a:pt x="1410" y="5"/>
                  </a:cubicBezTo>
                  <a:cubicBezTo>
                    <a:pt x="1291" y="5"/>
                    <a:pt x="1054" y="18"/>
                    <a:pt x="778" y="150"/>
                  </a:cubicBezTo>
                  <a:cubicBezTo>
                    <a:pt x="698" y="190"/>
                    <a:pt x="553" y="295"/>
                    <a:pt x="264" y="532"/>
                  </a:cubicBezTo>
                  <a:cubicBezTo>
                    <a:pt x="105" y="651"/>
                    <a:pt x="26" y="730"/>
                    <a:pt x="13" y="835"/>
                  </a:cubicBezTo>
                  <a:cubicBezTo>
                    <a:pt x="0" y="914"/>
                    <a:pt x="26" y="994"/>
                    <a:pt x="53" y="1073"/>
                  </a:cubicBezTo>
                  <a:cubicBezTo>
                    <a:pt x="66" y="1165"/>
                    <a:pt x="92" y="1270"/>
                    <a:pt x="105" y="1362"/>
                  </a:cubicBezTo>
                  <a:cubicBezTo>
                    <a:pt x="145" y="1507"/>
                    <a:pt x="185" y="1837"/>
                    <a:pt x="198" y="2614"/>
                  </a:cubicBezTo>
                  <a:cubicBezTo>
                    <a:pt x="885" y="2191"/>
                    <a:pt x="1424" y="2063"/>
                    <a:pt x="1834" y="2063"/>
                  </a:cubicBezTo>
                  <a:cubicBezTo>
                    <a:pt x="1999" y="2063"/>
                    <a:pt x="2142" y="2083"/>
                    <a:pt x="2267" y="2114"/>
                  </a:cubicBezTo>
                  <a:cubicBezTo>
                    <a:pt x="3022" y="2283"/>
                    <a:pt x="3237" y="2812"/>
                    <a:pt x="3991" y="2812"/>
                  </a:cubicBezTo>
                  <a:cubicBezTo>
                    <a:pt x="4001" y="2812"/>
                    <a:pt x="4010" y="2812"/>
                    <a:pt x="4019" y="2812"/>
                  </a:cubicBezTo>
                  <a:cubicBezTo>
                    <a:pt x="4757" y="2799"/>
                    <a:pt x="5258" y="2298"/>
                    <a:pt x="5324" y="2232"/>
                  </a:cubicBezTo>
                  <a:cubicBezTo>
                    <a:pt x="5719" y="1824"/>
                    <a:pt x="5811" y="1362"/>
                    <a:pt x="5851" y="1178"/>
                  </a:cubicBezTo>
                  <a:lnTo>
                    <a:pt x="5851" y="1178"/>
                  </a:lnTo>
                  <a:cubicBezTo>
                    <a:pt x="5772" y="1283"/>
                    <a:pt x="5495" y="1666"/>
                    <a:pt x="4968" y="1811"/>
                  </a:cubicBezTo>
                  <a:cubicBezTo>
                    <a:pt x="4820" y="1850"/>
                    <a:pt x="4680" y="1865"/>
                    <a:pt x="4552" y="1865"/>
                  </a:cubicBezTo>
                  <a:cubicBezTo>
                    <a:pt x="4214" y="1865"/>
                    <a:pt x="3964" y="1760"/>
                    <a:pt x="3887" y="1731"/>
                  </a:cubicBezTo>
                  <a:cubicBezTo>
                    <a:pt x="4006" y="1731"/>
                    <a:pt x="4691" y="1718"/>
                    <a:pt x="5192" y="1178"/>
                  </a:cubicBezTo>
                  <a:cubicBezTo>
                    <a:pt x="5482" y="862"/>
                    <a:pt x="5574" y="506"/>
                    <a:pt x="5600" y="335"/>
                  </a:cubicBezTo>
                  <a:lnTo>
                    <a:pt x="5600" y="335"/>
                  </a:lnTo>
                  <a:cubicBezTo>
                    <a:pt x="4969" y="715"/>
                    <a:pt x="4486" y="835"/>
                    <a:pt x="4116" y="835"/>
                  </a:cubicBezTo>
                  <a:cubicBezTo>
                    <a:pt x="3922" y="835"/>
                    <a:pt x="3760" y="802"/>
                    <a:pt x="3624" y="756"/>
                  </a:cubicBezTo>
                  <a:cubicBezTo>
                    <a:pt x="3281" y="638"/>
                    <a:pt x="3031" y="401"/>
                    <a:pt x="2240" y="137"/>
                  </a:cubicBezTo>
                  <a:cubicBezTo>
                    <a:pt x="2066" y="79"/>
                    <a:pt x="1831" y="1"/>
                    <a:pt x="1535" y="1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1"/>
            <p:cNvSpPr/>
            <p:nvPr/>
          </p:nvSpPr>
          <p:spPr>
            <a:xfrm>
              <a:off x="5666175" y="3570654"/>
              <a:ext cx="785474" cy="348114"/>
            </a:xfrm>
            <a:custGeom>
              <a:avLst/>
              <a:gdLst/>
              <a:ahLst/>
              <a:cxnLst/>
              <a:rect l="l" t="t" r="r" b="b"/>
              <a:pathLst>
                <a:path w="19398" h="8597" extrusionOk="0">
                  <a:moveTo>
                    <a:pt x="6547" y="1"/>
                  </a:moveTo>
                  <a:cubicBezTo>
                    <a:pt x="6465" y="1"/>
                    <a:pt x="6418" y="5"/>
                    <a:pt x="6418" y="5"/>
                  </a:cubicBezTo>
                  <a:cubicBezTo>
                    <a:pt x="5640" y="84"/>
                    <a:pt x="4771" y="558"/>
                    <a:pt x="4428" y="1309"/>
                  </a:cubicBezTo>
                  <a:cubicBezTo>
                    <a:pt x="3638" y="2996"/>
                    <a:pt x="5535" y="5803"/>
                    <a:pt x="5535" y="5803"/>
                  </a:cubicBezTo>
                  <a:cubicBezTo>
                    <a:pt x="5535" y="5803"/>
                    <a:pt x="4436" y="4364"/>
                    <a:pt x="3209" y="4364"/>
                  </a:cubicBezTo>
                  <a:cubicBezTo>
                    <a:pt x="2946" y="4364"/>
                    <a:pt x="2677" y="4430"/>
                    <a:pt x="2412" y="4591"/>
                  </a:cubicBezTo>
                  <a:cubicBezTo>
                    <a:pt x="897" y="5513"/>
                    <a:pt x="1" y="7121"/>
                    <a:pt x="1160" y="8596"/>
                  </a:cubicBezTo>
                  <a:lnTo>
                    <a:pt x="18488" y="8596"/>
                  </a:lnTo>
                  <a:cubicBezTo>
                    <a:pt x="19292" y="7687"/>
                    <a:pt x="19398" y="6383"/>
                    <a:pt x="18805" y="5421"/>
                  </a:cubicBezTo>
                  <a:cubicBezTo>
                    <a:pt x="18345" y="4678"/>
                    <a:pt x="17504" y="4188"/>
                    <a:pt x="16605" y="4188"/>
                  </a:cubicBezTo>
                  <a:cubicBezTo>
                    <a:pt x="16500" y="4188"/>
                    <a:pt x="16394" y="4195"/>
                    <a:pt x="16288" y="4208"/>
                  </a:cubicBezTo>
                  <a:cubicBezTo>
                    <a:pt x="15326" y="4340"/>
                    <a:pt x="14509" y="5012"/>
                    <a:pt x="14179" y="5948"/>
                  </a:cubicBezTo>
                  <a:cubicBezTo>
                    <a:pt x="14561" y="4274"/>
                    <a:pt x="14021" y="2759"/>
                    <a:pt x="12980" y="2166"/>
                  </a:cubicBezTo>
                  <a:cubicBezTo>
                    <a:pt x="12603" y="1961"/>
                    <a:pt x="12214" y="1898"/>
                    <a:pt x="11882" y="1898"/>
                  </a:cubicBezTo>
                  <a:cubicBezTo>
                    <a:pt x="11424" y="1898"/>
                    <a:pt x="11072" y="2017"/>
                    <a:pt x="11004" y="2047"/>
                  </a:cubicBezTo>
                  <a:cubicBezTo>
                    <a:pt x="10279" y="2298"/>
                    <a:pt x="9673" y="2917"/>
                    <a:pt x="9304" y="3734"/>
                  </a:cubicBezTo>
                  <a:cubicBezTo>
                    <a:pt x="9330" y="2232"/>
                    <a:pt x="8908" y="1019"/>
                    <a:pt x="8065" y="453"/>
                  </a:cubicBezTo>
                  <a:cubicBezTo>
                    <a:pt x="7477" y="47"/>
                    <a:pt x="6819" y="1"/>
                    <a:pt x="6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1"/>
            <p:cNvSpPr/>
            <p:nvPr/>
          </p:nvSpPr>
          <p:spPr>
            <a:xfrm>
              <a:off x="7915822" y="3668567"/>
              <a:ext cx="514943" cy="239513"/>
            </a:xfrm>
            <a:custGeom>
              <a:avLst/>
              <a:gdLst/>
              <a:ahLst/>
              <a:cxnLst/>
              <a:rect l="l" t="t" r="r" b="b"/>
              <a:pathLst>
                <a:path w="12717" h="5915" extrusionOk="0">
                  <a:moveTo>
                    <a:pt x="5308" y="0"/>
                  </a:moveTo>
                  <a:cubicBezTo>
                    <a:pt x="4610" y="0"/>
                    <a:pt x="3948" y="462"/>
                    <a:pt x="3598" y="1079"/>
                  </a:cubicBezTo>
                  <a:cubicBezTo>
                    <a:pt x="3202" y="1738"/>
                    <a:pt x="3136" y="2555"/>
                    <a:pt x="3215" y="3319"/>
                  </a:cubicBezTo>
                  <a:cubicBezTo>
                    <a:pt x="2895" y="2781"/>
                    <a:pt x="2337" y="2452"/>
                    <a:pt x="1755" y="2452"/>
                  </a:cubicBezTo>
                  <a:cubicBezTo>
                    <a:pt x="1667" y="2452"/>
                    <a:pt x="1578" y="2460"/>
                    <a:pt x="1489" y="2476"/>
                  </a:cubicBezTo>
                  <a:cubicBezTo>
                    <a:pt x="422" y="2647"/>
                    <a:pt x="145" y="3846"/>
                    <a:pt x="132" y="3912"/>
                  </a:cubicBezTo>
                  <a:cubicBezTo>
                    <a:pt x="106" y="4057"/>
                    <a:pt x="0" y="4558"/>
                    <a:pt x="277" y="5071"/>
                  </a:cubicBezTo>
                  <a:cubicBezTo>
                    <a:pt x="606" y="5704"/>
                    <a:pt x="1212" y="5888"/>
                    <a:pt x="1331" y="5915"/>
                  </a:cubicBezTo>
                  <a:lnTo>
                    <a:pt x="12136" y="5915"/>
                  </a:lnTo>
                  <a:cubicBezTo>
                    <a:pt x="12466" y="5796"/>
                    <a:pt x="12690" y="5572"/>
                    <a:pt x="12703" y="5322"/>
                  </a:cubicBezTo>
                  <a:cubicBezTo>
                    <a:pt x="12716" y="4979"/>
                    <a:pt x="12308" y="4742"/>
                    <a:pt x="12136" y="4650"/>
                  </a:cubicBezTo>
                  <a:cubicBezTo>
                    <a:pt x="11872" y="4503"/>
                    <a:pt x="11584" y="4449"/>
                    <a:pt x="11306" y="4449"/>
                  </a:cubicBezTo>
                  <a:cubicBezTo>
                    <a:pt x="10714" y="4449"/>
                    <a:pt x="10168" y="4692"/>
                    <a:pt x="9989" y="4782"/>
                  </a:cubicBezTo>
                  <a:cubicBezTo>
                    <a:pt x="10450" y="4386"/>
                    <a:pt x="10700" y="3820"/>
                    <a:pt x="10582" y="3306"/>
                  </a:cubicBezTo>
                  <a:cubicBezTo>
                    <a:pt x="10397" y="2502"/>
                    <a:pt x="9369" y="2252"/>
                    <a:pt x="8789" y="2252"/>
                  </a:cubicBezTo>
                  <a:cubicBezTo>
                    <a:pt x="8780" y="2251"/>
                    <a:pt x="8770" y="2251"/>
                    <a:pt x="8761" y="2251"/>
                  </a:cubicBezTo>
                  <a:cubicBezTo>
                    <a:pt x="7854" y="2251"/>
                    <a:pt x="7246" y="2872"/>
                    <a:pt x="7129" y="3003"/>
                  </a:cubicBezTo>
                  <a:cubicBezTo>
                    <a:pt x="7261" y="2370"/>
                    <a:pt x="7234" y="1698"/>
                    <a:pt x="6958" y="1118"/>
                  </a:cubicBezTo>
                  <a:cubicBezTo>
                    <a:pt x="6681" y="539"/>
                    <a:pt x="6128" y="77"/>
                    <a:pt x="5495" y="11"/>
                  </a:cubicBezTo>
                  <a:cubicBezTo>
                    <a:pt x="5433" y="4"/>
                    <a:pt x="5370" y="0"/>
                    <a:pt x="5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1" name="Google Shape;3741;p41"/>
          <p:cNvGrpSpPr/>
          <p:nvPr/>
        </p:nvGrpSpPr>
        <p:grpSpPr>
          <a:xfrm>
            <a:off x="8135868" y="627841"/>
            <a:ext cx="564741" cy="773349"/>
            <a:chOff x="7534900" y="700700"/>
            <a:chExt cx="750885" cy="1028253"/>
          </a:xfrm>
        </p:grpSpPr>
        <p:sp>
          <p:nvSpPr>
            <p:cNvPr id="3742" name="Google Shape;3742;p41"/>
            <p:cNvSpPr/>
            <p:nvPr/>
          </p:nvSpPr>
          <p:spPr>
            <a:xfrm>
              <a:off x="7790032" y="1461740"/>
              <a:ext cx="37149" cy="151963"/>
            </a:xfrm>
            <a:custGeom>
              <a:avLst/>
              <a:gdLst/>
              <a:ahLst/>
              <a:cxnLst/>
              <a:rect l="l" t="t" r="r" b="b"/>
              <a:pathLst>
                <a:path w="1015" h="4152" extrusionOk="0">
                  <a:moveTo>
                    <a:pt x="211" y="0"/>
                  </a:moveTo>
                  <a:lnTo>
                    <a:pt x="0" y="40"/>
                  </a:lnTo>
                  <a:lnTo>
                    <a:pt x="817" y="4151"/>
                  </a:lnTo>
                  <a:lnTo>
                    <a:pt x="1015" y="41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1"/>
            <p:cNvSpPr/>
            <p:nvPr/>
          </p:nvSpPr>
          <p:spPr>
            <a:xfrm>
              <a:off x="8001721" y="1461740"/>
              <a:ext cx="37186" cy="151963"/>
            </a:xfrm>
            <a:custGeom>
              <a:avLst/>
              <a:gdLst/>
              <a:ahLst/>
              <a:cxnLst/>
              <a:rect l="l" t="t" r="r" b="b"/>
              <a:pathLst>
                <a:path w="1016" h="4152" extrusionOk="0">
                  <a:moveTo>
                    <a:pt x="818" y="0"/>
                  </a:moveTo>
                  <a:lnTo>
                    <a:pt x="1" y="4112"/>
                  </a:lnTo>
                  <a:lnTo>
                    <a:pt x="199" y="4151"/>
                  </a:lnTo>
                  <a:lnTo>
                    <a:pt x="1016" y="40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1"/>
            <p:cNvSpPr/>
            <p:nvPr/>
          </p:nvSpPr>
          <p:spPr>
            <a:xfrm>
              <a:off x="7547417" y="700700"/>
              <a:ext cx="738368" cy="766880"/>
            </a:xfrm>
            <a:custGeom>
              <a:avLst/>
              <a:gdLst/>
              <a:ahLst/>
              <a:cxnLst/>
              <a:rect l="l" t="t" r="r" b="b"/>
              <a:pathLst>
                <a:path w="20174" h="20953" extrusionOk="0">
                  <a:moveTo>
                    <a:pt x="10054" y="0"/>
                  </a:moveTo>
                  <a:cubicBezTo>
                    <a:pt x="10024" y="0"/>
                    <a:pt x="9993" y="0"/>
                    <a:pt x="9963" y="1"/>
                  </a:cubicBezTo>
                  <a:cubicBezTo>
                    <a:pt x="5035" y="67"/>
                    <a:pt x="1" y="4323"/>
                    <a:pt x="212" y="9699"/>
                  </a:cubicBezTo>
                  <a:cubicBezTo>
                    <a:pt x="291" y="12018"/>
                    <a:pt x="1332" y="14035"/>
                    <a:pt x="2873" y="15550"/>
                  </a:cubicBezTo>
                  <a:lnTo>
                    <a:pt x="6497" y="20953"/>
                  </a:lnTo>
                  <a:lnTo>
                    <a:pt x="13639" y="20953"/>
                  </a:lnTo>
                  <a:lnTo>
                    <a:pt x="14325" y="19938"/>
                  </a:lnTo>
                  <a:lnTo>
                    <a:pt x="17276" y="15576"/>
                  </a:lnTo>
                  <a:cubicBezTo>
                    <a:pt x="18831" y="14048"/>
                    <a:pt x="19885" y="12018"/>
                    <a:pt x="19964" y="9699"/>
                  </a:cubicBezTo>
                  <a:cubicBezTo>
                    <a:pt x="20174" y="4316"/>
                    <a:pt x="15072" y="0"/>
                    <a:pt x="10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1"/>
            <p:cNvSpPr/>
            <p:nvPr/>
          </p:nvSpPr>
          <p:spPr>
            <a:xfrm>
              <a:off x="7810271" y="1606416"/>
              <a:ext cx="205985" cy="122537"/>
            </a:xfrm>
            <a:custGeom>
              <a:avLst/>
              <a:gdLst/>
              <a:ahLst/>
              <a:cxnLst/>
              <a:rect l="l" t="t" r="r" b="b"/>
              <a:pathLst>
                <a:path w="5628" h="3348" extrusionOk="0">
                  <a:moveTo>
                    <a:pt x="0" y="1"/>
                  </a:moveTo>
                  <a:lnTo>
                    <a:pt x="0" y="3110"/>
                  </a:lnTo>
                  <a:cubicBezTo>
                    <a:pt x="791" y="3242"/>
                    <a:pt x="1740" y="3348"/>
                    <a:pt x="2794" y="3348"/>
                  </a:cubicBezTo>
                  <a:cubicBezTo>
                    <a:pt x="3875" y="3348"/>
                    <a:pt x="4823" y="3242"/>
                    <a:pt x="5627" y="3110"/>
                  </a:cubicBezTo>
                  <a:lnTo>
                    <a:pt x="56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1"/>
            <p:cNvSpPr/>
            <p:nvPr/>
          </p:nvSpPr>
          <p:spPr>
            <a:xfrm>
              <a:off x="7534900" y="700700"/>
              <a:ext cx="377163" cy="766880"/>
            </a:xfrm>
            <a:custGeom>
              <a:avLst/>
              <a:gdLst/>
              <a:ahLst/>
              <a:cxnLst/>
              <a:rect l="l" t="t" r="r" b="b"/>
              <a:pathLst>
                <a:path w="10305" h="20953" extrusionOk="0">
                  <a:moveTo>
                    <a:pt x="10305" y="1"/>
                  </a:moveTo>
                  <a:cubicBezTo>
                    <a:pt x="5377" y="67"/>
                    <a:pt x="343" y="4323"/>
                    <a:pt x="554" y="9699"/>
                  </a:cubicBezTo>
                  <a:cubicBezTo>
                    <a:pt x="633" y="12018"/>
                    <a:pt x="1674" y="14035"/>
                    <a:pt x="3215" y="15550"/>
                  </a:cubicBezTo>
                  <a:lnTo>
                    <a:pt x="6839" y="20953"/>
                  </a:lnTo>
                  <a:cubicBezTo>
                    <a:pt x="0" y="6431"/>
                    <a:pt x="10305" y="1"/>
                    <a:pt x="10305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1"/>
            <p:cNvSpPr/>
            <p:nvPr/>
          </p:nvSpPr>
          <p:spPr>
            <a:xfrm>
              <a:off x="7912016" y="700700"/>
              <a:ext cx="373759" cy="729731"/>
            </a:xfrm>
            <a:custGeom>
              <a:avLst/>
              <a:gdLst/>
              <a:ahLst/>
              <a:cxnLst/>
              <a:rect l="l" t="t" r="r" b="b"/>
              <a:pathLst>
                <a:path w="10212" h="19938" extrusionOk="0">
                  <a:moveTo>
                    <a:pt x="92" y="0"/>
                  </a:moveTo>
                  <a:cubicBezTo>
                    <a:pt x="62" y="0"/>
                    <a:pt x="31" y="0"/>
                    <a:pt x="1" y="1"/>
                  </a:cubicBezTo>
                  <a:cubicBezTo>
                    <a:pt x="1384" y="963"/>
                    <a:pt x="3572" y="2768"/>
                    <a:pt x="4995" y="5759"/>
                  </a:cubicBezTo>
                  <a:cubicBezTo>
                    <a:pt x="7789" y="11623"/>
                    <a:pt x="5522" y="17566"/>
                    <a:pt x="4363" y="19938"/>
                  </a:cubicBezTo>
                  <a:lnTo>
                    <a:pt x="4363" y="19938"/>
                  </a:lnTo>
                  <a:lnTo>
                    <a:pt x="7314" y="15576"/>
                  </a:lnTo>
                  <a:cubicBezTo>
                    <a:pt x="8869" y="14048"/>
                    <a:pt x="9923" y="12018"/>
                    <a:pt x="10002" y="9699"/>
                  </a:cubicBezTo>
                  <a:cubicBezTo>
                    <a:pt x="10212" y="4316"/>
                    <a:pt x="5110" y="0"/>
                    <a:pt x="92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1"/>
            <p:cNvSpPr/>
            <p:nvPr/>
          </p:nvSpPr>
          <p:spPr>
            <a:xfrm>
              <a:off x="7776527" y="700700"/>
              <a:ext cx="284565" cy="766880"/>
            </a:xfrm>
            <a:custGeom>
              <a:avLst/>
              <a:gdLst/>
              <a:ahLst/>
              <a:cxnLst/>
              <a:rect l="l" t="t" r="r" b="b"/>
              <a:pathLst>
                <a:path w="7775" h="20953" extrusionOk="0">
                  <a:moveTo>
                    <a:pt x="3703" y="1"/>
                  </a:moveTo>
                  <a:cubicBezTo>
                    <a:pt x="3703" y="1"/>
                    <a:pt x="0" y="11610"/>
                    <a:pt x="2280" y="20953"/>
                  </a:cubicBezTo>
                  <a:lnTo>
                    <a:pt x="5455" y="20953"/>
                  </a:lnTo>
                  <a:cubicBezTo>
                    <a:pt x="5455" y="20953"/>
                    <a:pt x="7775" y="9475"/>
                    <a:pt x="3703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1"/>
            <p:cNvSpPr/>
            <p:nvPr/>
          </p:nvSpPr>
          <p:spPr>
            <a:xfrm>
              <a:off x="7802549" y="1603049"/>
              <a:ext cx="220918" cy="15958"/>
            </a:xfrm>
            <a:custGeom>
              <a:avLst/>
              <a:gdLst/>
              <a:ahLst/>
              <a:cxnLst/>
              <a:rect l="l" t="t" r="r" b="b"/>
              <a:pathLst>
                <a:path w="6036" h="436" extrusionOk="0">
                  <a:moveTo>
                    <a:pt x="211" y="0"/>
                  </a:moveTo>
                  <a:cubicBezTo>
                    <a:pt x="93" y="0"/>
                    <a:pt x="1" y="93"/>
                    <a:pt x="1" y="198"/>
                  </a:cubicBezTo>
                  <a:lnTo>
                    <a:pt x="1" y="238"/>
                  </a:lnTo>
                  <a:cubicBezTo>
                    <a:pt x="1" y="343"/>
                    <a:pt x="93" y="435"/>
                    <a:pt x="211" y="435"/>
                  </a:cubicBezTo>
                  <a:lnTo>
                    <a:pt x="5825" y="435"/>
                  </a:lnTo>
                  <a:cubicBezTo>
                    <a:pt x="5944" y="435"/>
                    <a:pt x="6036" y="343"/>
                    <a:pt x="6036" y="238"/>
                  </a:cubicBezTo>
                  <a:lnTo>
                    <a:pt x="6036" y="198"/>
                  </a:lnTo>
                  <a:cubicBezTo>
                    <a:pt x="6036" y="93"/>
                    <a:pt x="5944" y="0"/>
                    <a:pt x="5825" y="0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1"/>
            <p:cNvSpPr/>
            <p:nvPr/>
          </p:nvSpPr>
          <p:spPr>
            <a:xfrm>
              <a:off x="7672805" y="728186"/>
              <a:ext cx="462551" cy="114009"/>
            </a:xfrm>
            <a:custGeom>
              <a:avLst/>
              <a:gdLst/>
              <a:ahLst/>
              <a:cxnLst/>
              <a:rect l="l" t="t" r="r" b="b"/>
              <a:pathLst>
                <a:path w="12638" h="3115" extrusionOk="0">
                  <a:moveTo>
                    <a:pt x="10306" y="1"/>
                  </a:moveTo>
                  <a:cubicBezTo>
                    <a:pt x="9220" y="731"/>
                    <a:pt x="7853" y="976"/>
                    <a:pt x="6428" y="976"/>
                  </a:cubicBezTo>
                  <a:cubicBezTo>
                    <a:pt x="4946" y="976"/>
                    <a:pt x="3400" y="711"/>
                    <a:pt x="2043" y="449"/>
                  </a:cubicBezTo>
                  <a:cubicBezTo>
                    <a:pt x="1319" y="844"/>
                    <a:pt x="620" y="1319"/>
                    <a:pt x="1" y="1872"/>
                  </a:cubicBezTo>
                  <a:cubicBezTo>
                    <a:pt x="185" y="2188"/>
                    <a:pt x="515" y="2465"/>
                    <a:pt x="937" y="2676"/>
                  </a:cubicBezTo>
                  <a:cubicBezTo>
                    <a:pt x="1123" y="2751"/>
                    <a:pt x="1316" y="2785"/>
                    <a:pt x="1511" y="2785"/>
                  </a:cubicBezTo>
                  <a:cubicBezTo>
                    <a:pt x="2376" y="2785"/>
                    <a:pt x="3275" y="2120"/>
                    <a:pt x="3770" y="1464"/>
                  </a:cubicBezTo>
                  <a:lnTo>
                    <a:pt x="3770" y="1464"/>
                  </a:lnTo>
                  <a:cubicBezTo>
                    <a:pt x="3572" y="2267"/>
                    <a:pt x="4178" y="2676"/>
                    <a:pt x="4797" y="3084"/>
                  </a:cubicBezTo>
                  <a:cubicBezTo>
                    <a:pt x="4922" y="3105"/>
                    <a:pt x="5045" y="3114"/>
                    <a:pt x="5165" y="3114"/>
                  </a:cubicBezTo>
                  <a:cubicBezTo>
                    <a:pt x="6210" y="3114"/>
                    <a:pt x="7046" y="2374"/>
                    <a:pt x="7235" y="1464"/>
                  </a:cubicBezTo>
                  <a:cubicBezTo>
                    <a:pt x="7380" y="2351"/>
                    <a:pt x="8181" y="2914"/>
                    <a:pt x="8999" y="2914"/>
                  </a:cubicBezTo>
                  <a:cubicBezTo>
                    <a:pt x="9298" y="2914"/>
                    <a:pt x="9599" y="2838"/>
                    <a:pt x="9871" y="2676"/>
                  </a:cubicBezTo>
                  <a:cubicBezTo>
                    <a:pt x="10074" y="2485"/>
                    <a:pt x="10448" y="1916"/>
                    <a:pt x="10298" y="1509"/>
                  </a:cubicBezTo>
                  <a:lnTo>
                    <a:pt x="10298" y="1509"/>
                  </a:lnTo>
                  <a:cubicBezTo>
                    <a:pt x="10476" y="1905"/>
                    <a:pt x="10785" y="2034"/>
                    <a:pt x="11114" y="2034"/>
                  </a:cubicBezTo>
                  <a:cubicBezTo>
                    <a:pt x="11574" y="2034"/>
                    <a:pt x="12074" y="1782"/>
                    <a:pt x="12309" y="1661"/>
                  </a:cubicBezTo>
                  <a:cubicBezTo>
                    <a:pt x="12427" y="1582"/>
                    <a:pt x="12546" y="1464"/>
                    <a:pt x="12638" y="1332"/>
                  </a:cubicBezTo>
                  <a:cubicBezTo>
                    <a:pt x="11926" y="792"/>
                    <a:pt x="11136" y="344"/>
                    <a:pt x="10306" y="1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1"/>
            <p:cNvSpPr/>
            <p:nvPr/>
          </p:nvSpPr>
          <p:spPr>
            <a:xfrm>
              <a:off x="7553200" y="942327"/>
              <a:ext cx="726364" cy="198921"/>
            </a:xfrm>
            <a:custGeom>
              <a:avLst/>
              <a:gdLst/>
              <a:ahLst/>
              <a:cxnLst/>
              <a:rect l="l" t="t" r="r" b="b"/>
              <a:pathLst>
                <a:path w="19846" h="5435" extrusionOk="0">
                  <a:moveTo>
                    <a:pt x="528" y="1"/>
                  </a:moveTo>
                  <a:cubicBezTo>
                    <a:pt x="185" y="976"/>
                    <a:pt x="1" y="2017"/>
                    <a:pt x="54" y="3097"/>
                  </a:cubicBezTo>
                  <a:cubicBezTo>
                    <a:pt x="67" y="3545"/>
                    <a:pt x="120" y="3980"/>
                    <a:pt x="199" y="4415"/>
                  </a:cubicBezTo>
                  <a:cubicBezTo>
                    <a:pt x="358" y="4441"/>
                    <a:pt x="518" y="4454"/>
                    <a:pt x="674" y="4454"/>
                  </a:cubicBezTo>
                  <a:cubicBezTo>
                    <a:pt x="917" y="4454"/>
                    <a:pt x="1150" y="4421"/>
                    <a:pt x="1358" y="4349"/>
                  </a:cubicBezTo>
                  <a:cubicBezTo>
                    <a:pt x="2373" y="4151"/>
                    <a:pt x="3388" y="3124"/>
                    <a:pt x="3796" y="1911"/>
                  </a:cubicBezTo>
                  <a:cubicBezTo>
                    <a:pt x="3796" y="3743"/>
                    <a:pt x="5559" y="5435"/>
                    <a:pt x="7203" y="5435"/>
                  </a:cubicBezTo>
                  <a:cubicBezTo>
                    <a:pt x="7569" y="5435"/>
                    <a:pt x="7930" y="5351"/>
                    <a:pt x="8263" y="5166"/>
                  </a:cubicBezTo>
                  <a:cubicBezTo>
                    <a:pt x="9278" y="4758"/>
                    <a:pt x="10095" y="3941"/>
                    <a:pt x="10503" y="2728"/>
                  </a:cubicBezTo>
                  <a:cubicBezTo>
                    <a:pt x="11470" y="3863"/>
                    <a:pt x="12957" y="5250"/>
                    <a:pt x="14555" y="5250"/>
                  </a:cubicBezTo>
                  <a:cubicBezTo>
                    <a:pt x="14961" y="5250"/>
                    <a:pt x="15374" y="5161"/>
                    <a:pt x="15787" y="4955"/>
                  </a:cubicBezTo>
                  <a:cubicBezTo>
                    <a:pt x="16591" y="4349"/>
                    <a:pt x="17211" y="3124"/>
                    <a:pt x="17000" y="1911"/>
                  </a:cubicBezTo>
                  <a:lnTo>
                    <a:pt x="17000" y="1911"/>
                  </a:lnTo>
                  <a:cubicBezTo>
                    <a:pt x="17267" y="3077"/>
                    <a:pt x="18362" y="3583"/>
                    <a:pt x="19491" y="3583"/>
                  </a:cubicBezTo>
                  <a:cubicBezTo>
                    <a:pt x="19587" y="3583"/>
                    <a:pt x="19684" y="3579"/>
                    <a:pt x="19780" y="3572"/>
                  </a:cubicBezTo>
                  <a:cubicBezTo>
                    <a:pt x="19793" y="3413"/>
                    <a:pt x="19806" y="3255"/>
                    <a:pt x="19806" y="3097"/>
                  </a:cubicBezTo>
                  <a:cubicBezTo>
                    <a:pt x="19846" y="2017"/>
                    <a:pt x="19675" y="989"/>
                    <a:pt x="19332" y="14"/>
                  </a:cubicBezTo>
                  <a:cubicBezTo>
                    <a:pt x="18976" y="225"/>
                    <a:pt x="18607" y="370"/>
                    <a:pt x="18225" y="488"/>
                  </a:cubicBezTo>
                  <a:cubicBezTo>
                    <a:pt x="15460" y="1465"/>
                    <a:pt x="12460" y="2015"/>
                    <a:pt x="9501" y="2015"/>
                  </a:cubicBezTo>
                  <a:cubicBezTo>
                    <a:pt x="6353" y="2015"/>
                    <a:pt x="3252" y="1393"/>
                    <a:pt x="528" y="1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752" name="Google Shape;3752;p41"/>
          <p:cNvCxnSpPr/>
          <p:nvPr/>
        </p:nvCxnSpPr>
        <p:spPr>
          <a:xfrm rot="10800000">
            <a:off x="-5700" y="4874465"/>
            <a:ext cx="9155400" cy="0"/>
          </a:xfrm>
          <a:prstGeom prst="straightConnector1">
            <a:avLst/>
          </a:prstGeom>
          <a:noFill/>
          <a:ln w="76200" cap="flat" cmpd="sng">
            <a:solidFill>
              <a:srgbClr val="00C3B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53" name="Google Shape;3753;p41"/>
          <p:cNvSpPr/>
          <p:nvPr/>
        </p:nvSpPr>
        <p:spPr>
          <a:xfrm>
            <a:off x="7531555" y="1371276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4" name="Google Shape;3754;p41"/>
          <p:cNvSpPr/>
          <p:nvPr/>
        </p:nvSpPr>
        <p:spPr>
          <a:xfrm>
            <a:off x="713230" y="2954664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6" name="Google Shape;3756;p41"/>
          <p:cNvSpPr/>
          <p:nvPr/>
        </p:nvSpPr>
        <p:spPr>
          <a:xfrm>
            <a:off x="1615922" y="3637700"/>
            <a:ext cx="502064" cy="237583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70E9-C724-1807-E305-77673797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02597"/>
            <a:ext cx="7704000" cy="320100"/>
          </a:xfrm>
        </p:spPr>
        <p:txBody>
          <a:bodyPr/>
          <a:lstStyle/>
          <a:p>
            <a:r>
              <a:rPr lang="en-US" dirty="0"/>
              <a:t>Our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2470A5-59DC-4072-A05E-E3DA89C8FC04}"/>
              </a:ext>
            </a:extLst>
          </p:cNvPr>
          <p:cNvSpPr txBox="1"/>
          <p:nvPr/>
        </p:nvSpPr>
        <p:spPr>
          <a:xfrm>
            <a:off x="3055208" y="1979403"/>
            <a:ext cx="30335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naheim" panose="020B0604020202020204" charset="0"/>
              </a:rPr>
              <a:t>Insert pictures of your design here!</a:t>
            </a:r>
          </a:p>
          <a:p>
            <a:pPr algn="ctr"/>
            <a:r>
              <a:rPr lang="en-US" dirty="0">
                <a:latin typeface="Anaheim" panose="020B0604020202020204" charset="0"/>
              </a:rPr>
              <a:t>(Or you can present it in person if you bring your model)</a:t>
            </a:r>
          </a:p>
          <a:p>
            <a:pPr algn="ctr"/>
            <a:endParaRPr lang="en-US" dirty="0">
              <a:latin typeface="Anaheim" panose="020B0604020202020204" charset="0"/>
            </a:endParaRPr>
          </a:p>
          <a:p>
            <a:pPr algn="ctr"/>
            <a:r>
              <a:rPr lang="en-US" dirty="0">
                <a:latin typeface="Anaheim" panose="020B0604020202020204" charset="0"/>
              </a:rPr>
              <a:t>Slide can be removed if volunteers do not have an example, go around and have students present theirs instead</a:t>
            </a:r>
          </a:p>
        </p:txBody>
      </p:sp>
    </p:spTree>
    <p:extLst>
      <p:ext uri="{BB962C8B-B14F-4D97-AF65-F5344CB8AC3E}">
        <p14:creationId xmlns:p14="http://schemas.microsoft.com/office/powerpoint/2010/main" val="406548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F728-7B4A-CE42-623C-913F15E0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32" y="825814"/>
            <a:ext cx="7219500" cy="320100"/>
          </a:xfrm>
        </p:spPr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6BA66-EAE2-99A8-F98D-04942E77E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518" y="1577261"/>
            <a:ext cx="6433072" cy="2516568"/>
          </a:xfrm>
        </p:spPr>
        <p:txBody>
          <a:bodyPr/>
          <a:lstStyle/>
          <a:p>
            <a:r>
              <a:rPr lang="en-US" sz="2400" dirty="0"/>
              <a:t>How does transfer of energy help move the marble through your roller coaster?</a:t>
            </a:r>
          </a:p>
          <a:p>
            <a:r>
              <a:rPr lang="en-US" sz="2400" dirty="0"/>
              <a:t>How would a larger/smaller marble affect your design?</a:t>
            </a:r>
          </a:p>
          <a:p>
            <a:r>
              <a:rPr lang="en-US" sz="2400" dirty="0"/>
              <a:t>What went well with your design and why?</a:t>
            </a:r>
          </a:p>
          <a:p>
            <a:r>
              <a:rPr lang="en-US" sz="2400" dirty="0"/>
              <a:t>What could have improved and how?</a:t>
            </a:r>
          </a:p>
          <a:p>
            <a:endParaRPr lang="en-US" sz="2400" dirty="0"/>
          </a:p>
        </p:txBody>
      </p:sp>
      <p:grpSp>
        <p:nvGrpSpPr>
          <p:cNvPr id="4" name="Google Shape;7157;p72">
            <a:extLst>
              <a:ext uri="{FF2B5EF4-FFF2-40B4-BE49-F238E27FC236}">
                <a16:creationId xmlns:a16="http://schemas.microsoft.com/office/drawing/2014/main" id="{0CF1FA0E-59E1-83F7-8FC5-A39117C91054}"/>
              </a:ext>
            </a:extLst>
          </p:cNvPr>
          <p:cNvGrpSpPr/>
          <p:nvPr/>
        </p:nvGrpSpPr>
        <p:grpSpPr>
          <a:xfrm>
            <a:off x="399314" y="3612203"/>
            <a:ext cx="1260874" cy="902751"/>
            <a:chOff x="1845492" y="3288116"/>
            <a:chExt cx="1917304" cy="1103622"/>
          </a:xfrm>
        </p:grpSpPr>
        <p:sp>
          <p:nvSpPr>
            <p:cNvPr id="5" name="Google Shape;7158;p72">
              <a:extLst>
                <a:ext uri="{FF2B5EF4-FFF2-40B4-BE49-F238E27FC236}">
                  <a16:creationId xmlns:a16="http://schemas.microsoft.com/office/drawing/2014/main" id="{BB116E0E-337F-C85A-87E2-59D3AEBFD6A5}"/>
                </a:ext>
              </a:extLst>
            </p:cNvPr>
            <p:cNvSpPr/>
            <p:nvPr/>
          </p:nvSpPr>
          <p:spPr>
            <a:xfrm>
              <a:off x="2249347" y="3712389"/>
              <a:ext cx="29805" cy="53575"/>
            </a:xfrm>
            <a:custGeom>
              <a:avLst/>
              <a:gdLst/>
              <a:ahLst/>
              <a:cxnLst/>
              <a:rect l="l" t="t" r="r" b="b"/>
              <a:pathLst>
                <a:path w="978" h="1758" extrusionOk="0">
                  <a:moveTo>
                    <a:pt x="57" y="0"/>
                  </a:moveTo>
                  <a:lnTo>
                    <a:pt x="29" y="809"/>
                  </a:lnTo>
                  <a:cubicBezTo>
                    <a:pt x="1" y="1339"/>
                    <a:pt x="419" y="1758"/>
                    <a:pt x="977" y="1758"/>
                  </a:cubicBezTo>
                  <a:cubicBezTo>
                    <a:pt x="642" y="1116"/>
                    <a:pt x="336" y="530"/>
                    <a:pt x="57" y="0"/>
                  </a:cubicBezTo>
                  <a:close/>
                </a:path>
              </a:pathLst>
            </a:custGeom>
            <a:solidFill>
              <a:srgbClr val="496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159;p72">
              <a:extLst>
                <a:ext uri="{FF2B5EF4-FFF2-40B4-BE49-F238E27FC236}">
                  <a16:creationId xmlns:a16="http://schemas.microsoft.com/office/drawing/2014/main" id="{4578CB50-F617-BCD3-9F3E-8513CD32707D}"/>
                </a:ext>
              </a:extLst>
            </p:cNvPr>
            <p:cNvSpPr/>
            <p:nvPr/>
          </p:nvSpPr>
          <p:spPr>
            <a:xfrm>
              <a:off x="2476355" y="3805886"/>
              <a:ext cx="108034" cy="13653"/>
            </a:xfrm>
            <a:custGeom>
              <a:avLst/>
              <a:gdLst/>
              <a:ahLst/>
              <a:cxnLst/>
              <a:rect l="l" t="t" r="r" b="b"/>
              <a:pathLst>
                <a:path w="3545" h="448" extrusionOk="0">
                  <a:moveTo>
                    <a:pt x="559" y="1"/>
                  </a:moveTo>
                  <a:cubicBezTo>
                    <a:pt x="252" y="1"/>
                    <a:pt x="1" y="196"/>
                    <a:pt x="1" y="447"/>
                  </a:cubicBezTo>
                  <a:lnTo>
                    <a:pt x="3544" y="447"/>
                  </a:lnTo>
                  <a:cubicBezTo>
                    <a:pt x="3544" y="196"/>
                    <a:pt x="3293" y="1"/>
                    <a:pt x="2958" y="1"/>
                  </a:cubicBezTo>
                  <a:close/>
                </a:path>
              </a:pathLst>
            </a:custGeom>
            <a:solidFill>
              <a:srgbClr val="5B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160;p72">
              <a:extLst>
                <a:ext uri="{FF2B5EF4-FFF2-40B4-BE49-F238E27FC236}">
                  <a16:creationId xmlns:a16="http://schemas.microsoft.com/office/drawing/2014/main" id="{85CEB924-A545-9AF1-C877-EC3D10D5BCDF}"/>
                </a:ext>
              </a:extLst>
            </p:cNvPr>
            <p:cNvSpPr/>
            <p:nvPr/>
          </p:nvSpPr>
          <p:spPr>
            <a:xfrm>
              <a:off x="2476355" y="3819509"/>
              <a:ext cx="108034" cy="14476"/>
            </a:xfrm>
            <a:custGeom>
              <a:avLst/>
              <a:gdLst/>
              <a:ahLst/>
              <a:cxnLst/>
              <a:rect l="l" t="t" r="r" b="b"/>
              <a:pathLst>
                <a:path w="3545" h="475" extrusionOk="0">
                  <a:moveTo>
                    <a:pt x="1" y="0"/>
                  </a:moveTo>
                  <a:cubicBezTo>
                    <a:pt x="1" y="279"/>
                    <a:pt x="252" y="475"/>
                    <a:pt x="559" y="475"/>
                  </a:cubicBezTo>
                  <a:lnTo>
                    <a:pt x="2958" y="475"/>
                  </a:lnTo>
                  <a:cubicBezTo>
                    <a:pt x="3293" y="475"/>
                    <a:pt x="3544" y="279"/>
                    <a:pt x="3544" y="0"/>
                  </a:cubicBezTo>
                  <a:close/>
                </a:path>
              </a:pathLst>
            </a:custGeom>
            <a:solidFill>
              <a:srgbClr val="0D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161;p72">
              <a:extLst>
                <a:ext uri="{FF2B5EF4-FFF2-40B4-BE49-F238E27FC236}">
                  <a16:creationId xmlns:a16="http://schemas.microsoft.com/office/drawing/2014/main" id="{53A732A4-85F8-FE8E-84AE-7AC3BD4A9A41}"/>
                </a:ext>
              </a:extLst>
            </p:cNvPr>
            <p:cNvSpPr/>
            <p:nvPr/>
          </p:nvSpPr>
          <p:spPr>
            <a:xfrm>
              <a:off x="2476355" y="3626510"/>
              <a:ext cx="139484" cy="136071"/>
            </a:xfrm>
            <a:custGeom>
              <a:avLst/>
              <a:gdLst/>
              <a:ahLst/>
              <a:cxnLst/>
              <a:rect l="l" t="t" r="r" b="b"/>
              <a:pathLst>
                <a:path w="4577" h="4465" extrusionOk="0">
                  <a:moveTo>
                    <a:pt x="3935" y="0"/>
                  </a:moveTo>
                  <a:cubicBezTo>
                    <a:pt x="3600" y="3460"/>
                    <a:pt x="112" y="4436"/>
                    <a:pt x="1" y="4464"/>
                  </a:cubicBezTo>
                  <a:lnTo>
                    <a:pt x="4576" y="4380"/>
                  </a:lnTo>
                  <a:lnTo>
                    <a:pt x="4241" y="2232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162;p72">
              <a:extLst>
                <a:ext uri="{FF2B5EF4-FFF2-40B4-BE49-F238E27FC236}">
                  <a16:creationId xmlns:a16="http://schemas.microsoft.com/office/drawing/2014/main" id="{71FA237E-9DD0-DCAB-A2EE-E203094CA76F}"/>
                </a:ext>
              </a:extLst>
            </p:cNvPr>
            <p:cNvSpPr/>
            <p:nvPr/>
          </p:nvSpPr>
          <p:spPr>
            <a:xfrm>
              <a:off x="2112484" y="3391000"/>
              <a:ext cx="125862" cy="375818"/>
            </a:xfrm>
            <a:custGeom>
              <a:avLst/>
              <a:gdLst/>
              <a:ahLst/>
              <a:cxnLst/>
              <a:rect l="l" t="t" r="r" b="b"/>
              <a:pathLst>
                <a:path w="4130" h="12332" extrusionOk="0">
                  <a:moveTo>
                    <a:pt x="3181" y="447"/>
                  </a:moveTo>
                  <a:cubicBezTo>
                    <a:pt x="3320" y="447"/>
                    <a:pt x="3432" y="502"/>
                    <a:pt x="3515" y="586"/>
                  </a:cubicBezTo>
                  <a:cubicBezTo>
                    <a:pt x="3627" y="670"/>
                    <a:pt x="3655" y="809"/>
                    <a:pt x="3655" y="949"/>
                  </a:cubicBezTo>
                  <a:lnTo>
                    <a:pt x="3487" y="3655"/>
                  </a:lnTo>
                  <a:lnTo>
                    <a:pt x="3460" y="4046"/>
                  </a:lnTo>
                  <a:lnTo>
                    <a:pt x="3181" y="8733"/>
                  </a:lnTo>
                  <a:lnTo>
                    <a:pt x="3041" y="11327"/>
                  </a:lnTo>
                  <a:cubicBezTo>
                    <a:pt x="3013" y="11634"/>
                    <a:pt x="2762" y="11885"/>
                    <a:pt x="2455" y="11885"/>
                  </a:cubicBezTo>
                  <a:lnTo>
                    <a:pt x="949" y="11885"/>
                  </a:lnTo>
                  <a:cubicBezTo>
                    <a:pt x="809" y="11885"/>
                    <a:pt x="698" y="11829"/>
                    <a:pt x="614" y="11746"/>
                  </a:cubicBezTo>
                  <a:cubicBezTo>
                    <a:pt x="530" y="11662"/>
                    <a:pt x="502" y="11523"/>
                    <a:pt x="502" y="11383"/>
                  </a:cubicBezTo>
                  <a:lnTo>
                    <a:pt x="1534" y="1005"/>
                  </a:lnTo>
                  <a:cubicBezTo>
                    <a:pt x="1562" y="698"/>
                    <a:pt x="1841" y="447"/>
                    <a:pt x="2148" y="447"/>
                  </a:cubicBezTo>
                  <a:close/>
                  <a:moveTo>
                    <a:pt x="2148" y="0"/>
                  </a:moveTo>
                  <a:cubicBezTo>
                    <a:pt x="1618" y="0"/>
                    <a:pt x="1144" y="419"/>
                    <a:pt x="1088" y="977"/>
                  </a:cubicBezTo>
                  <a:lnTo>
                    <a:pt x="781" y="3934"/>
                  </a:lnTo>
                  <a:lnTo>
                    <a:pt x="781" y="4074"/>
                  </a:lnTo>
                  <a:lnTo>
                    <a:pt x="56" y="11355"/>
                  </a:lnTo>
                  <a:cubicBezTo>
                    <a:pt x="0" y="11885"/>
                    <a:pt x="391" y="12332"/>
                    <a:pt x="949" y="12332"/>
                  </a:cubicBezTo>
                  <a:lnTo>
                    <a:pt x="2455" y="12332"/>
                  </a:lnTo>
                  <a:cubicBezTo>
                    <a:pt x="2985" y="12332"/>
                    <a:pt x="3460" y="11885"/>
                    <a:pt x="3487" y="11355"/>
                  </a:cubicBezTo>
                  <a:lnTo>
                    <a:pt x="3627" y="8761"/>
                  </a:lnTo>
                  <a:lnTo>
                    <a:pt x="3683" y="7896"/>
                  </a:lnTo>
                  <a:lnTo>
                    <a:pt x="3906" y="4074"/>
                  </a:lnTo>
                  <a:lnTo>
                    <a:pt x="4101" y="977"/>
                  </a:lnTo>
                  <a:cubicBezTo>
                    <a:pt x="4129" y="419"/>
                    <a:pt x="3711" y="0"/>
                    <a:pt x="3181" y="0"/>
                  </a:cubicBezTo>
                  <a:close/>
                </a:path>
              </a:pathLst>
            </a:custGeom>
            <a:solidFill>
              <a:srgbClr val="DB6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63;p72">
              <a:extLst>
                <a:ext uri="{FF2B5EF4-FFF2-40B4-BE49-F238E27FC236}">
                  <a16:creationId xmlns:a16="http://schemas.microsoft.com/office/drawing/2014/main" id="{7AFBB357-8F3F-10B0-F9B8-38051024D4CA}"/>
                </a:ext>
              </a:extLst>
            </p:cNvPr>
            <p:cNvSpPr/>
            <p:nvPr/>
          </p:nvSpPr>
          <p:spPr>
            <a:xfrm>
              <a:off x="3320635" y="3694531"/>
              <a:ext cx="235541" cy="543308"/>
            </a:xfrm>
            <a:custGeom>
              <a:avLst/>
              <a:gdLst/>
              <a:ahLst/>
              <a:cxnLst/>
              <a:rect l="l" t="t" r="r" b="b"/>
              <a:pathLst>
                <a:path w="7729" h="17828" extrusionOk="0">
                  <a:moveTo>
                    <a:pt x="1" y="0"/>
                  </a:moveTo>
                  <a:cubicBezTo>
                    <a:pt x="1" y="0"/>
                    <a:pt x="1005" y="2288"/>
                    <a:pt x="1507" y="5859"/>
                  </a:cubicBezTo>
                  <a:cubicBezTo>
                    <a:pt x="1619" y="6640"/>
                    <a:pt x="1702" y="7477"/>
                    <a:pt x="1730" y="8342"/>
                  </a:cubicBezTo>
                  <a:cubicBezTo>
                    <a:pt x="1898" y="11132"/>
                    <a:pt x="1647" y="14396"/>
                    <a:pt x="587" y="17828"/>
                  </a:cubicBezTo>
                  <a:cubicBezTo>
                    <a:pt x="1117" y="17353"/>
                    <a:pt x="1591" y="16851"/>
                    <a:pt x="2065" y="16377"/>
                  </a:cubicBezTo>
                  <a:cubicBezTo>
                    <a:pt x="2567" y="15847"/>
                    <a:pt x="3042" y="15317"/>
                    <a:pt x="3488" y="14815"/>
                  </a:cubicBezTo>
                  <a:cubicBezTo>
                    <a:pt x="3934" y="14285"/>
                    <a:pt x="4353" y="13782"/>
                    <a:pt x="4716" y="13280"/>
                  </a:cubicBezTo>
                  <a:cubicBezTo>
                    <a:pt x="5106" y="12722"/>
                    <a:pt x="5469" y="12220"/>
                    <a:pt x="5776" y="11746"/>
                  </a:cubicBezTo>
                  <a:cubicBezTo>
                    <a:pt x="6111" y="11271"/>
                    <a:pt x="6362" y="10853"/>
                    <a:pt x="6585" y="10434"/>
                  </a:cubicBezTo>
                  <a:cubicBezTo>
                    <a:pt x="6892" y="9904"/>
                    <a:pt x="7143" y="9458"/>
                    <a:pt x="7310" y="9095"/>
                  </a:cubicBezTo>
                  <a:cubicBezTo>
                    <a:pt x="7617" y="8482"/>
                    <a:pt x="7729" y="8147"/>
                    <a:pt x="7729" y="8147"/>
                  </a:cubicBezTo>
                  <a:cubicBezTo>
                    <a:pt x="6278" y="334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164;p72">
              <a:extLst>
                <a:ext uri="{FF2B5EF4-FFF2-40B4-BE49-F238E27FC236}">
                  <a16:creationId xmlns:a16="http://schemas.microsoft.com/office/drawing/2014/main" id="{F9B790EA-1C11-B76C-CBD7-BFFCB2116026}"/>
                </a:ext>
              </a:extLst>
            </p:cNvPr>
            <p:cNvSpPr/>
            <p:nvPr/>
          </p:nvSpPr>
          <p:spPr>
            <a:xfrm>
              <a:off x="3320635" y="3694531"/>
              <a:ext cx="102914" cy="543308"/>
            </a:xfrm>
            <a:custGeom>
              <a:avLst/>
              <a:gdLst/>
              <a:ahLst/>
              <a:cxnLst/>
              <a:rect l="l" t="t" r="r" b="b"/>
              <a:pathLst>
                <a:path w="3377" h="17828" extrusionOk="0">
                  <a:moveTo>
                    <a:pt x="1" y="0"/>
                  </a:moveTo>
                  <a:cubicBezTo>
                    <a:pt x="1" y="0"/>
                    <a:pt x="1005" y="2288"/>
                    <a:pt x="1507" y="5859"/>
                  </a:cubicBezTo>
                  <a:cubicBezTo>
                    <a:pt x="1619" y="6640"/>
                    <a:pt x="1702" y="7477"/>
                    <a:pt x="1730" y="8342"/>
                  </a:cubicBezTo>
                  <a:cubicBezTo>
                    <a:pt x="1898" y="11132"/>
                    <a:pt x="1647" y="14396"/>
                    <a:pt x="587" y="17828"/>
                  </a:cubicBezTo>
                  <a:cubicBezTo>
                    <a:pt x="1117" y="17353"/>
                    <a:pt x="1591" y="16851"/>
                    <a:pt x="2065" y="16377"/>
                  </a:cubicBezTo>
                  <a:cubicBezTo>
                    <a:pt x="2121" y="16321"/>
                    <a:pt x="2149" y="16265"/>
                    <a:pt x="2205" y="16237"/>
                  </a:cubicBezTo>
                  <a:cubicBezTo>
                    <a:pt x="3376" y="10992"/>
                    <a:pt x="3209" y="5580"/>
                    <a:pt x="1228" y="753"/>
                  </a:cubicBezTo>
                  <a:cubicBezTo>
                    <a:pt x="503" y="25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165;p72">
              <a:extLst>
                <a:ext uri="{FF2B5EF4-FFF2-40B4-BE49-F238E27FC236}">
                  <a16:creationId xmlns:a16="http://schemas.microsoft.com/office/drawing/2014/main" id="{D05CA9DB-42E7-8550-8DFA-574D961C73AA}"/>
                </a:ext>
              </a:extLst>
            </p:cNvPr>
            <p:cNvSpPr/>
            <p:nvPr/>
          </p:nvSpPr>
          <p:spPr>
            <a:xfrm>
              <a:off x="3338493" y="3936837"/>
              <a:ext cx="217683" cy="301002"/>
            </a:xfrm>
            <a:custGeom>
              <a:avLst/>
              <a:gdLst/>
              <a:ahLst/>
              <a:cxnLst/>
              <a:rect l="l" t="t" r="r" b="b"/>
              <a:pathLst>
                <a:path w="7143" h="9877" extrusionOk="0">
                  <a:moveTo>
                    <a:pt x="7059" y="0"/>
                  </a:moveTo>
                  <a:cubicBezTo>
                    <a:pt x="5162" y="2428"/>
                    <a:pt x="3042" y="4520"/>
                    <a:pt x="810" y="6501"/>
                  </a:cubicBezTo>
                  <a:cubicBezTo>
                    <a:pt x="614" y="7617"/>
                    <a:pt x="335" y="8733"/>
                    <a:pt x="1" y="9877"/>
                  </a:cubicBezTo>
                  <a:cubicBezTo>
                    <a:pt x="531" y="9402"/>
                    <a:pt x="1005" y="8900"/>
                    <a:pt x="1479" y="8426"/>
                  </a:cubicBezTo>
                  <a:lnTo>
                    <a:pt x="1479" y="8426"/>
                  </a:lnTo>
                  <a:cubicBezTo>
                    <a:pt x="1981" y="7896"/>
                    <a:pt x="2456" y="7366"/>
                    <a:pt x="2902" y="6864"/>
                  </a:cubicBezTo>
                  <a:cubicBezTo>
                    <a:pt x="2902" y="6864"/>
                    <a:pt x="2902" y="6864"/>
                    <a:pt x="2902" y="6864"/>
                  </a:cubicBezTo>
                  <a:cubicBezTo>
                    <a:pt x="3348" y="6334"/>
                    <a:pt x="3767" y="5831"/>
                    <a:pt x="4130" y="5329"/>
                  </a:cubicBezTo>
                  <a:cubicBezTo>
                    <a:pt x="4130" y="5329"/>
                    <a:pt x="4130" y="5329"/>
                    <a:pt x="4130" y="5329"/>
                  </a:cubicBezTo>
                  <a:cubicBezTo>
                    <a:pt x="4520" y="4771"/>
                    <a:pt x="4883" y="4269"/>
                    <a:pt x="5190" y="3795"/>
                  </a:cubicBezTo>
                  <a:cubicBezTo>
                    <a:pt x="5525" y="3320"/>
                    <a:pt x="5776" y="2902"/>
                    <a:pt x="5999" y="2483"/>
                  </a:cubicBezTo>
                  <a:cubicBezTo>
                    <a:pt x="6306" y="1981"/>
                    <a:pt x="6557" y="1507"/>
                    <a:pt x="6724" y="1144"/>
                  </a:cubicBezTo>
                  <a:cubicBezTo>
                    <a:pt x="7031" y="531"/>
                    <a:pt x="7143" y="196"/>
                    <a:pt x="7143" y="196"/>
                  </a:cubicBezTo>
                  <a:cubicBezTo>
                    <a:pt x="7143" y="140"/>
                    <a:pt x="7115" y="84"/>
                    <a:pt x="7087" y="28"/>
                  </a:cubicBezTo>
                  <a:cubicBezTo>
                    <a:pt x="7087" y="28"/>
                    <a:pt x="7059" y="0"/>
                    <a:pt x="705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166;p72">
              <a:extLst>
                <a:ext uri="{FF2B5EF4-FFF2-40B4-BE49-F238E27FC236}">
                  <a16:creationId xmlns:a16="http://schemas.microsoft.com/office/drawing/2014/main" id="{1A8741DB-E3BC-AD71-4486-75F06929CE49}"/>
                </a:ext>
              </a:extLst>
            </p:cNvPr>
            <p:cNvSpPr/>
            <p:nvPr/>
          </p:nvSpPr>
          <p:spPr>
            <a:xfrm>
              <a:off x="3365707" y="3753195"/>
              <a:ext cx="181966" cy="180260"/>
            </a:xfrm>
            <a:custGeom>
              <a:avLst/>
              <a:gdLst/>
              <a:ahLst/>
              <a:cxnLst/>
              <a:rect l="l" t="t" r="r" b="b"/>
              <a:pathLst>
                <a:path w="5971" h="5915" extrusionOk="0">
                  <a:moveTo>
                    <a:pt x="0" y="0"/>
                  </a:moveTo>
                  <a:lnTo>
                    <a:pt x="0" y="0"/>
                  </a:lnTo>
                  <a:cubicBezTo>
                    <a:pt x="419" y="1060"/>
                    <a:pt x="698" y="2148"/>
                    <a:pt x="865" y="3264"/>
                  </a:cubicBezTo>
                  <a:cubicBezTo>
                    <a:pt x="2623" y="4046"/>
                    <a:pt x="4325" y="4938"/>
                    <a:pt x="5971" y="5915"/>
                  </a:cubicBezTo>
                  <a:cubicBezTo>
                    <a:pt x="4325" y="3571"/>
                    <a:pt x="2372" y="147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67;p72">
              <a:extLst>
                <a:ext uri="{FF2B5EF4-FFF2-40B4-BE49-F238E27FC236}">
                  <a16:creationId xmlns:a16="http://schemas.microsoft.com/office/drawing/2014/main" id="{C35BA4A0-5B87-CCEB-CADC-EE904FB92D2D}"/>
                </a:ext>
              </a:extLst>
            </p:cNvPr>
            <p:cNvSpPr/>
            <p:nvPr/>
          </p:nvSpPr>
          <p:spPr>
            <a:xfrm>
              <a:off x="3553586" y="3935984"/>
              <a:ext cx="884" cy="1737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1"/>
                  </a:moveTo>
                  <a:cubicBezTo>
                    <a:pt x="1" y="1"/>
                    <a:pt x="1" y="28"/>
                    <a:pt x="1" y="28"/>
                  </a:cubicBezTo>
                  <a:cubicBezTo>
                    <a:pt x="1" y="28"/>
                    <a:pt x="29" y="28"/>
                    <a:pt x="29" y="56"/>
                  </a:cubicBezTo>
                  <a:cubicBezTo>
                    <a:pt x="29" y="28"/>
                    <a:pt x="29" y="1"/>
                    <a:pt x="1" y="1"/>
                  </a:cubicBezTo>
                  <a:close/>
                </a:path>
              </a:pathLst>
            </a:custGeom>
            <a:solidFill>
              <a:srgbClr val="079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168;p72">
              <a:extLst>
                <a:ext uri="{FF2B5EF4-FFF2-40B4-BE49-F238E27FC236}">
                  <a16:creationId xmlns:a16="http://schemas.microsoft.com/office/drawing/2014/main" id="{D82F2316-F740-EF66-781F-C4E30431FACC}"/>
                </a:ext>
              </a:extLst>
            </p:cNvPr>
            <p:cNvSpPr/>
            <p:nvPr/>
          </p:nvSpPr>
          <p:spPr>
            <a:xfrm>
              <a:off x="3298540" y="3971701"/>
              <a:ext cx="464256" cy="347781"/>
            </a:xfrm>
            <a:custGeom>
              <a:avLst/>
              <a:gdLst/>
              <a:ahLst/>
              <a:cxnLst/>
              <a:rect l="l" t="t" r="r" b="b"/>
              <a:pathLst>
                <a:path w="15234" h="11412" extrusionOk="0">
                  <a:moveTo>
                    <a:pt x="8035" y="0"/>
                  </a:moveTo>
                  <a:cubicBezTo>
                    <a:pt x="7868" y="363"/>
                    <a:pt x="7617" y="809"/>
                    <a:pt x="7310" y="1339"/>
                  </a:cubicBezTo>
                  <a:cubicBezTo>
                    <a:pt x="7087" y="1730"/>
                    <a:pt x="6836" y="2176"/>
                    <a:pt x="6501" y="2651"/>
                  </a:cubicBezTo>
                  <a:cubicBezTo>
                    <a:pt x="6222" y="3097"/>
                    <a:pt x="5887" y="3571"/>
                    <a:pt x="5496" y="4101"/>
                  </a:cubicBezTo>
                  <a:cubicBezTo>
                    <a:pt x="5468" y="4129"/>
                    <a:pt x="5468" y="4157"/>
                    <a:pt x="5441" y="4185"/>
                  </a:cubicBezTo>
                  <a:cubicBezTo>
                    <a:pt x="5078" y="4687"/>
                    <a:pt x="4659" y="5190"/>
                    <a:pt x="4213" y="5720"/>
                  </a:cubicBezTo>
                  <a:cubicBezTo>
                    <a:pt x="3767" y="6222"/>
                    <a:pt x="3292" y="6752"/>
                    <a:pt x="2790" y="7282"/>
                  </a:cubicBezTo>
                  <a:cubicBezTo>
                    <a:pt x="2316" y="7756"/>
                    <a:pt x="1842" y="8258"/>
                    <a:pt x="1312" y="8733"/>
                  </a:cubicBezTo>
                  <a:lnTo>
                    <a:pt x="614" y="8733"/>
                  </a:lnTo>
                  <a:cubicBezTo>
                    <a:pt x="614" y="8733"/>
                    <a:pt x="698" y="10518"/>
                    <a:pt x="0" y="11411"/>
                  </a:cubicBezTo>
                  <a:lnTo>
                    <a:pt x="15233" y="11411"/>
                  </a:lnTo>
                  <a:cubicBezTo>
                    <a:pt x="14898" y="11216"/>
                    <a:pt x="14591" y="10993"/>
                    <a:pt x="14312" y="10769"/>
                  </a:cubicBezTo>
                  <a:cubicBezTo>
                    <a:pt x="9877" y="7394"/>
                    <a:pt x="8565" y="3013"/>
                    <a:pt x="8175" y="1060"/>
                  </a:cubicBezTo>
                  <a:cubicBezTo>
                    <a:pt x="8119" y="642"/>
                    <a:pt x="8063" y="363"/>
                    <a:pt x="8035" y="168"/>
                  </a:cubicBezTo>
                  <a:cubicBezTo>
                    <a:pt x="8035" y="112"/>
                    <a:pt x="8035" y="84"/>
                    <a:pt x="8035" y="56"/>
                  </a:cubicBezTo>
                  <a:cubicBezTo>
                    <a:pt x="8035" y="28"/>
                    <a:pt x="8035" y="0"/>
                    <a:pt x="8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69;p72">
              <a:extLst>
                <a:ext uri="{FF2B5EF4-FFF2-40B4-BE49-F238E27FC236}">
                  <a16:creationId xmlns:a16="http://schemas.microsoft.com/office/drawing/2014/main" id="{F1E83EC1-03FF-09A0-F1A9-2309F7544495}"/>
                </a:ext>
              </a:extLst>
            </p:cNvPr>
            <p:cNvSpPr/>
            <p:nvPr/>
          </p:nvSpPr>
          <p:spPr>
            <a:xfrm>
              <a:off x="2631961" y="3858608"/>
              <a:ext cx="741426" cy="90176"/>
            </a:xfrm>
            <a:custGeom>
              <a:avLst/>
              <a:gdLst/>
              <a:ahLst/>
              <a:cxnLst/>
              <a:rect l="l" t="t" r="r" b="b"/>
              <a:pathLst>
                <a:path w="24329" h="2959" extrusionOk="0">
                  <a:moveTo>
                    <a:pt x="0" y="1"/>
                  </a:moveTo>
                  <a:lnTo>
                    <a:pt x="363" y="2958"/>
                  </a:lnTo>
                  <a:lnTo>
                    <a:pt x="24328" y="2958"/>
                  </a:lnTo>
                  <a:cubicBezTo>
                    <a:pt x="24300" y="1898"/>
                    <a:pt x="24217" y="921"/>
                    <a:pt x="24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70;p72">
              <a:extLst>
                <a:ext uri="{FF2B5EF4-FFF2-40B4-BE49-F238E27FC236}">
                  <a16:creationId xmlns:a16="http://schemas.microsoft.com/office/drawing/2014/main" id="{3BFF22C2-A81B-9D27-3540-D47D176DA057}"/>
                </a:ext>
              </a:extLst>
            </p:cNvPr>
            <p:cNvSpPr/>
            <p:nvPr/>
          </p:nvSpPr>
          <p:spPr>
            <a:xfrm>
              <a:off x="3303630" y="3694531"/>
              <a:ext cx="74847" cy="543308"/>
            </a:xfrm>
            <a:custGeom>
              <a:avLst/>
              <a:gdLst/>
              <a:ahLst/>
              <a:cxnLst/>
              <a:rect l="l" t="t" r="r" b="b"/>
              <a:pathLst>
                <a:path w="2456" h="17828" extrusionOk="0">
                  <a:moveTo>
                    <a:pt x="1" y="0"/>
                  </a:moveTo>
                  <a:cubicBezTo>
                    <a:pt x="2233" y="5162"/>
                    <a:pt x="2316" y="11662"/>
                    <a:pt x="391" y="17409"/>
                  </a:cubicBezTo>
                  <a:cubicBezTo>
                    <a:pt x="419" y="17549"/>
                    <a:pt x="447" y="17688"/>
                    <a:pt x="447" y="17828"/>
                  </a:cubicBezTo>
                  <a:lnTo>
                    <a:pt x="1145" y="17828"/>
                  </a:lnTo>
                  <a:cubicBezTo>
                    <a:pt x="2205" y="14396"/>
                    <a:pt x="2456" y="11132"/>
                    <a:pt x="2288" y="8342"/>
                  </a:cubicBezTo>
                  <a:cubicBezTo>
                    <a:pt x="2260" y="7477"/>
                    <a:pt x="2177" y="6640"/>
                    <a:pt x="2065" y="5859"/>
                  </a:cubicBezTo>
                  <a:cubicBezTo>
                    <a:pt x="1563" y="2288"/>
                    <a:pt x="559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171;p72">
              <a:extLst>
                <a:ext uri="{FF2B5EF4-FFF2-40B4-BE49-F238E27FC236}">
                  <a16:creationId xmlns:a16="http://schemas.microsoft.com/office/drawing/2014/main" id="{A3ACA42A-EB08-1C0C-9A74-34947FDF13B2}"/>
                </a:ext>
              </a:extLst>
            </p:cNvPr>
            <p:cNvSpPr/>
            <p:nvPr/>
          </p:nvSpPr>
          <p:spPr>
            <a:xfrm>
              <a:off x="3020517" y="4113684"/>
              <a:ext cx="278054" cy="278054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76" y="2595"/>
                  </a:moveTo>
                  <a:cubicBezTo>
                    <a:pt x="5636" y="2595"/>
                    <a:pt x="6501" y="3488"/>
                    <a:pt x="6501" y="4548"/>
                  </a:cubicBezTo>
                  <a:cubicBezTo>
                    <a:pt x="6501" y="5636"/>
                    <a:pt x="5636" y="6501"/>
                    <a:pt x="4576" y="6501"/>
                  </a:cubicBezTo>
                  <a:cubicBezTo>
                    <a:pt x="3488" y="6501"/>
                    <a:pt x="2623" y="5636"/>
                    <a:pt x="2623" y="4548"/>
                  </a:cubicBezTo>
                  <a:cubicBezTo>
                    <a:pt x="2623" y="3488"/>
                    <a:pt x="3488" y="2595"/>
                    <a:pt x="4576" y="2595"/>
                  </a:cubicBezTo>
                  <a:close/>
                  <a:moveTo>
                    <a:pt x="4576" y="0"/>
                  </a:moveTo>
                  <a:cubicBezTo>
                    <a:pt x="2511" y="0"/>
                    <a:pt x="781" y="1368"/>
                    <a:pt x="196" y="3209"/>
                  </a:cubicBezTo>
                  <a:cubicBezTo>
                    <a:pt x="84" y="3627"/>
                    <a:pt x="0" y="4102"/>
                    <a:pt x="0" y="4548"/>
                  </a:cubicBezTo>
                  <a:cubicBezTo>
                    <a:pt x="0" y="7087"/>
                    <a:pt x="2037" y="9123"/>
                    <a:pt x="4576" y="9123"/>
                  </a:cubicBezTo>
                  <a:cubicBezTo>
                    <a:pt x="7087" y="9123"/>
                    <a:pt x="9123" y="7087"/>
                    <a:pt x="9123" y="4548"/>
                  </a:cubicBezTo>
                  <a:cubicBezTo>
                    <a:pt x="9123" y="4102"/>
                    <a:pt x="9040" y="3627"/>
                    <a:pt x="8928" y="3209"/>
                  </a:cubicBezTo>
                  <a:cubicBezTo>
                    <a:pt x="8342" y="1368"/>
                    <a:pt x="6612" y="0"/>
                    <a:pt x="4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172;p72">
              <a:extLst>
                <a:ext uri="{FF2B5EF4-FFF2-40B4-BE49-F238E27FC236}">
                  <a16:creationId xmlns:a16="http://schemas.microsoft.com/office/drawing/2014/main" id="{1541376D-B57B-D1ED-D0C1-1F05FC2652B2}"/>
                </a:ext>
              </a:extLst>
            </p:cNvPr>
            <p:cNvSpPr/>
            <p:nvPr/>
          </p:nvSpPr>
          <p:spPr>
            <a:xfrm>
              <a:off x="3171002" y="3529569"/>
              <a:ext cx="78260" cy="164992"/>
            </a:xfrm>
            <a:custGeom>
              <a:avLst/>
              <a:gdLst/>
              <a:ahLst/>
              <a:cxnLst/>
              <a:rect l="l" t="t" r="r" b="b"/>
              <a:pathLst>
                <a:path w="2568" h="5414" extrusionOk="0">
                  <a:moveTo>
                    <a:pt x="0" y="1"/>
                  </a:moveTo>
                  <a:lnTo>
                    <a:pt x="0" y="4325"/>
                  </a:lnTo>
                  <a:lnTo>
                    <a:pt x="0" y="5413"/>
                  </a:lnTo>
                  <a:lnTo>
                    <a:pt x="2567" y="5413"/>
                  </a:lnTo>
                  <a:lnTo>
                    <a:pt x="2567" y="4353"/>
                  </a:lnTo>
                  <a:lnTo>
                    <a:pt x="25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73;p72">
              <a:extLst>
                <a:ext uri="{FF2B5EF4-FFF2-40B4-BE49-F238E27FC236}">
                  <a16:creationId xmlns:a16="http://schemas.microsoft.com/office/drawing/2014/main" id="{8E6E7E09-C1FF-E322-E7E1-CE7E3B884E05}"/>
                </a:ext>
              </a:extLst>
            </p:cNvPr>
            <p:cNvSpPr/>
            <p:nvPr/>
          </p:nvSpPr>
          <p:spPr>
            <a:xfrm>
              <a:off x="3001805" y="3599296"/>
              <a:ext cx="45956" cy="95265"/>
            </a:xfrm>
            <a:custGeom>
              <a:avLst/>
              <a:gdLst/>
              <a:ahLst/>
              <a:cxnLst/>
              <a:rect l="l" t="t" r="r" b="b"/>
              <a:pathLst>
                <a:path w="1508" h="3126" extrusionOk="0">
                  <a:moveTo>
                    <a:pt x="0" y="1"/>
                  </a:moveTo>
                  <a:lnTo>
                    <a:pt x="0" y="2316"/>
                  </a:lnTo>
                  <a:lnTo>
                    <a:pt x="0" y="3125"/>
                  </a:lnTo>
                  <a:lnTo>
                    <a:pt x="1507" y="3125"/>
                  </a:lnTo>
                  <a:lnTo>
                    <a:pt x="1507" y="2400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74;p72">
              <a:extLst>
                <a:ext uri="{FF2B5EF4-FFF2-40B4-BE49-F238E27FC236}">
                  <a16:creationId xmlns:a16="http://schemas.microsoft.com/office/drawing/2014/main" id="{48A0CE20-6972-1381-F83D-08983ABDA506}"/>
                </a:ext>
              </a:extLst>
            </p:cNvPr>
            <p:cNvSpPr/>
            <p:nvPr/>
          </p:nvSpPr>
          <p:spPr>
            <a:xfrm>
              <a:off x="2668531" y="4113684"/>
              <a:ext cx="278054" cy="278054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48" y="2595"/>
                  </a:moveTo>
                  <a:cubicBezTo>
                    <a:pt x="5636" y="2595"/>
                    <a:pt x="6501" y="3488"/>
                    <a:pt x="6501" y="4548"/>
                  </a:cubicBezTo>
                  <a:cubicBezTo>
                    <a:pt x="6501" y="5636"/>
                    <a:pt x="5636" y="6501"/>
                    <a:pt x="4548" y="6501"/>
                  </a:cubicBezTo>
                  <a:cubicBezTo>
                    <a:pt x="3487" y="6501"/>
                    <a:pt x="2623" y="5636"/>
                    <a:pt x="2623" y="4548"/>
                  </a:cubicBezTo>
                  <a:cubicBezTo>
                    <a:pt x="2623" y="3488"/>
                    <a:pt x="3487" y="2595"/>
                    <a:pt x="4548" y="2595"/>
                  </a:cubicBezTo>
                  <a:close/>
                  <a:moveTo>
                    <a:pt x="4548" y="0"/>
                  </a:moveTo>
                  <a:cubicBezTo>
                    <a:pt x="2511" y="0"/>
                    <a:pt x="781" y="1368"/>
                    <a:pt x="195" y="3209"/>
                  </a:cubicBezTo>
                  <a:cubicBezTo>
                    <a:pt x="84" y="3627"/>
                    <a:pt x="0" y="4102"/>
                    <a:pt x="0" y="4548"/>
                  </a:cubicBezTo>
                  <a:cubicBezTo>
                    <a:pt x="0" y="7087"/>
                    <a:pt x="2037" y="9123"/>
                    <a:pt x="4548" y="9123"/>
                  </a:cubicBezTo>
                  <a:cubicBezTo>
                    <a:pt x="7086" y="9123"/>
                    <a:pt x="9123" y="7087"/>
                    <a:pt x="9123" y="4548"/>
                  </a:cubicBezTo>
                  <a:cubicBezTo>
                    <a:pt x="9123" y="4102"/>
                    <a:pt x="9039" y="3627"/>
                    <a:pt x="8928" y="3209"/>
                  </a:cubicBezTo>
                  <a:cubicBezTo>
                    <a:pt x="8342" y="1368"/>
                    <a:pt x="6612" y="0"/>
                    <a:pt x="4548" y="0"/>
                  </a:cubicBezTo>
                  <a:close/>
                </a:path>
              </a:pathLst>
            </a:custGeom>
            <a:solidFill>
              <a:srgbClr val="44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175;p72">
              <a:extLst>
                <a:ext uri="{FF2B5EF4-FFF2-40B4-BE49-F238E27FC236}">
                  <a16:creationId xmlns:a16="http://schemas.microsoft.com/office/drawing/2014/main" id="{9DC0BDB5-6962-E1AA-571B-F66BB15F5A32}"/>
                </a:ext>
              </a:extLst>
            </p:cNvPr>
            <p:cNvSpPr/>
            <p:nvPr/>
          </p:nvSpPr>
          <p:spPr>
            <a:xfrm>
              <a:off x="2668531" y="4113684"/>
              <a:ext cx="278054" cy="278054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48" y="2595"/>
                  </a:moveTo>
                  <a:cubicBezTo>
                    <a:pt x="5636" y="2595"/>
                    <a:pt x="6501" y="3488"/>
                    <a:pt x="6501" y="4548"/>
                  </a:cubicBezTo>
                  <a:cubicBezTo>
                    <a:pt x="6501" y="5636"/>
                    <a:pt x="5636" y="6501"/>
                    <a:pt x="4548" y="6501"/>
                  </a:cubicBezTo>
                  <a:cubicBezTo>
                    <a:pt x="3487" y="6501"/>
                    <a:pt x="2623" y="5636"/>
                    <a:pt x="2623" y="4548"/>
                  </a:cubicBezTo>
                  <a:cubicBezTo>
                    <a:pt x="2623" y="3488"/>
                    <a:pt x="3487" y="2595"/>
                    <a:pt x="4548" y="2595"/>
                  </a:cubicBezTo>
                  <a:close/>
                  <a:moveTo>
                    <a:pt x="4548" y="0"/>
                  </a:moveTo>
                  <a:cubicBezTo>
                    <a:pt x="2511" y="0"/>
                    <a:pt x="781" y="1368"/>
                    <a:pt x="195" y="3209"/>
                  </a:cubicBezTo>
                  <a:cubicBezTo>
                    <a:pt x="84" y="3627"/>
                    <a:pt x="0" y="4102"/>
                    <a:pt x="0" y="4548"/>
                  </a:cubicBezTo>
                  <a:cubicBezTo>
                    <a:pt x="0" y="7087"/>
                    <a:pt x="2037" y="9123"/>
                    <a:pt x="4548" y="9123"/>
                  </a:cubicBezTo>
                  <a:cubicBezTo>
                    <a:pt x="7086" y="9123"/>
                    <a:pt x="9123" y="7087"/>
                    <a:pt x="9123" y="4548"/>
                  </a:cubicBezTo>
                  <a:cubicBezTo>
                    <a:pt x="9123" y="4102"/>
                    <a:pt x="9039" y="3627"/>
                    <a:pt x="8928" y="3209"/>
                  </a:cubicBezTo>
                  <a:cubicBezTo>
                    <a:pt x="8342" y="1368"/>
                    <a:pt x="6612" y="0"/>
                    <a:pt x="4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76;p72">
              <a:extLst>
                <a:ext uri="{FF2B5EF4-FFF2-40B4-BE49-F238E27FC236}">
                  <a16:creationId xmlns:a16="http://schemas.microsoft.com/office/drawing/2014/main" id="{9256C3AD-AF01-987C-AED2-B5C020DC591F}"/>
                </a:ext>
              </a:extLst>
            </p:cNvPr>
            <p:cNvSpPr/>
            <p:nvPr/>
          </p:nvSpPr>
          <p:spPr>
            <a:xfrm>
              <a:off x="2779033" y="4192766"/>
              <a:ext cx="87616" cy="118213"/>
            </a:xfrm>
            <a:custGeom>
              <a:avLst/>
              <a:gdLst/>
              <a:ahLst/>
              <a:cxnLst/>
              <a:rect l="l" t="t" r="r" b="b"/>
              <a:pathLst>
                <a:path w="2875" h="3879" extrusionOk="0">
                  <a:moveTo>
                    <a:pt x="922" y="0"/>
                  </a:moveTo>
                  <a:cubicBezTo>
                    <a:pt x="587" y="0"/>
                    <a:pt x="280" y="112"/>
                    <a:pt x="1" y="279"/>
                  </a:cubicBezTo>
                  <a:cubicBezTo>
                    <a:pt x="113" y="251"/>
                    <a:pt x="224" y="223"/>
                    <a:pt x="336" y="223"/>
                  </a:cubicBezTo>
                  <a:cubicBezTo>
                    <a:pt x="1396" y="223"/>
                    <a:pt x="2289" y="1116"/>
                    <a:pt x="2289" y="2176"/>
                  </a:cubicBezTo>
                  <a:cubicBezTo>
                    <a:pt x="2289" y="2902"/>
                    <a:pt x="1870" y="3543"/>
                    <a:pt x="1284" y="3878"/>
                  </a:cubicBezTo>
                  <a:cubicBezTo>
                    <a:pt x="2177" y="3711"/>
                    <a:pt x="2875" y="2929"/>
                    <a:pt x="2875" y="1953"/>
                  </a:cubicBezTo>
                  <a:cubicBezTo>
                    <a:pt x="2875" y="893"/>
                    <a:pt x="2010" y="0"/>
                    <a:pt x="922" y="0"/>
                  </a:cubicBezTo>
                  <a:close/>
                </a:path>
              </a:pathLst>
            </a:custGeom>
            <a:solidFill>
              <a:srgbClr val="079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77;p72">
              <a:extLst>
                <a:ext uri="{FF2B5EF4-FFF2-40B4-BE49-F238E27FC236}">
                  <a16:creationId xmlns:a16="http://schemas.microsoft.com/office/drawing/2014/main" id="{A54EBBDB-3CF0-0A54-6CE5-E7E6A342AAE6}"/>
                </a:ext>
              </a:extLst>
            </p:cNvPr>
            <p:cNvSpPr/>
            <p:nvPr/>
          </p:nvSpPr>
          <p:spPr>
            <a:xfrm>
              <a:off x="2217043" y="3416507"/>
              <a:ext cx="457460" cy="821332"/>
            </a:xfrm>
            <a:custGeom>
              <a:avLst/>
              <a:gdLst/>
              <a:ahLst/>
              <a:cxnLst/>
              <a:rect l="l" t="t" r="r" b="b"/>
              <a:pathLst>
                <a:path w="15011" h="26951" extrusionOk="0">
                  <a:moveTo>
                    <a:pt x="1172" y="0"/>
                  </a:moveTo>
                  <a:lnTo>
                    <a:pt x="1" y="19251"/>
                  </a:lnTo>
                  <a:cubicBezTo>
                    <a:pt x="1396" y="18023"/>
                    <a:pt x="3237" y="17242"/>
                    <a:pt x="5246" y="17242"/>
                  </a:cubicBezTo>
                  <a:cubicBezTo>
                    <a:pt x="9570" y="17242"/>
                    <a:pt x="13085" y="20785"/>
                    <a:pt x="13085" y="25109"/>
                  </a:cubicBezTo>
                  <a:cubicBezTo>
                    <a:pt x="13085" y="25444"/>
                    <a:pt x="13057" y="25779"/>
                    <a:pt x="13029" y="26086"/>
                  </a:cubicBezTo>
                  <a:cubicBezTo>
                    <a:pt x="13002" y="26393"/>
                    <a:pt x="12946" y="26672"/>
                    <a:pt x="12862" y="26951"/>
                  </a:cubicBezTo>
                  <a:lnTo>
                    <a:pt x="14201" y="26951"/>
                  </a:lnTo>
                  <a:cubicBezTo>
                    <a:pt x="14229" y="26700"/>
                    <a:pt x="14257" y="26476"/>
                    <a:pt x="14313" y="26253"/>
                  </a:cubicBezTo>
                  <a:cubicBezTo>
                    <a:pt x="14341" y="26197"/>
                    <a:pt x="14341" y="26142"/>
                    <a:pt x="14341" y="26086"/>
                  </a:cubicBezTo>
                  <a:cubicBezTo>
                    <a:pt x="14480" y="25556"/>
                    <a:pt x="14731" y="25054"/>
                    <a:pt x="15010" y="24579"/>
                  </a:cubicBezTo>
                  <a:lnTo>
                    <a:pt x="13978" y="17465"/>
                  </a:lnTo>
                  <a:lnTo>
                    <a:pt x="13615" y="14982"/>
                  </a:lnTo>
                  <a:lnTo>
                    <a:pt x="13085" y="11271"/>
                  </a:lnTo>
                  <a:lnTo>
                    <a:pt x="8510" y="11355"/>
                  </a:lnTo>
                  <a:lnTo>
                    <a:pt x="5943" y="11383"/>
                  </a:lnTo>
                  <a:lnTo>
                    <a:pt x="2037" y="11467"/>
                  </a:lnTo>
                  <a:cubicBezTo>
                    <a:pt x="1479" y="11467"/>
                    <a:pt x="1061" y="11048"/>
                    <a:pt x="1089" y="10518"/>
                  </a:cubicBezTo>
                  <a:lnTo>
                    <a:pt x="1117" y="9709"/>
                  </a:lnTo>
                  <a:lnTo>
                    <a:pt x="1396" y="4018"/>
                  </a:lnTo>
                  <a:lnTo>
                    <a:pt x="1563" y="140"/>
                  </a:lnTo>
                  <a:cubicBezTo>
                    <a:pt x="1563" y="84"/>
                    <a:pt x="1563" y="56"/>
                    <a:pt x="1591" y="28"/>
                  </a:cubicBezTo>
                  <a:lnTo>
                    <a:pt x="1172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178;p72">
              <a:extLst>
                <a:ext uri="{FF2B5EF4-FFF2-40B4-BE49-F238E27FC236}">
                  <a16:creationId xmlns:a16="http://schemas.microsoft.com/office/drawing/2014/main" id="{2E934253-09A0-C7F7-CBEB-678134E569F8}"/>
                </a:ext>
              </a:extLst>
            </p:cNvPr>
            <p:cNvSpPr/>
            <p:nvPr/>
          </p:nvSpPr>
          <p:spPr>
            <a:xfrm>
              <a:off x="2092066" y="3288116"/>
              <a:ext cx="495706" cy="43396"/>
            </a:xfrm>
            <a:custGeom>
              <a:avLst/>
              <a:gdLst/>
              <a:ahLst/>
              <a:cxnLst/>
              <a:rect l="l" t="t" r="r" b="b"/>
              <a:pathLst>
                <a:path w="16266" h="1424" extrusionOk="0">
                  <a:moveTo>
                    <a:pt x="949" y="0"/>
                  </a:moveTo>
                  <a:cubicBezTo>
                    <a:pt x="782" y="0"/>
                    <a:pt x="586" y="112"/>
                    <a:pt x="503" y="252"/>
                  </a:cubicBezTo>
                  <a:lnTo>
                    <a:pt x="84" y="921"/>
                  </a:lnTo>
                  <a:cubicBezTo>
                    <a:pt x="28" y="1033"/>
                    <a:pt x="0" y="1144"/>
                    <a:pt x="28" y="1228"/>
                  </a:cubicBezTo>
                  <a:cubicBezTo>
                    <a:pt x="84" y="1340"/>
                    <a:pt x="196" y="1423"/>
                    <a:pt x="363" y="1423"/>
                  </a:cubicBezTo>
                  <a:lnTo>
                    <a:pt x="15903" y="1423"/>
                  </a:lnTo>
                  <a:cubicBezTo>
                    <a:pt x="16015" y="1423"/>
                    <a:pt x="16098" y="1395"/>
                    <a:pt x="16154" y="1312"/>
                  </a:cubicBezTo>
                  <a:cubicBezTo>
                    <a:pt x="16266" y="1228"/>
                    <a:pt x="16266" y="1089"/>
                    <a:pt x="16154" y="921"/>
                  </a:cubicBezTo>
                  <a:lnTo>
                    <a:pt x="15736" y="252"/>
                  </a:lnTo>
                  <a:cubicBezTo>
                    <a:pt x="15652" y="112"/>
                    <a:pt x="15457" y="0"/>
                    <a:pt x="15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179;p72">
              <a:extLst>
                <a:ext uri="{FF2B5EF4-FFF2-40B4-BE49-F238E27FC236}">
                  <a16:creationId xmlns:a16="http://schemas.microsoft.com/office/drawing/2014/main" id="{193514E5-B223-FFF0-8DFD-321A1A88BC62}"/>
                </a:ext>
              </a:extLst>
            </p:cNvPr>
            <p:cNvSpPr/>
            <p:nvPr/>
          </p:nvSpPr>
          <p:spPr>
            <a:xfrm>
              <a:off x="2166882" y="3971701"/>
              <a:ext cx="419184" cy="420037"/>
            </a:xfrm>
            <a:custGeom>
              <a:avLst/>
              <a:gdLst/>
              <a:ahLst/>
              <a:cxnLst/>
              <a:rect l="l" t="t" r="r" b="b"/>
              <a:pathLst>
                <a:path w="13755" h="13783" extrusionOk="0">
                  <a:moveTo>
                    <a:pt x="6892" y="3265"/>
                  </a:moveTo>
                  <a:cubicBezTo>
                    <a:pt x="8872" y="3265"/>
                    <a:pt x="10519" y="4911"/>
                    <a:pt x="10519" y="6891"/>
                  </a:cubicBezTo>
                  <a:cubicBezTo>
                    <a:pt x="10519" y="8900"/>
                    <a:pt x="8872" y="10518"/>
                    <a:pt x="6892" y="10518"/>
                  </a:cubicBezTo>
                  <a:cubicBezTo>
                    <a:pt x="4883" y="10518"/>
                    <a:pt x="3265" y="8900"/>
                    <a:pt x="3265" y="6891"/>
                  </a:cubicBezTo>
                  <a:cubicBezTo>
                    <a:pt x="3265" y="4911"/>
                    <a:pt x="4883" y="3265"/>
                    <a:pt x="6892" y="3265"/>
                  </a:cubicBezTo>
                  <a:close/>
                  <a:moveTo>
                    <a:pt x="6892" y="0"/>
                  </a:moveTo>
                  <a:cubicBezTo>
                    <a:pt x="3069" y="0"/>
                    <a:pt x="1" y="3097"/>
                    <a:pt x="1" y="6891"/>
                  </a:cubicBezTo>
                  <a:cubicBezTo>
                    <a:pt x="1" y="7226"/>
                    <a:pt x="28" y="7561"/>
                    <a:pt x="84" y="7868"/>
                  </a:cubicBezTo>
                  <a:cubicBezTo>
                    <a:pt x="559" y="11216"/>
                    <a:pt x="3404" y="13782"/>
                    <a:pt x="6892" y="13782"/>
                  </a:cubicBezTo>
                  <a:cubicBezTo>
                    <a:pt x="10351" y="13782"/>
                    <a:pt x="13225" y="11216"/>
                    <a:pt x="13699" y="7868"/>
                  </a:cubicBezTo>
                  <a:cubicBezTo>
                    <a:pt x="13727" y="7561"/>
                    <a:pt x="13755" y="7226"/>
                    <a:pt x="13755" y="6891"/>
                  </a:cubicBezTo>
                  <a:cubicBezTo>
                    <a:pt x="13755" y="3097"/>
                    <a:pt x="10686" y="0"/>
                    <a:pt x="6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180;p72">
              <a:extLst>
                <a:ext uri="{FF2B5EF4-FFF2-40B4-BE49-F238E27FC236}">
                  <a16:creationId xmlns:a16="http://schemas.microsoft.com/office/drawing/2014/main" id="{9615F508-5DFB-287E-BE53-42E2E249D521}"/>
                </a:ext>
              </a:extLst>
            </p:cNvPr>
            <p:cNvSpPr/>
            <p:nvPr/>
          </p:nvSpPr>
          <p:spPr>
            <a:xfrm>
              <a:off x="2335226" y="4071171"/>
              <a:ext cx="151369" cy="219390"/>
            </a:xfrm>
            <a:custGeom>
              <a:avLst/>
              <a:gdLst/>
              <a:ahLst/>
              <a:cxnLst/>
              <a:rect l="l" t="t" r="r" b="b"/>
              <a:pathLst>
                <a:path w="4967" h="7199" extrusionOk="0">
                  <a:moveTo>
                    <a:pt x="1368" y="1"/>
                  </a:moveTo>
                  <a:cubicBezTo>
                    <a:pt x="865" y="1"/>
                    <a:pt x="419" y="112"/>
                    <a:pt x="1" y="279"/>
                  </a:cubicBezTo>
                  <a:cubicBezTo>
                    <a:pt x="168" y="252"/>
                    <a:pt x="363" y="224"/>
                    <a:pt x="559" y="224"/>
                  </a:cubicBezTo>
                  <a:cubicBezTo>
                    <a:pt x="2539" y="224"/>
                    <a:pt x="4158" y="1842"/>
                    <a:pt x="4158" y="3851"/>
                  </a:cubicBezTo>
                  <a:cubicBezTo>
                    <a:pt x="4158" y="5357"/>
                    <a:pt x="3237" y="6668"/>
                    <a:pt x="1898" y="7198"/>
                  </a:cubicBezTo>
                  <a:cubicBezTo>
                    <a:pt x="3655" y="6947"/>
                    <a:pt x="4967" y="5441"/>
                    <a:pt x="4967" y="3627"/>
                  </a:cubicBezTo>
                  <a:cubicBezTo>
                    <a:pt x="4967" y="1647"/>
                    <a:pt x="3348" y="1"/>
                    <a:pt x="1368" y="1"/>
                  </a:cubicBez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181;p72">
              <a:extLst>
                <a:ext uri="{FF2B5EF4-FFF2-40B4-BE49-F238E27FC236}">
                  <a16:creationId xmlns:a16="http://schemas.microsoft.com/office/drawing/2014/main" id="{1EDF9D39-D525-288B-CC34-E0C1FD62755F}"/>
                </a:ext>
              </a:extLst>
            </p:cNvPr>
            <p:cNvSpPr/>
            <p:nvPr/>
          </p:nvSpPr>
          <p:spPr>
            <a:xfrm>
              <a:off x="2462763" y="3328069"/>
              <a:ext cx="121626" cy="38307"/>
            </a:xfrm>
            <a:custGeom>
              <a:avLst/>
              <a:gdLst/>
              <a:ahLst/>
              <a:cxnLst/>
              <a:rect l="l" t="t" r="r" b="b"/>
              <a:pathLst>
                <a:path w="3991" h="1257" extrusionOk="0">
                  <a:moveTo>
                    <a:pt x="3990" y="1"/>
                  </a:moveTo>
                  <a:cubicBezTo>
                    <a:pt x="3934" y="84"/>
                    <a:pt x="3851" y="112"/>
                    <a:pt x="3739" y="112"/>
                  </a:cubicBezTo>
                  <a:lnTo>
                    <a:pt x="0" y="112"/>
                  </a:lnTo>
                  <a:cubicBezTo>
                    <a:pt x="0" y="112"/>
                    <a:pt x="837" y="1256"/>
                    <a:pt x="2037" y="1256"/>
                  </a:cubicBezTo>
                  <a:cubicBezTo>
                    <a:pt x="2428" y="1256"/>
                    <a:pt x="2735" y="1145"/>
                    <a:pt x="3014" y="977"/>
                  </a:cubicBezTo>
                  <a:cubicBezTo>
                    <a:pt x="3544" y="698"/>
                    <a:pt x="3878" y="224"/>
                    <a:pt x="3990" y="1"/>
                  </a:cubicBez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182;p72">
              <a:extLst>
                <a:ext uri="{FF2B5EF4-FFF2-40B4-BE49-F238E27FC236}">
                  <a16:creationId xmlns:a16="http://schemas.microsoft.com/office/drawing/2014/main" id="{74F8E235-0D39-0E32-E0DE-40F1F5B72619}"/>
                </a:ext>
              </a:extLst>
            </p:cNvPr>
            <p:cNvSpPr/>
            <p:nvPr/>
          </p:nvSpPr>
          <p:spPr>
            <a:xfrm>
              <a:off x="2249347" y="3331482"/>
              <a:ext cx="366492" cy="434482"/>
            </a:xfrm>
            <a:custGeom>
              <a:avLst/>
              <a:gdLst/>
              <a:ahLst/>
              <a:cxnLst/>
              <a:rect l="l" t="t" r="r" b="b"/>
              <a:pathLst>
                <a:path w="12026" h="14257" extrusionOk="0">
                  <a:moveTo>
                    <a:pt x="2958" y="0"/>
                  </a:moveTo>
                  <a:cubicBezTo>
                    <a:pt x="2958" y="0"/>
                    <a:pt x="2261" y="1144"/>
                    <a:pt x="949" y="1144"/>
                  </a:cubicBezTo>
                  <a:cubicBezTo>
                    <a:pt x="670" y="1144"/>
                    <a:pt x="419" y="1088"/>
                    <a:pt x="196" y="1005"/>
                  </a:cubicBezTo>
                  <a:lnTo>
                    <a:pt x="112" y="2790"/>
                  </a:lnTo>
                  <a:lnTo>
                    <a:pt x="531" y="2818"/>
                  </a:lnTo>
                  <a:cubicBezTo>
                    <a:pt x="503" y="2846"/>
                    <a:pt x="503" y="2874"/>
                    <a:pt x="503" y="2930"/>
                  </a:cubicBezTo>
                  <a:lnTo>
                    <a:pt x="336" y="6808"/>
                  </a:lnTo>
                  <a:lnTo>
                    <a:pt x="57" y="12499"/>
                  </a:lnTo>
                  <a:lnTo>
                    <a:pt x="29" y="13308"/>
                  </a:lnTo>
                  <a:cubicBezTo>
                    <a:pt x="1" y="13838"/>
                    <a:pt x="419" y="14257"/>
                    <a:pt x="977" y="14257"/>
                  </a:cubicBezTo>
                  <a:lnTo>
                    <a:pt x="4883" y="14173"/>
                  </a:lnTo>
                  <a:lnTo>
                    <a:pt x="7450" y="14145"/>
                  </a:lnTo>
                  <a:lnTo>
                    <a:pt x="12025" y="14061"/>
                  </a:lnTo>
                  <a:lnTo>
                    <a:pt x="11942" y="13615"/>
                  </a:lnTo>
                  <a:lnTo>
                    <a:pt x="11495" y="13615"/>
                  </a:lnTo>
                  <a:lnTo>
                    <a:pt x="7422" y="13699"/>
                  </a:lnTo>
                  <a:lnTo>
                    <a:pt x="4855" y="13727"/>
                  </a:lnTo>
                  <a:lnTo>
                    <a:pt x="949" y="13810"/>
                  </a:lnTo>
                  <a:cubicBezTo>
                    <a:pt x="810" y="13810"/>
                    <a:pt x="698" y="13755"/>
                    <a:pt x="615" y="13671"/>
                  </a:cubicBezTo>
                  <a:cubicBezTo>
                    <a:pt x="503" y="13587"/>
                    <a:pt x="475" y="13448"/>
                    <a:pt x="475" y="13308"/>
                  </a:cubicBezTo>
                  <a:lnTo>
                    <a:pt x="949" y="2930"/>
                  </a:lnTo>
                  <a:lnTo>
                    <a:pt x="949" y="2874"/>
                  </a:lnTo>
                  <a:cubicBezTo>
                    <a:pt x="1005" y="2623"/>
                    <a:pt x="1256" y="2400"/>
                    <a:pt x="1535" y="2400"/>
                  </a:cubicBezTo>
                  <a:lnTo>
                    <a:pt x="10296" y="2400"/>
                  </a:lnTo>
                  <a:lnTo>
                    <a:pt x="10268" y="1953"/>
                  </a:lnTo>
                  <a:cubicBezTo>
                    <a:pt x="10156" y="1479"/>
                    <a:pt x="10072" y="1116"/>
                    <a:pt x="10017" y="865"/>
                  </a:cubicBezTo>
                  <a:cubicBezTo>
                    <a:pt x="9738" y="1033"/>
                    <a:pt x="9431" y="1144"/>
                    <a:pt x="9040" y="1144"/>
                  </a:cubicBezTo>
                  <a:cubicBezTo>
                    <a:pt x="7840" y="1144"/>
                    <a:pt x="7003" y="0"/>
                    <a:pt x="7003" y="0"/>
                  </a:cubicBezTo>
                  <a:cubicBezTo>
                    <a:pt x="7003" y="0"/>
                    <a:pt x="6334" y="1144"/>
                    <a:pt x="4995" y="1144"/>
                  </a:cubicBezTo>
                  <a:cubicBezTo>
                    <a:pt x="3683" y="1144"/>
                    <a:pt x="2958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183;p72">
              <a:extLst>
                <a:ext uri="{FF2B5EF4-FFF2-40B4-BE49-F238E27FC236}">
                  <a16:creationId xmlns:a16="http://schemas.microsoft.com/office/drawing/2014/main" id="{B7EB46FC-CB3B-CE0B-EEF1-7F557D5707EF}"/>
                </a:ext>
              </a:extLst>
            </p:cNvPr>
            <p:cNvSpPr/>
            <p:nvPr/>
          </p:nvSpPr>
          <p:spPr>
            <a:xfrm>
              <a:off x="2339492" y="3331482"/>
              <a:ext cx="123302" cy="34894"/>
            </a:xfrm>
            <a:custGeom>
              <a:avLst/>
              <a:gdLst/>
              <a:ahLst/>
              <a:cxnLst/>
              <a:rect l="l" t="t" r="r" b="b"/>
              <a:pathLst>
                <a:path w="4046" h="1145" extrusionOk="0">
                  <a:moveTo>
                    <a:pt x="0" y="0"/>
                  </a:moveTo>
                  <a:cubicBezTo>
                    <a:pt x="0" y="0"/>
                    <a:pt x="725" y="1144"/>
                    <a:pt x="2037" y="1144"/>
                  </a:cubicBezTo>
                  <a:cubicBezTo>
                    <a:pt x="3376" y="1144"/>
                    <a:pt x="4045" y="0"/>
                    <a:pt x="4045" y="0"/>
                  </a:cubicBez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184;p72">
              <a:extLst>
                <a:ext uri="{FF2B5EF4-FFF2-40B4-BE49-F238E27FC236}">
                  <a16:creationId xmlns:a16="http://schemas.microsoft.com/office/drawing/2014/main" id="{255F209D-D5F8-0DBC-65F7-3D3CE1D6D459}"/>
                </a:ext>
              </a:extLst>
            </p:cNvPr>
            <p:cNvSpPr/>
            <p:nvPr/>
          </p:nvSpPr>
          <p:spPr>
            <a:xfrm>
              <a:off x="2216190" y="3331482"/>
              <a:ext cx="123332" cy="34894"/>
            </a:xfrm>
            <a:custGeom>
              <a:avLst/>
              <a:gdLst/>
              <a:ahLst/>
              <a:cxnLst/>
              <a:rect l="l" t="t" r="r" b="b"/>
              <a:pathLst>
                <a:path w="4047" h="1145" extrusionOk="0">
                  <a:moveTo>
                    <a:pt x="1" y="0"/>
                  </a:moveTo>
                  <a:cubicBezTo>
                    <a:pt x="1" y="0"/>
                    <a:pt x="503" y="698"/>
                    <a:pt x="1284" y="1005"/>
                  </a:cubicBezTo>
                  <a:cubicBezTo>
                    <a:pt x="1507" y="1088"/>
                    <a:pt x="1758" y="1144"/>
                    <a:pt x="2037" y="1144"/>
                  </a:cubicBezTo>
                  <a:cubicBezTo>
                    <a:pt x="3349" y="1144"/>
                    <a:pt x="4046" y="0"/>
                    <a:pt x="4046" y="0"/>
                  </a:cubicBez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185;p72">
              <a:extLst>
                <a:ext uri="{FF2B5EF4-FFF2-40B4-BE49-F238E27FC236}">
                  <a16:creationId xmlns:a16="http://schemas.microsoft.com/office/drawing/2014/main" id="{13FAD4FC-B8A4-BC1D-9311-CB1361B996AA}"/>
                </a:ext>
              </a:extLst>
            </p:cNvPr>
            <p:cNvSpPr/>
            <p:nvPr/>
          </p:nvSpPr>
          <p:spPr>
            <a:xfrm>
              <a:off x="2039344" y="3331482"/>
              <a:ext cx="216007" cy="906357"/>
            </a:xfrm>
            <a:custGeom>
              <a:avLst/>
              <a:gdLst/>
              <a:ahLst/>
              <a:cxnLst/>
              <a:rect l="l" t="t" r="r" b="b"/>
              <a:pathLst>
                <a:path w="7088" h="29741" extrusionOk="0">
                  <a:moveTo>
                    <a:pt x="5581" y="1953"/>
                  </a:moveTo>
                  <a:cubicBezTo>
                    <a:pt x="6111" y="1953"/>
                    <a:pt x="6529" y="2372"/>
                    <a:pt x="6501" y="2930"/>
                  </a:cubicBezTo>
                  <a:lnTo>
                    <a:pt x="6306" y="6027"/>
                  </a:lnTo>
                  <a:lnTo>
                    <a:pt x="6027" y="10714"/>
                  </a:lnTo>
                  <a:lnTo>
                    <a:pt x="5887" y="13308"/>
                  </a:lnTo>
                  <a:cubicBezTo>
                    <a:pt x="5860" y="13838"/>
                    <a:pt x="5385" y="14285"/>
                    <a:pt x="4855" y="14285"/>
                  </a:cubicBezTo>
                  <a:lnTo>
                    <a:pt x="3349" y="14285"/>
                  </a:lnTo>
                  <a:cubicBezTo>
                    <a:pt x="2791" y="14285"/>
                    <a:pt x="2400" y="13838"/>
                    <a:pt x="2456" y="13308"/>
                  </a:cubicBezTo>
                  <a:lnTo>
                    <a:pt x="3181" y="6027"/>
                  </a:lnTo>
                  <a:lnTo>
                    <a:pt x="3488" y="2930"/>
                  </a:lnTo>
                  <a:cubicBezTo>
                    <a:pt x="3488" y="2846"/>
                    <a:pt x="3516" y="2790"/>
                    <a:pt x="3516" y="2734"/>
                  </a:cubicBezTo>
                  <a:cubicBezTo>
                    <a:pt x="3544" y="2707"/>
                    <a:pt x="3544" y="2679"/>
                    <a:pt x="3544" y="2651"/>
                  </a:cubicBezTo>
                  <a:cubicBezTo>
                    <a:pt x="3572" y="2623"/>
                    <a:pt x="3572" y="2595"/>
                    <a:pt x="3600" y="2539"/>
                  </a:cubicBezTo>
                  <a:cubicBezTo>
                    <a:pt x="3628" y="2511"/>
                    <a:pt x="3628" y="2483"/>
                    <a:pt x="3655" y="2455"/>
                  </a:cubicBezTo>
                  <a:cubicBezTo>
                    <a:pt x="3683" y="2428"/>
                    <a:pt x="3683" y="2400"/>
                    <a:pt x="3683" y="2400"/>
                  </a:cubicBezTo>
                  <a:cubicBezTo>
                    <a:pt x="3739" y="2344"/>
                    <a:pt x="3767" y="2316"/>
                    <a:pt x="3795" y="2288"/>
                  </a:cubicBezTo>
                  <a:cubicBezTo>
                    <a:pt x="3795" y="2260"/>
                    <a:pt x="3823" y="2260"/>
                    <a:pt x="3823" y="2260"/>
                  </a:cubicBezTo>
                  <a:cubicBezTo>
                    <a:pt x="3851" y="2204"/>
                    <a:pt x="3907" y="2176"/>
                    <a:pt x="3962" y="2149"/>
                  </a:cubicBezTo>
                  <a:cubicBezTo>
                    <a:pt x="4130" y="2037"/>
                    <a:pt x="4297" y="1981"/>
                    <a:pt x="4492" y="1953"/>
                  </a:cubicBezTo>
                  <a:close/>
                  <a:moveTo>
                    <a:pt x="5804" y="0"/>
                  </a:moveTo>
                  <a:cubicBezTo>
                    <a:pt x="5804" y="0"/>
                    <a:pt x="5329" y="670"/>
                    <a:pt x="4520" y="977"/>
                  </a:cubicBezTo>
                  <a:cubicBezTo>
                    <a:pt x="4409" y="1033"/>
                    <a:pt x="4297" y="1060"/>
                    <a:pt x="4186" y="1088"/>
                  </a:cubicBezTo>
                  <a:lnTo>
                    <a:pt x="4158" y="1088"/>
                  </a:lnTo>
                  <a:cubicBezTo>
                    <a:pt x="4046" y="1116"/>
                    <a:pt x="3907" y="1144"/>
                    <a:pt x="3767" y="1144"/>
                  </a:cubicBezTo>
                  <a:cubicBezTo>
                    <a:pt x="3209" y="1144"/>
                    <a:pt x="2763" y="949"/>
                    <a:pt x="2456" y="698"/>
                  </a:cubicBezTo>
                  <a:lnTo>
                    <a:pt x="84" y="27090"/>
                  </a:lnTo>
                  <a:lnTo>
                    <a:pt x="1" y="28123"/>
                  </a:lnTo>
                  <a:lnTo>
                    <a:pt x="1" y="28150"/>
                  </a:lnTo>
                  <a:cubicBezTo>
                    <a:pt x="1" y="29043"/>
                    <a:pt x="726" y="29741"/>
                    <a:pt x="1619" y="29741"/>
                  </a:cubicBezTo>
                  <a:lnTo>
                    <a:pt x="3432" y="29741"/>
                  </a:lnTo>
                  <a:cubicBezTo>
                    <a:pt x="3376" y="29462"/>
                    <a:pt x="3321" y="29183"/>
                    <a:pt x="3265" y="28876"/>
                  </a:cubicBezTo>
                  <a:cubicBezTo>
                    <a:pt x="3237" y="28569"/>
                    <a:pt x="3209" y="28234"/>
                    <a:pt x="3209" y="27899"/>
                  </a:cubicBezTo>
                  <a:cubicBezTo>
                    <a:pt x="3209" y="25584"/>
                    <a:pt x="4213" y="23491"/>
                    <a:pt x="5832" y="22041"/>
                  </a:cubicBezTo>
                  <a:lnTo>
                    <a:pt x="7003" y="2790"/>
                  </a:lnTo>
                  <a:lnTo>
                    <a:pt x="7087" y="1005"/>
                  </a:lnTo>
                  <a:cubicBezTo>
                    <a:pt x="6306" y="698"/>
                    <a:pt x="5804" y="0"/>
                    <a:pt x="5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186;p72">
              <a:extLst>
                <a:ext uri="{FF2B5EF4-FFF2-40B4-BE49-F238E27FC236}">
                  <a16:creationId xmlns:a16="http://schemas.microsoft.com/office/drawing/2014/main" id="{16386FED-A5D1-01E5-5CD7-7D03CEC80206}"/>
                </a:ext>
              </a:extLst>
            </p:cNvPr>
            <p:cNvSpPr/>
            <p:nvPr/>
          </p:nvSpPr>
          <p:spPr>
            <a:xfrm>
              <a:off x="2092919" y="3325539"/>
              <a:ext cx="123302" cy="40836"/>
            </a:xfrm>
            <a:custGeom>
              <a:avLst/>
              <a:gdLst/>
              <a:ahLst/>
              <a:cxnLst/>
              <a:rect l="l" t="t" r="r" b="b"/>
              <a:pathLst>
                <a:path w="4046" h="1340" extrusionOk="0">
                  <a:moveTo>
                    <a:pt x="0" y="0"/>
                  </a:moveTo>
                  <a:cubicBezTo>
                    <a:pt x="28" y="112"/>
                    <a:pt x="251" y="558"/>
                    <a:pt x="698" y="893"/>
                  </a:cubicBezTo>
                  <a:cubicBezTo>
                    <a:pt x="1005" y="1144"/>
                    <a:pt x="1451" y="1339"/>
                    <a:pt x="2009" y="1339"/>
                  </a:cubicBezTo>
                  <a:cubicBezTo>
                    <a:pt x="3237" y="1339"/>
                    <a:pt x="4046" y="195"/>
                    <a:pt x="4046" y="195"/>
                  </a:cubicBezTo>
                  <a:lnTo>
                    <a:pt x="335" y="195"/>
                  </a:lnTo>
                  <a:cubicBezTo>
                    <a:pt x="168" y="195"/>
                    <a:pt x="56" y="112"/>
                    <a:pt x="0" y="0"/>
                  </a:cubicBez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187;p72">
              <a:extLst>
                <a:ext uri="{FF2B5EF4-FFF2-40B4-BE49-F238E27FC236}">
                  <a16:creationId xmlns:a16="http://schemas.microsoft.com/office/drawing/2014/main" id="{6D155FC7-F340-D5C8-240D-06273EBBDC30}"/>
                </a:ext>
              </a:extLst>
            </p:cNvPr>
            <p:cNvSpPr/>
            <p:nvPr/>
          </p:nvSpPr>
          <p:spPr>
            <a:xfrm>
              <a:off x="2773944" y="4192766"/>
              <a:ext cx="92705" cy="116506"/>
            </a:xfrm>
            <a:custGeom>
              <a:avLst/>
              <a:gdLst/>
              <a:ahLst/>
              <a:cxnLst/>
              <a:rect l="l" t="t" r="r" b="b"/>
              <a:pathLst>
                <a:path w="3042" h="3823" extrusionOk="0">
                  <a:moveTo>
                    <a:pt x="1089" y="0"/>
                  </a:moveTo>
                  <a:cubicBezTo>
                    <a:pt x="698" y="0"/>
                    <a:pt x="307" y="140"/>
                    <a:pt x="1" y="363"/>
                  </a:cubicBezTo>
                  <a:cubicBezTo>
                    <a:pt x="168" y="307"/>
                    <a:pt x="363" y="279"/>
                    <a:pt x="586" y="279"/>
                  </a:cubicBezTo>
                  <a:cubicBezTo>
                    <a:pt x="1647" y="279"/>
                    <a:pt x="2539" y="1144"/>
                    <a:pt x="2539" y="2204"/>
                  </a:cubicBezTo>
                  <a:cubicBezTo>
                    <a:pt x="2539" y="2874"/>
                    <a:pt x="2205" y="3460"/>
                    <a:pt x="1702" y="3822"/>
                  </a:cubicBezTo>
                  <a:cubicBezTo>
                    <a:pt x="2484" y="3571"/>
                    <a:pt x="3042" y="2818"/>
                    <a:pt x="3042" y="1953"/>
                  </a:cubicBezTo>
                  <a:cubicBezTo>
                    <a:pt x="3042" y="893"/>
                    <a:pt x="2177" y="0"/>
                    <a:pt x="1089" y="0"/>
                  </a:cubicBezTo>
                  <a:close/>
                </a:path>
              </a:pathLst>
            </a:custGeom>
            <a:solidFill>
              <a:srgbClr val="079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188;p72">
              <a:extLst>
                <a:ext uri="{FF2B5EF4-FFF2-40B4-BE49-F238E27FC236}">
                  <a16:creationId xmlns:a16="http://schemas.microsoft.com/office/drawing/2014/main" id="{71989A95-ABDF-FB1D-7ED1-514B8EA7CBB5}"/>
                </a:ext>
              </a:extLst>
            </p:cNvPr>
            <p:cNvSpPr/>
            <p:nvPr/>
          </p:nvSpPr>
          <p:spPr>
            <a:xfrm>
              <a:off x="2748436" y="4192766"/>
              <a:ext cx="118213" cy="119035"/>
            </a:xfrm>
            <a:custGeom>
              <a:avLst/>
              <a:gdLst/>
              <a:ahLst/>
              <a:cxnLst/>
              <a:rect l="l" t="t" r="r" b="b"/>
              <a:pathLst>
                <a:path w="3879" h="3906" extrusionOk="0">
                  <a:moveTo>
                    <a:pt x="1926" y="0"/>
                  </a:moveTo>
                  <a:cubicBezTo>
                    <a:pt x="1535" y="0"/>
                    <a:pt x="1144" y="140"/>
                    <a:pt x="838" y="363"/>
                  </a:cubicBezTo>
                  <a:cubicBezTo>
                    <a:pt x="335" y="725"/>
                    <a:pt x="1" y="1311"/>
                    <a:pt x="1" y="1953"/>
                  </a:cubicBezTo>
                  <a:cubicBezTo>
                    <a:pt x="1" y="3041"/>
                    <a:pt x="865" y="3906"/>
                    <a:pt x="1926" y="3906"/>
                  </a:cubicBezTo>
                  <a:cubicBezTo>
                    <a:pt x="2149" y="3906"/>
                    <a:pt x="2344" y="3878"/>
                    <a:pt x="2539" y="3822"/>
                  </a:cubicBezTo>
                  <a:cubicBezTo>
                    <a:pt x="3321" y="3571"/>
                    <a:pt x="3879" y="2818"/>
                    <a:pt x="3879" y="1953"/>
                  </a:cubicBezTo>
                  <a:cubicBezTo>
                    <a:pt x="3879" y="893"/>
                    <a:pt x="3014" y="0"/>
                    <a:pt x="1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189;p72">
              <a:extLst>
                <a:ext uri="{FF2B5EF4-FFF2-40B4-BE49-F238E27FC236}">
                  <a16:creationId xmlns:a16="http://schemas.microsoft.com/office/drawing/2014/main" id="{7F14958F-0871-BA6F-C8F8-CC415DD79C7C}"/>
                </a:ext>
              </a:extLst>
            </p:cNvPr>
            <p:cNvSpPr/>
            <p:nvPr/>
          </p:nvSpPr>
          <p:spPr>
            <a:xfrm>
              <a:off x="1845492" y="4076260"/>
              <a:ext cx="196442" cy="182850"/>
            </a:xfrm>
            <a:custGeom>
              <a:avLst/>
              <a:gdLst/>
              <a:ahLst/>
              <a:cxnLst/>
              <a:rect l="l" t="t" r="r" b="b"/>
              <a:pathLst>
                <a:path w="6446" h="6000" extrusionOk="0">
                  <a:moveTo>
                    <a:pt x="921" y="1"/>
                  </a:moveTo>
                  <a:cubicBezTo>
                    <a:pt x="559" y="1"/>
                    <a:pt x="1" y="3070"/>
                    <a:pt x="726" y="5999"/>
                  </a:cubicBezTo>
                  <a:cubicBezTo>
                    <a:pt x="726" y="5999"/>
                    <a:pt x="1786" y="5274"/>
                    <a:pt x="2958" y="3711"/>
                  </a:cubicBezTo>
                  <a:lnTo>
                    <a:pt x="6362" y="3711"/>
                  </a:lnTo>
                  <a:lnTo>
                    <a:pt x="6362" y="3684"/>
                  </a:lnTo>
                  <a:lnTo>
                    <a:pt x="6445" y="2651"/>
                  </a:lnTo>
                  <a:lnTo>
                    <a:pt x="2986" y="2651"/>
                  </a:lnTo>
                  <a:cubicBezTo>
                    <a:pt x="2986" y="2651"/>
                    <a:pt x="2958" y="2596"/>
                    <a:pt x="2902" y="2540"/>
                  </a:cubicBezTo>
                  <a:cubicBezTo>
                    <a:pt x="2846" y="2428"/>
                    <a:pt x="2735" y="2261"/>
                    <a:pt x="2595" y="2065"/>
                  </a:cubicBezTo>
                  <a:cubicBezTo>
                    <a:pt x="2595" y="2038"/>
                    <a:pt x="2567" y="2038"/>
                    <a:pt x="2567" y="2010"/>
                  </a:cubicBezTo>
                  <a:cubicBezTo>
                    <a:pt x="2540" y="1954"/>
                    <a:pt x="2484" y="1898"/>
                    <a:pt x="2456" y="1842"/>
                  </a:cubicBezTo>
                  <a:cubicBezTo>
                    <a:pt x="2428" y="1842"/>
                    <a:pt x="2428" y="1814"/>
                    <a:pt x="2400" y="1786"/>
                  </a:cubicBezTo>
                  <a:cubicBezTo>
                    <a:pt x="2372" y="1731"/>
                    <a:pt x="2344" y="1675"/>
                    <a:pt x="2288" y="1619"/>
                  </a:cubicBezTo>
                  <a:cubicBezTo>
                    <a:pt x="2288" y="1591"/>
                    <a:pt x="2261" y="1591"/>
                    <a:pt x="2261" y="1563"/>
                  </a:cubicBezTo>
                  <a:cubicBezTo>
                    <a:pt x="2205" y="1507"/>
                    <a:pt x="2177" y="1452"/>
                    <a:pt x="2121" y="1396"/>
                  </a:cubicBezTo>
                  <a:cubicBezTo>
                    <a:pt x="2121" y="1368"/>
                    <a:pt x="2093" y="1340"/>
                    <a:pt x="2065" y="1312"/>
                  </a:cubicBezTo>
                  <a:cubicBezTo>
                    <a:pt x="2009" y="1228"/>
                    <a:pt x="1954" y="1173"/>
                    <a:pt x="1898" y="1089"/>
                  </a:cubicBezTo>
                  <a:cubicBezTo>
                    <a:pt x="1898" y="1089"/>
                    <a:pt x="1898" y="1061"/>
                    <a:pt x="1898" y="1061"/>
                  </a:cubicBezTo>
                  <a:cubicBezTo>
                    <a:pt x="1842" y="1005"/>
                    <a:pt x="1786" y="922"/>
                    <a:pt x="1730" y="866"/>
                  </a:cubicBezTo>
                  <a:cubicBezTo>
                    <a:pt x="1730" y="838"/>
                    <a:pt x="1703" y="810"/>
                    <a:pt x="1703" y="782"/>
                  </a:cubicBezTo>
                  <a:cubicBezTo>
                    <a:pt x="1647" y="754"/>
                    <a:pt x="1619" y="698"/>
                    <a:pt x="1591" y="643"/>
                  </a:cubicBezTo>
                  <a:cubicBezTo>
                    <a:pt x="1563" y="615"/>
                    <a:pt x="1535" y="615"/>
                    <a:pt x="1507" y="587"/>
                  </a:cubicBezTo>
                  <a:cubicBezTo>
                    <a:pt x="1479" y="531"/>
                    <a:pt x="1451" y="503"/>
                    <a:pt x="1424" y="447"/>
                  </a:cubicBezTo>
                  <a:cubicBezTo>
                    <a:pt x="1396" y="447"/>
                    <a:pt x="1396" y="419"/>
                    <a:pt x="1368" y="391"/>
                  </a:cubicBezTo>
                  <a:cubicBezTo>
                    <a:pt x="1340" y="364"/>
                    <a:pt x="1312" y="336"/>
                    <a:pt x="1284" y="280"/>
                  </a:cubicBezTo>
                  <a:cubicBezTo>
                    <a:pt x="1256" y="280"/>
                    <a:pt x="1228" y="252"/>
                    <a:pt x="1228" y="224"/>
                  </a:cubicBezTo>
                  <a:cubicBezTo>
                    <a:pt x="1200" y="196"/>
                    <a:pt x="1172" y="168"/>
                    <a:pt x="1145" y="168"/>
                  </a:cubicBezTo>
                  <a:cubicBezTo>
                    <a:pt x="1117" y="140"/>
                    <a:pt x="1117" y="140"/>
                    <a:pt x="1089" y="112"/>
                  </a:cubicBezTo>
                  <a:cubicBezTo>
                    <a:pt x="1089" y="85"/>
                    <a:pt x="1061" y="85"/>
                    <a:pt x="1033" y="57"/>
                  </a:cubicBezTo>
                  <a:cubicBezTo>
                    <a:pt x="1033" y="57"/>
                    <a:pt x="1005" y="57"/>
                    <a:pt x="1005" y="29"/>
                  </a:cubicBezTo>
                  <a:cubicBezTo>
                    <a:pt x="977" y="29"/>
                    <a:pt x="949" y="1"/>
                    <a:pt x="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190;p72">
              <a:extLst>
                <a:ext uri="{FF2B5EF4-FFF2-40B4-BE49-F238E27FC236}">
                  <a16:creationId xmlns:a16="http://schemas.microsoft.com/office/drawing/2014/main" id="{2F0BF1F8-3E0D-2897-B9DE-9E5480BC8280}"/>
                </a:ext>
              </a:extLst>
            </p:cNvPr>
            <p:cNvSpPr/>
            <p:nvPr/>
          </p:nvSpPr>
          <p:spPr>
            <a:xfrm>
              <a:off x="2266352" y="4071171"/>
              <a:ext cx="220243" cy="221096"/>
            </a:xfrm>
            <a:custGeom>
              <a:avLst/>
              <a:gdLst/>
              <a:ahLst/>
              <a:cxnLst/>
              <a:rect l="l" t="t" r="r" b="b"/>
              <a:pathLst>
                <a:path w="7227" h="7255" extrusionOk="0">
                  <a:moveTo>
                    <a:pt x="3628" y="1"/>
                  </a:moveTo>
                  <a:cubicBezTo>
                    <a:pt x="1619" y="1"/>
                    <a:pt x="1" y="1647"/>
                    <a:pt x="1" y="3627"/>
                  </a:cubicBezTo>
                  <a:cubicBezTo>
                    <a:pt x="1" y="5636"/>
                    <a:pt x="1619" y="7254"/>
                    <a:pt x="3628" y="7254"/>
                  </a:cubicBezTo>
                  <a:cubicBezTo>
                    <a:pt x="5608" y="7254"/>
                    <a:pt x="7227" y="5636"/>
                    <a:pt x="7227" y="3627"/>
                  </a:cubicBezTo>
                  <a:cubicBezTo>
                    <a:pt x="7227" y="1647"/>
                    <a:pt x="5608" y="1"/>
                    <a:pt x="3628" y="1"/>
                  </a:cubicBez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191;p72">
              <a:extLst>
                <a:ext uri="{FF2B5EF4-FFF2-40B4-BE49-F238E27FC236}">
                  <a16:creationId xmlns:a16="http://schemas.microsoft.com/office/drawing/2014/main" id="{ABCDAC57-4881-D3A6-9CE1-861CD5873DDF}"/>
                </a:ext>
              </a:extLst>
            </p:cNvPr>
            <p:cNvSpPr/>
            <p:nvPr/>
          </p:nvSpPr>
          <p:spPr>
            <a:xfrm>
              <a:off x="2266352" y="4071171"/>
              <a:ext cx="220243" cy="221096"/>
            </a:xfrm>
            <a:custGeom>
              <a:avLst/>
              <a:gdLst/>
              <a:ahLst/>
              <a:cxnLst/>
              <a:rect l="l" t="t" r="r" b="b"/>
              <a:pathLst>
                <a:path w="7227" h="7255" extrusionOk="0">
                  <a:moveTo>
                    <a:pt x="3628" y="1"/>
                  </a:moveTo>
                  <a:cubicBezTo>
                    <a:pt x="5608" y="1"/>
                    <a:pt x="7227" y="1647"/>
                    <a:pt x="7227" y="3627"/>
                  </a:cubicBezTo>
                  <a:cubicBezTo>
                    <a:pt x="7227" y="5636"/>
                    <a:pt x="5608" y="7254"/>
                    <a:pt x="3628" y="7254"/>
                  </a:cubicBezTo>
                  <a:cubicBezTo>
                    <a:pt x="1619" y="7254"/>
                    <a:pt x="1" y="5636"/>
                    <a:pt x="1" y="3627"/>
                  </a:cubicBezTo>
                  <a:cubicBezTo>
                    <a:pt x="1" y="1647"/>
                    <a:pt x="1619" y="1"/>
                    <a:pt x="3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192;p72">
              <a:extLst>
                <a:ext uri="{FF2B5EF4-FFF2-40B4-BE49-F238E27FC236}">
                  <a16:creationId xmlns:a16="http://schemas.microsoft.com/office/drawing/2014/main" id="{8E238779-7115-D5CC-BD68-9140DC6FD78B}"/>
                </a:ext>
              </a:extLst>
            </p:cNvPr>
            <p:cNvSpPr/>
            <p:nvPr/>
          </p:nvSpPr>
          <p:spPr>
            <a:xfrm>
              <a:off x="3346142" y="3736190"/>
              <a:ext cx="11093" cy="10240"/>
            </a:xfrm>
            <a:custGeom>
              <a:avLst/>
              <a:gdLst/>
              <a:ahLst/>
              <a:cxnLst/>
              <a:rect l="l" t="t" r="r" b="b"/>
              <a:pathLst>
                <a:path w="364" h="336" extrusionOk="0">
                  <a:moveTo>
                    <a:pt x="196" y="0"/>
                  </a:moveTo>
                  <a:cubicBezTo>
                    <a:pt x="84" y="0"/>
                    <a:pt x="1" y="56"/>
                    <a:pt x="1" y="168"/>
                  </a:cubicBezTo>
                  <a:cubicBezTo>
                    <a:pt x="1" y="251"/>
                    <a:pt x="84" y="335"/>
                    <a:pt x="196" y="335"/>
                  </a:cubicBezTo>
                  <a:cubicBezTo>
                    <a:pt x="280" y="335"/>
                    <a:pt x="363" y="251"/>
                    <a:pt x="363" y="168"/>
                  </a:cubicBezTo>
                  <a:cubicBezTo>
                    <a:pt x="363" y="56"/>
                    <a:pt x="280" y="0"/>
                    <a:pt x="196" y="0"/>
                  </a:cubicBezTo>
                  <a:close/>
                </a:path>
              </a:pathLst>
            </a:custGeom>
            <a:solidFill>
              <a:srgbClr val="D4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193;p72">
              <a:extLst>
                <a:ext uri="{FF2B5EF4-FFF2-40B4-BE49-F238E27FC236}">
                  <a16:creationId xmlns:a16="http://schemas.microsoft.com/office/drawing/2014/main" id="{51DC0FE1-5D7C-2C36-1556-095115EFC6F7}"/>
                </a:ext>
              </a:extLst>
            </p:cNvPr>
            <p:cNvSpPr/>
            <p:nvPr/>
          </p:nvSpPr>
          <p:spPr>
            <a:xfrm>
              <a:off x="3361441" y="3799944"/>
              <a:ext cx="10240" cy="1024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68" y="1"/>
                  </a:moveTo>
                  <a:cubicBezTo>
                    <a:pt x="57" y="1"/>
                    <a:pt x="1" y="84"/>
                    <a:pt x="1" y="168"/>
                  </a:cubicBezTo>
                  <a:cubicBezTo>
                    <a:pt x="1" y="252"/>
                    <a:pt x="57" y="335"/>
                    <a:pt x="168" y="335"/>
                  </a:cubicBezTo>
                  <a:cubicBezTo>
                    <a:pt x="252" y="335"/>
                    <a:pt x="336" y="252"/>
                    <a:pt x="336" y="168"/>
                  </a:cubicBezTo>
                  <a:cubicBezTo>
                    <a:pt x="336" y="84"/>
                    <a:pt x="252" y="1"/>
                    <a:pt x="168" y="1"/>
                  </a:cubicBezTo>
                  <a:close/>
                </a:path>
              </a:pathLst>
            </a:custGeom>
            <a:solidFill>
              <a:srgbClr val="D4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194;p72">
              <a:extLst>
                <a:ext uri="{FF2B5EF4-FFF2-40B4-BE49-F238E27FC236}">
                  <a16:creationId xmlns:a16="http://schemas.microsoft.com/office/drawing/2014/main" id="{C9BADF46-464B-9466-3C5C-1838203FA49E}"/>
                </a:ext>
              </a:extLst>
            </p:cNvPr>
            <p:cNvSpPr/>
            <p:nvPr/>
          </p:nvSpPr>
          <p:spPr>
            <a:xfrm>
              <a:off x="3373356" y="3865404"/>
              <a:ext cx="11093" cy="10240"/>
            </a:xfrm>
            <a:custGeom>
              <a:avLst/>
              <a:gdLst/>
              <a:ahLst/>
              <a:cxnLst/>
              <a:rect l="l" t="t" r="r" b="b"/>
              <a:pathLst>
                <a:path w="364" h="336" extrusionOk="0">
                  <a:moveTo>
                    <a:pt x="168" y="1"/>
                  </a:moveTo>
                  <a:cubicBezTo>
                    <a:pt x="84" y="1"/>
                    <a:pt x="0" y="85"/>
                    <a:pt x="0" y="168"/>
                  </a:cubicBezTo>
                  <a:cubicBezTo>
                    <a:pt x="0" y="280"/>
                    <a:pt x="84" y="336"/>
                    <a:pt x="168" y="336"/>
                  </a:cubicBezTo>
                  <a:cubicBezTo>
                    <a:pt x="279" y="336"/>
                    <a:pt x="363" y="280"/>
                    <a:pt x="363" y="168"/>
                  </a:cubicBezTo>
                  <a:cubicBezTo>
                    <a:pt x="363" y="85"/>
                    <a:pt x="279" y="1"/>
                    <a:pt x="168" y="1"/>
                  </a:cubicBezTo>
                  <a:close/>
                </a:path>
              </a:pathLst>
            </a:custGeom>
            <a:solidFill>
              <a:srgbClr val="D4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195;p72">
              <a:extLst>
                <a:ext uri="{FF2B5EF4-FFF2-40B4-BE49-F238E27FC236}">
                  <a16:creationId xmlns:a16="http://schemas.microsoft.com/office/drawing/2014/main" id="{178F80B2-D115-44E6-0A2E-BF77784EFA56}"/>
                </a:ext>
              </a:extLst>
            </p:cNvPr>
            <p:cNvSpPr/>
            <p:nvPr/>
          </p:nvSpPr>
          <p:spPr>
            <a:xfrm>
              <a:off x="3378446" y="3939397"/>
              <a:ext cx="11093" cy="10209"/>
            </a:xfrm>
            <a:custGeom>
              <a:avLst/>
              <a:gdLst/>
              <a:ahLst/>
              <a:cxnLst/>
              <a:rect l="l" t="t" r="r" b="b"/>
              <a:pathLst>
                <a:path w="364" h="335" extrusionOk="0">
                  <a:moveTo>
                    <a:pt x="196" y="0"/>
                  </a:moveTo>
                  <a:cubicBezTo>
                    <a:pt x="84" y="0"/>
                    <a:pt x="1" y="56"/>
                    <a:pt x="1" y="168"/>
                  </a:cubicBezTo>
                  <a:cubicBezTo>
                    <a:pt x="1" y="251"/>
                    <a:pt x="84" y="335"/>
                    <a:pt x="196" y="335"/>
                  </a:cubicBezTo>
                  <a:cubicBezTo>
                    <a:pt x="280" y="335"/>
                    <a:pt x="363" y="251"/>
                    <a:pt x="363" y="168"/>
                  </a:cubicBezTo>
                  <a:cubicBezTo>
                    <a:pt x="363" y="56"/>
                    <a:pt x="280" y="0"/>
                    <a:pt x="196" y="0"/>
                  </a:cubicBezTo>
                  <a:close/>
                </a:path>
              </a:pathLst>
            </a:custGeom>
            <a:solidFill>
              <a:srgbClr val="D4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196;p72">
              <a:extLst>
                <a:ext uri="{FF2B5EF4-FFF2-40B4-BE49-F238E27FC236}">
                  <a16:creationId xmlns:a16="http://schemas.microsoft.com/office/drawing/2014/main" id="{42D10ADF-4260-1548-3E1D-3348835B156B}"/>
                </a:ext>
              </a:extLst>
            </p:cNvPr>
            <p:cNvSpPr/>
            <p:nvPr/>
          </p:nvSpPr>
          <p:spPr>
            <a:xfrm>
              <a:off x="3378446" y="4012507"/>
              <a:ext cx="11093" cy="10240"/>
            </a:xfrm>
            <a:custGeom>
              <a:avLst/>
              <a:gdLst/>
              <a:ahLst/>
              <a:cxnLst/>
              <a:rect l="l" t="t" r="r" b="b"/>
              <a:pathLst>
                <a:path w="364" h="336" extrusionOk="0">
                  <a:moveTo>
                    <a:pt x="196" y="0"/>
                  </a:moveTo>
                  <a:cubicBezTo>
                    <a:pt x="84" y="0"/>
                    <a:pt x="1" y="84"/>
                    <a:pt x="1" y="168"/>
                  </a:cubicBezTo>
                  <a:cubicBezTo>
                    <a:pt x="1" y="279"/>
                    <a:pt x="84" y="335"/>
                    <a:pt x="196" y="335"/>
                  </a:cubicBezTo>
                  <a:cubicBezTo>
                    <a:pt x="280" y="335"/>
                    <a:pt x="363" y="279"/>
                    <a:pt x="363" y="168"/>
                  </a:cubicBezTo>
                  <a:cubicBezTo>
                    <a:pt x="363" y="84"/>
                    <a:pt x="280" y="0"/>
                    <a:pt x="196" y="0"/>
                  </a:cubicBezTo>
                  <a:close/>
                </a:path>
              </a:pathLst>
            </a:custGeom>
            <a:solidFill>
              <a:srgbClr val="D4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197;p72">
              <a:extLst>
                <a:ext uri="{FF2B5EF4-FFF2-40B4-BE49-F238E27FC236}">
                  <a16:creationId xmlns:a16="http://schemas.microsoft.com/office/drawing/2014/main" id="{D7B97203-2CA7-CE88-AA40-D1F6C27C7009}"/>
                </a:ext>
              </a:extLst>
            </p:cNvPr>
            <p:cNvSpPr/>
            <p:nvPr/>
          </p:nvSpPr>
          <p:spPr>
            <a:xfrm>
              <a:off x="3373356" y="4077114"/>
              <a:ext cx="11093" cy="10240"/>
            </a:xfrm>
            <a:custGeom>
              <a:avLst/>
              <a:gdLst/>
              <a:ahLst/>
              <a:cxnLst/>
              <a:rect l="l" t="t" r="r" b="b"/>
              <a:pathLst>
                <a:path w="364" h="336" extrusionOk="0">
                  <a:moveTo>
                    <a:pt x="168" y="1"/>
                  </a:moveTo>
                  <a:cubicBezTo>
                    <a:pt x="84" y="1"/>
                    <a:pt x="0" y="84"/>
                    <a:pt x="0" y="168"/>
                  </a:cubicBezTo>
                  <a:cubicBezTo>
                    <a:pt x="0" y="252"/>
                    <a:pt x="84" y="336"/>
                    <a:pt x="168" y="336"/>
                  </a:cubicBezTo>
                  <a:cubicBezTo>
                    <a:pt x="279" y="336"/>
                    <a:pt x="363" y="252"/>
                    <a:pt x="363" y="168"/>
                  </a:cubicBezTo>
                  <a:cubicBezTo>
                    <a:pt x="363" y="84"/>
                    <a:pt x="279" y="1"/>
                    <a:pt x="168" y="1"/>
                  </a:cubicBezTo>
                  <a:close/>
                </a:path>
              </a:pathLst>
            </a:custGeom>
            <a:solidFill>
              <a:srgbClr val="D4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198;p72">
              <a:extLst>
                <a:ext uri="{FF2B5EF4-FFF2-40B4-BE49-F238E27FC236}">
                  <a16:creationId xmlns:a16="http://schemas.microsoft.com/office/drawing/2014/main" id="{8B26A08F-7DB5-76F0-93A8-CD92C1CE2226}"/>
                </a:ext>
              </a:extLst>
            </p:cNvPr>
            <p:cNvSpPr/>
            <p:nvPr/>
          </p:nvSpPr>
          <p:spPr>
            <a:xfrm>
              <a:off x="3366560" y="4140898"/>
              <a:ext cx="10209" cy="10240"/>
            </a:xfrm>
            <a:custGeom>
              <a:avLst/>
              <a:gdLst/>
              <a:ahLst/>
              <a:cxnLst/>
              <a:rect l="l" t="t" r="r" b="b"/>
              <a:pathLst>
                <a:path w="335" h="336" extrusionOk="0">
                  <a:moveTo>
                    <a:pt x="168" y="0"/>
                  </a:moveTo>
                  <a:cubicBezTo>
                    <a:pt x="56" y="0"/>
                    <a:pt x="0" y="84"/>
                    <a:pt x="0" y="168"/>
                  </a:cubicBezTo>
                  <a:cubicBezTo>
                    <a:pt x="0" y="279"/>
                    <a:pt x="56" y="335"/>
                    <a:pt x="168" y="335"/>
                  </a:cubicBezTo>
                  <a:cubicBezTo>
                    <a:pt x="251" y="335"/>
                    <a:pt x="335" y="279"/>
                    <a:pt x="335" y="168"/>
                  </a:cubicBezTo>
                  <a:cubicBezTo>
                    <a:pt x="335" y="84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D4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199;p72">
              <a:extLst>
                <a:ext uri="{FF2B5EF4-FFF2-40B4-BE49-F238E27FC236}">
                  <a16:creationId xmlns:a16="http://schemas.microsoft.com/office/drawing/2014/main" id="{28073062-35A5-4622-9837-78C001232532}"/>
                </a:ext>
              </a:extLst>
            </p:cNvPr>
            <p:cNvSpPr/>
            <p:nvPr/>
          </p:nvSpPr>
          <p:spPr>
            <a:xfrm>
              <a:off x="3352085" y="4203798"/>
              <a:ext cx="10240" cy="11093"/>
            </a:xfrm>
            <a:custGeom>
              <a:avLst/>
              <a:gdLst/>
              <a:ahLst/>
              <a:cxnLst/>
              <a:rect l="l" t="t" r="r" b="b"/>
              <a:pathLst>
                <a:path w="336" h="364" extrusionOk="0">
                  <a:moveTo>
                    <a:pt x="168" y="1"/>
                  </a:moveTo>
                  <a:cubicBezTo>
                    <a:pt x="57" y="1"/>
                    <a:pt x="1" y="84"/>
                    <a:pt x="1" y="196"/>
                  </a:cubicBezTo>
                  <a:cubicBezTo>
                    <a:pt x="1" y="280"/>
                    <a:pt x="57" y="363"/>
                    <a:pt x="168" y="363"/>
                  </a:cubicBezTo>
                  <a:cubicBezTo>
                    <a:pt x="252" y="363"/>
                    <a:pt x="336" y="280"/>
                    <a:pt x="336" y="196"/>
                  </a:cubicBezTo>
                  <a:cubicBezTo>
                    <a:pt x="336" y="84"/>
                    <a:pt x="252" y="1"/>
                    <a:pt x="168" y="1"/>
                  </a:cubicBezTo>
                  <a:close/>
                </a:path>
              </a:pathLst>
            </a:custGeom>
            <a:solidFill>
              <a:srgbClr val="D4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200;p72">
              <a:extLst>
                <a:ext uri="{FF2B5EF4-FFF2-40B4-BE49-F238E27FC236}">
                  <a16:creationId xmlns:a16="http://schemas.microsoft.com/office/drawing/2014/main" id="{FF1285B4-D64A-35AE-89BB-2BE760FD4E03}"/>
                </a:ext>
              </a:extLst>
            </p:cNvPr>
            <p:cNvSpPr/>
            <p:nvPr/>
          </p:nvSpPr>
          <p:spPr>
            <a:xfrm>
              <a:off x="2143081" y="3336571"/>
              <a:ext cx="22125" cy="22155"/>
            </a:xfrm>
            <a:custGeom>
              <a:avLst/>
              <a:gdLst/>
              <a:ahLst/>
              <a:cxnLst/>
              <a:rect l="l" t="t" r="r" b="b"/>
              <a:pathLst>
                <a:path w="726" h="727" extrusionOk="0">
                  <a:moveTo>
                    <a:pt x="363" y="1"/>
                  </a:moveTo>
                  <a:cubicBezTo>
                    <a:pt x="168" y="1"/>
                    <a:pt x="0" y="168"/>
                    <a:pt x="0" y="363"/>
                  </a:cubicBezTo>
                  <a:cubicBezTo>
                    <a:pt x="0" y="559"/>
                    <a:pt x="168" y="726"/>
                    <a:pt x="363" y="726"/>
                  </a:cubicBezTo>
                  <a:cubicBezTo>
                    <a:pt x="558" y="726"/>
                    <a:pt x="726" y="559"/>
                    <a:pt x="726" y="363"/>
                  </a:cubicBezTo>
                  <a:cubicBezTo>
                    <a:pt x="726" y="168"/>
                    <a:pt x="558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201;p72">
              <a:extLst>
                <a:ext uri="{FF2B5EF4-FFF2-40B4-BE49-F238E27FC236}">
                  <a16:creationId xmlns:a16="http://schemas.microsoft.com/office/drawing/2014/main" id="{AB715D0E-CB7D-5D7A-1CBA-E5EC2CDE8E56}"/>
                </a:ext>
              </a:extLst>
            </p:cNvPr>
            <p:cNvSpPr/>
            <p:nvPr/>
          </p:nvSpPr>
          <p:spPr>
            <a:xfrm>
              <a:off x="2267205" y="3336571"/>
              <a:ext cx="22155" cy="22155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363" y="1"/>
                  </a:moveTo>
                  <a:cubicBezTo>
                    <a:pt x="140" y="1"/>
                    <a:pt x="1" y="168"/>
                    <a:pt x="1" y="363"/>
                  </a:cubicBezTo>
                  <a:cubicBezTo>
                    <a:pt x="1" y="559"/>
                    <a:pt x="140" y="726"/>
                    <a:pt x="363" y="726"/>
                  </a:cubicBezTo>
                  <a:cubicBezTo>
                    <a:pt x="559" y="726"/>
                    <a:pt x="726" y="559"/>
                    <a:pt x="726" y="363"/>
                  </a:cubicBezTo>
                  <a:cubicBezTo>
                    <a:pt x="726" y="168"/>
                    <a:pt x="559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02;p72">
              <a:extLst>
                <a:ext uri="{FF2B5EF4-FFF2-40B4-BE49-F238E27FC236}">
                  <a16:creationId xmlns:a16="http://schemas.microsoft.com/office/drawing/2014/main" id="{53BC1E1A-BB92-402E-9369-4D6A5894589E}"/>
                </a:ext>
              </a:extLst>
            </p:cNvPr>
            <p:cNvSpPr/>
            <p:nvPr/>
          </p:nvSpPr>
          <p:spPr>
            <a:xfrm>
              <a:off x="2390507" y="3336571"/>
              <a:ext cx="22125" cy="22155"/>
            </a:xfrm>
            <a:custGeom>
              <a:avLst/>
              <a:gdLst/>
              <a:ahLst/>
              <a:cxnLst/>
              <a:rect l="l" t="t" r="r" b="b"/>
              <a:pathLst>
                <a:path w="726" h="727" extrusionOk="0">
                  <a:moveTo>
                    <a:pt x="363" y="1"/>
                  </a:moveTo>
                  <a:cubicBezTo>
                    <a:pt x="167" y="1"/>
                    <a:pt x="0" y="168"/>
                    <a:pt x="0" y="363"/>
                  </a:cubicBezTo>
                  <a:cubicBezTo>
                    <a:pt x="0" y="559"/>
                    <a:pt x="167" y="726"/>
                    <a:pt x="363" y="726"/>
                  </a:cubicBezTo>
                  <a:cubicBezTo>
                    <a:pt x="558" y="726"/>
                    <a:pt x="725" y="559"/>
                    <a:pt x="725" y="363"/>
                  </a:cubicBezTo>
                  <a:cubicBezTo>
                    <a:pt x="725" y="168"/>
                    <a:pt x="558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203;p72">
              <a:extLst>
                <a:ext uri="{FF2B5EF4-FFF2-40B4-BE49-F238E27FC236}">
                  <a16:creationId xmlns:a16="http://schemas.microsoft.com/office/drawing/2014/main" id="{633CF407-CD9C-F540-BD84-AA774C37A283}"/>
                </a:ext>
              </a:extLst>
            </p:cNvPr>
            <p:cNvSpPr/>
            <p:nvPr/>
          </p:nvSpPr>
          <p:spPr>
            <a:xfrm>
              <a:off x="2513779" y="3336571"/>
              <a:ext cx="22125" cy="22155"/>
            </a:xfrm>
            <a:custGeom>
              <a:avLst/>
              <a:gdLst/>
              <a:ahLst/>
              <a:cxnLst/>
              <a:rect l="l" t="t" r="r" b="b"/>
              <a:pathLst>
                <a:path w="726" h="727" extrusionOk="0">
                  <a:moveTo>
                    <a:pt x="363" y="1"/>
                  </a:moveTo>
                  <a:cubicBezTo>
                    <a:pt x="168" y="1"/>
                    <a:pt x="0" y="168"/>
                    <a:pt x="0" y="363"/>
                  </a:cubicBezTo>
                  <a:cubicBezTo>
                    <a:pt x="0" y="559"/>
                    <a:pt x="168" y="726"/>
                    <a:pt x="363" y="726"/>
                  </a:cubicBezTo>
                  <a:cubicBezTo>
                    <a:pt x="586" y="726"/>
                    <a:pt x="726" y="559"/>
                    <a:pt x="726" y="363"/>
                  </a:cubicBezTo>
                  <a:cubicBezTo>
                    <a:pt x="726" y="168"/>
                    <a:pt x="586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204;p72">
              <a:extLst>
                <a:ext uri="{FF2B5EF4-FFF2-40B4-BE49-F238E27FC236}">
                  <a16:creationId xmlns:a16="http://schemas.microsoft.com/office/drawing/2014/main" id="{CD257CAB-2973-C04B-C7DD-9BD2D0FCA94F}"/>
                </a:ext>
              </a:extLst>
            </p:cNvPr>
            <p:cNvSpPr/>
            <p:nvPr/>
          </p:nvSpPr>
          <p:spPr>
            <a:xfrm>
              <a:off x="2282504" y="4083087"/>
              <a:ext cx="188793" cy="179406"/>
            </a:xfrm>
            <a:custGeom>
              <a:avLst/>
              <a:gdLst/>
              <a:ahLst/>
              <a:cxnLst/>
              <a:rect l="l" t="t" r="r" b="b"/>
              <a:pathLst>
                <a:path w="6195" h="5887" extrusionOk="0">
                  <a:moveTo>
                    <a:pt x="3098" y="0"/>
                  </a:moveTo>
                  <a:lnTo>
                    <a:pt x="2121" y="1953"/>
                  </a:lnTo>
                  <a:lnTo>
                    <a:pt x="1" y="2260"/>
                  </a:lnTo>
                  <a:lnTo>
                    <a:pt x="1535" y="3766"/>
                  </a:lnTo>
                  <a:lnTo>
                    <a:pt x="1173" y="5887"/>
                  </a:lnTo>
                  <a:lnTo>
                    <a:pt x="3098" y="4882"/>
                  </a:lnTo>
                  <a:lnTo>
                    <a:pt x="4995" y="5887"/>
                  </a:lnTo>
                  <a:lnTo>
                    <a:pt x="4632" y="3766"/>
                  </a:lnTo>
                  <a:lnTo>
                    <a:pt x="6194" y="2260"/>
                  </a:lnTo>
                  <a:lnTo>
                    <a:pt x="4046" y="1953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205;p72">
              <a:extLst>
                <a:ext uri="{FF2B5EF4-FFF2-40B4-BE49-F238E27FC236}">
                  <a16:creationId xmlns:a16="http://schemas.microsoft.com/office/drawing/2014/main" id="{CE67396C-EE38-3A99-2DB5-9B4AA1981495}"/>
                </a:ext>
              </a:extLst>
            </p:cNvPr>
            <p:cNvSpPr/>
            <p:nvPr/>
          </p:nvSpPr>
          <p:spPr>
            <a:xfrm>
              <a:off x="2476355" y="3805886"/>
              <a:ext cx="108034" cy="28098"/>
            </a:xfrm>
            <a:custGeom>
              <a:avLst/>
              <a:gdLst/>
              <a:ahLst/>
              <a:cxnLst/>
              <a:rect l="l" t="t" r="r" b="b"/>
              <a:pathLst>
                <a:path w="3545" h="922" extrusionOk="0">
                  <a:moveTo>
                    <a:pt x="559" y="1"/>
                  </a:moveTo>
                  <a:cubicBezTo>
                    <a:pt x="252" y="1"/>
                    <a:pt x="1" y="196"/>
                    <a:pt x="1" y="447"/>
                  </a:cubicBezTo>
                  <a:cubicBezTo>
                    <a:pt x="1" y="726"/>
                    <a:pt x="252" y="922"/>
                    <a:pt x="559" y="922"/>
                  </a:cubicBezTo>
                  <a:lnTo>
                    <a:pt x="2958" y="922"/>
                  </a:lnTo>
                  <a:cubicBezTo>
                    <a:pt x="3293" y="922"/>
                    <a:pt x="3544" y="726"/>
                    <a:pt x="3544" y="447"/>
                  </a:cubicBezTo>
                  <a:cubicBezTo>
                    <a:pt x="3544" y="196"/>
                    <a:pt x="3293" y="1"/>
                    <a:pt x="2958" y="1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206;p72">
              <a:extLst>
                <a:ext uri="{FF2B5EF4-FFF2-40B4-BE49-F238E27FC236}">
                  <a16:creationId xmlns:a16="http://schemas.microsoft.com/office/drawing/2014/main" id="{C3616545-7829-65A3-1F0F-3952B61566AF}"/>
                </a:ext>
              </a:extLst>
            </p:cNvPr>
            <p:cNvSpPr/>
            <p:nvPr/>
          </p:nvSpPr>
          <p:spPr>
            <a:xfrm>
              <a:off x="2605600" y="3694531"/>
              <a:ext cx="760138" cy="176877"/>
            </a:xfrm>
            <a:custGeom>
              <a:avLst/>
              <a:gdLst/>
              <a:ahLst/>
              <a:cxnLst/>
              <a:rect l="l" t="t" r="r" b="b"/>
              <a:pathLst>
                <a:path w="24943" h="5804" extrusionOk="0">
                  <a:moveTo>
                    <a:pt x="0" y="0"/>
                  </a:moveTo>
                  <a:lnTo>
                    <a:pt x="335" y="2148"/>
                  </a:lnTo>
                  <a:lnTo>
                    <a:pt x="865" y="5803"/>
                  </a:lnTo>
                  <a:lnTo>
                    <a:pt x="24942" y="5803"/>
                  </a:lnTo>
                  <a:cubicBezTo>
                    <a:pt x="24831" y="4855"/>
                    <a:pt x="24663" y="4018"/>
                    <a:pt x="24496" y="3292"/>
                  </a:cubicBezTo>
                  <a:cubicBezTo>
                    <a:pt x="24468" y="3292"/>
                    <a:pt x="24468" y="3264"/>
                    <a:pt x="24468" y="3264"/>
                  </a:cubicBezTo>
                  <a:cubicBezTo>
                    <a:pt x="23994" y="1228"/>
                    <a:pt x="23464" y="0"/>
                    <a:pt x="234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207;p72">
              <a:extLst>
                <a:ext uri="{FF2B5EF4-FFF2-40B4-BE49-F238E27FC236}">
                  <a16:creationId xmlns:a16="http://schemas.microsoft.com/office/drawing/2014/main" id="{BA6B6A65-5E5A-2CA9-4829-4568F249E27A}"/>
                </a:ext>
              </a:extLst>
            </p:cNvPr>
            <p:cNvSpPr/>
            <p:nvPr/>
          </p:nvSpPr>
          <p:spPr>
            <a:xfrm>
              <a:off x="3100422" y="4192766"/>
              <a:ext cx="118213" cy="119035"/>
            </a:xfrm>
            <a:custGeom>
              <a:avLst/>
              <a:gdLst/>
              <a:ahLst/>
              <a:cxnLst/>
              <a:rect l="l" t="t" r="r" b="b"/>
              <a:pathLst>
                <a:path w="3879" h="3906" extrusionOk="0">
                  <a:moveTo>
                    <a:pt x="1954" y="0"/>
                  </a:moveTo>
                  <a:cubicBezTo>
                    <a:pt x="1619" y="0"/>
                    <a:pt x="1340" y="84"/>
                    <a:pt x="1061" y="223"/>
                  </a:cubicBezTo>
                  <a:cubicBezTo>
                    <a:pt x="419" y="558"/>
                    <a:pt x="1" y="1200"/>
                    <a:pt x="1" y="1953"/>
                  </a:cubicBezTo>
                  <a:cubicBezTo>
                    <a:pt x="1" y="3041"/>
                    <a:pt x="866" y="3906"/>
                    <a:pt x="1954" y="3906"/>
                  </a:cubicBezTo>
                  <a:cubicBezTo>
                    <a:pt x="2093" y="3906"/>
                    <a:pt x="2205" y="3906"/>
                    <a:pt x="2344" y="3878"/>
                  </a:cubicBezTo>
                  <a:cubicBezTo>
                    <a:pt x="3237" y="3683"/>
                    <a:pt x="3879" y="2902"/>
                    <a:pt x="3879" y="1953"/>
                  </a:cubicBezTo>
                  <a:cubicBezTo>
                    <a:pt x="3879" y="893"/>
                    <a:pt x="3014" y="0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208;p72">
              <a:extLst>
                <a:ext uri="{FF2B5EF4-FFF2-40B4-BE49-F238E27FC236}">
                  <a16:creationId xmlns:a16="http://schemas.microsoft.com/office/drawing/2014/main" id="{797F153C-47F1-2A1F-7346-2994A13AB42D}"/>
                </a:ext>
              </a:extLst>
            </p:cNvPr>
            <p:cNvSpPr/>
            <p:nvPr/>
          </p:nvSpPr>
          <p:spPr>
            <a:xfrm>
              <a:off x="2643023" y="3948753"/>
              <a:ext cx="735453" cy="289086"/>
            </a:xfrm>
            <a:custGeom>
              <a:avLst/>
              <a:gdLst/>
              <a:ahLst/>
              <a:cxnLst/>
              <a:rect l="l" t="t" r="r" b="b"/>
              <a:pathLst>
                <a:path w="24133" h="9486" extrusionOk="0">
                  <a:moveTo>
                    <a:pt x="0" y="0"/>
                  </a:moveTo>
                  <a:lnTo>
                    <a:pt x="1032" y="7114"/>
                  </a:lnTo>
                  <a:cubicBezTo>
                    <a:pt x="1981" y="5691"/>
                    <a:pt x="3571" y="4771"/>
                    <a:pt x="5412" y="4771"/>
                  </a:cubicBezTo>
                  <a:cubicBezTo>
                    <a:pt x="7812" y="4771"/>
                    <a:pt x="9848" y="6417"/>
                    <a:pt x="10434" y="8621"/>
                  </a:cubicBezTo>
                  <a:cubicBezTo>
                    <a:pt x="10490" y="8900"/>
                    <a:pt x="10546" y="9207"/>
                    <a:pt x="10574" y="9486"/>
                  </a:cubicBezTo>
                  <a:lnTo>
                    <a:pt x="11773" y="9486"/>
                  </a:lnTo>
                  <a:cubicBezTo>
                    <a:pt x="11801" y="9207"/>
                    <a:pt x="11857" y="8900"/>
                    <a:pt x="11913" y="8621"/>
                  </a:cubicBezTo>
                  <a:cubicBezTo>
                    <a:pt x="12527" y="6417"/>
                    <a:pt x="14535" y="4771"/>
                    <a:pt x="16963" y="4771"/>
                  </a:cubicBezTo>
                  <a:cubicBezTo>
                    <a:pt x="19362" y="4771"/>
                    <a:pt x="21399" y="6417"/>
                    <a:pt x="21985" y="8621"/>
                  </a:cubicBezTo>
                  <a:cubicBezTo>
                    <a:pt x="22040" y="8900"/>
                    <a:pt x="22096" y="9207"/>
                    <a:pt x="22124" y="9486"/>
                  </a:cubicBezTo>
                  <a:lnTo>
                    <a:pt x="22822" y="9486"/>
                  </a:lnTo>
                  <a:cubicBezTo>
                    <a:pt x="23882" y="6054"/>
                    <a:pt x="24133" y="2790"/>
                    <a:pt x="23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28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3" name="Google Shape;4933;p60"/>
          <p:cNvSpPr txBox="1">
            <a:spLocks noGrp="1"/>
          </p:cNvSpPr>
          <p:nvPr>
            <p:ph type="title"/>
          </p:nvPr>
        </p:nvSpPr>
        <p:spPr>
          <a:xfrm>
            <a:off x="886950" y="1141450"/>
            <a:ext cx="73701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4934" name="Google Shape;4934;p60"/>
          <p:cNvSpPr txBox="1">
            <a:spLocks noGrp="1"/>
          </p:cNvSpPr>
          <p:nvPr>
            <p:ph type="subTitle" idx="1"/>
          </p:nvPr>
        </p:nvSpPr>
        <p:spPr>
          <a:xfrm>
            <a:off x="1296555" y="2570739"/>
            <a:ext cx="6576000" cy="3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Have a great time at the rest of Multiply Your Options </a:t>
            </a:r>
            <a:r>
              <a:rPr lang="en" dirty="0">
                <a:sym typeface="Wingdings" panose="05000000000000000000" pitchFamily="2" charset="2"/>
              </a:rPr>
              <a:t>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ym typeface="Wingdings" panose="05000000000000000000" pitchFamily="2" charset="2"/>
              </a:rPr>
              <a:t>If you have any questions for us, don’t hesitate to ask!</a:t>
            </a:r>
            <a:endParaRPr dirty="0"/>
          </a:p>
        </p:txBody>
      </p:sp>
      <p:sp>
        <p:nvSpPr>
          <p:cNvPr id="4935" name="Google Shape;4935;p60"/>
          <p:cNvSpPr/>
          <p:nvPr/>
        </p:nvSpPr>
        <p:spPr>
          <a:xfrm>
            <a:off x="8015230" y="820251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6" name="Google Shape;4936;p60"/>
          <p:cNvSpPr/>
          <p:nvPr/>
        </p:nvSpPr>
        <p:spPr>
          <a:xfrm>
            <a:off x="373855" y="598639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7" name="Google Shape;4937;p60"/>
          <p:cNvSpPr/>
          <p:nvPr/>
        </p:nvSpPr>
        <p:spPr>
          <a:xfrm>
            <a:off x="8091405" y="3756414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8" name="Google Shape;4938;p60"/>
          <p:cNvSpPr/>
          <p:nvPr/>
        </p:nvSpPr>
        <p:spPr>
          <a:xfrm>
            <a:off x="7752030" y="3023526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9" name="Google Shape;4939;p60"/>
          <p:cNvGrpSpPr/>
          <p:nvPr/>
        </p:nvGrpSpPr>
        <p:grpSpPr>
          <a:xfrm>
            <a:off x="164588" y="3388525"/>
            <a:ext cx="1668706" cy="1394398"/>
            <a:chOff x="5666175" y="1608631"/>
            <a:chExt cx="2764590" cy="2310137"/>
          </a:xfrm>
        </p:grpSpPr>
        <p:sp>
          <p:nvSpPr>
            <p:cNvPr id="4940" name="Google Shape;4940;p60"/>
            <p:cNvSpPr/>
            <p:nvPr/>
          </p:nvSpPr>
          <p:spPr>
            <a:xfrm>
              <a:off x="7094091" y="1632846"/>
              <a:ext cx="6965" cy="300414"/>
            </a:xfrm>
            <a:custGeom>
              <a:avLst/>
              <a:gdLst/>
              <a:ahLst/>
              <a:cxnLst/>
              <a:rect l="l" t="t" r="r" b="b"/>
              <a:pathLst>
                <a:path w="172" h="7419" extrusionOk="0">
                  <a:moveTo>
                    <a:pt x="0" y="0"/>
                  </a:moveTo>
                  <a:lnTo>
                    <a:pt x="0" y="7419"/>
                  </a:lnTo>
                  <a:lnTo>
                    <a:pt x="171" y="741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60"/>
            <p:cNvSpPr/>
            <p:nvPr/>
          </p:nvSpPr>
          <p:spPr>
            <a:xfrm>
              <a:off x="5890305" y="2706405"/>
              <a:ext cx="272676" cy="1197404"/>
            </a:xfrm>
            <a:custGeom>
              <a:avLst/>
              <a:gdLst/>
              <a:ahLst/>
              <a:cxnLst/>
              <a:rect l="l" t="t" r="r" b="b"/>
              <a:pathLst>
                <a:path w="6734" h="29571" extrusionOk="0">
                  <a:moveTo>
                    <a:pt x="3176" y="1"/>
                  </a:moveTo>
                  <a:lnTo>
                    <a:pt x="3057" y="1108"/>
                  </a:lnTo>
                  <a:lnTo>
                    <a:pt x="2438" y="6879"/>
                  </a:lnTo>
                  <a:lnTo>
                    <a:pt x="2438" y="6892"/>
                  </a:lnTo>
                  <a:lnTo>
                    <a:pt x="2411" y="7130"/>
                  </a:lnTo>
                  <a:lnTo>
                    <a:pt x="0" y="29570"/>
                  </a:lnTo>
                  <a:lnTo>
                    <a:pt x="3980" y="29570"/>
                  </a:lnTo>
                  <a:lnTo>
                    <a:pt x="5996" y="7841"/>
                  </a:lnTo>
                  <a:lnTo>
                    <a:pt x="6628" y="1108"/>
                  </a:lnTo>
                  <a:lnTo>
                    <a:pt x="6734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60"/>
            <p:cNvSpPr/>
            <p:nvPr/>
          </p:nvSpPr>
          <p:spPr>
            <a:xfrm>
              <a:off x="6051428" y="2706405"/>
              <a:ext cx="255103" cy="1196877"/>
            </a:xfrm>
            <a:custGeom>
              <a:avLst/>
              <a:gdLst/>
              <a:ahLst/>
              <a:cxnLst/>
              <a:rect l="l" t="t" r="r" b="b"/>
              <a:pathLst>
                <a:path w="6300" h="29558" extrusionOk="0">
                  <a:moveTo>
                    <a:pt x="2755" y="1"/>
                  </a:moveTo>
                  <a:lnTo>
                    <a:pt x="1" y="29557"/>
                  </a:lnTo>
                  <a:lnTo>
                    <a:pt x="3967" y="29557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60"/>
            <p:cNvSpPr/>
            <p:nvPr/>
          </p:nvSpPr>
          <p:spPr>
            <a:xfrm>
              <a:off x="6212025" y="2706405"/>
              <a:ext cx="238582" cy="1196877"/>
            </a:xfrm>
            <a:custGeom>
              <a:avLst/>
              <a:gdLst/>
              <a:ahLst/>
              <a:cxnLst/>
              <a:rect l="l" t="t" r="r" b="b"/>
              <a:pathLst>
                <a:path w="5892" h="29558" extrusionOk="0">
                  <a:moveTo>
                    <a:pt x="2333" y="1"/>
                  </a:moveTo>
                  <a:lnTo>
                    <a:pt x="1" y="29557"/>
                  </a:lnTo>
                  <a:lnTo>
                    <a:pt x="3981" y="29557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60"/>
            <p:cNvSpPr/>
            <p:nvPr/>
          </p:nvSpPr>
          <p:spPr>
            <a:xfrm>
              <a:off x="6373188" y="2706405"/>
              <a:ext cx="220927" cy="1196877"/>
            </a:xfrm>
            <a:custGeom>
              <a:avLst/>
              <a:gdLst/>
              <a:ahLst/>
              <a:cxnLst/>
              <a:rect l="l" t="t" r="r" b="b"/>
              <a:pathLst>
                <a:path w="5456" h="29558" extrusionOk="0">
                  <a:moveTo>
                    <a:pt x="1911" y="1"/>
                  </a:moveTo>
                  <a:lnTo>
                    <a:pt x="1" y="29557"/>
                  </a:lnTo>
                  <a:lnTo>
                    <a:pt x="3980" y="29557"/>
                  </a:lnTo>
                  <a:lnTo>
                    <a:pt x="5456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60"/>
            <p:cNvSpPr/>
            <p:nvPr/>
          </p:nvSpPr>
          <p:spPr>
            <a:xfrm>
              <a:off x="6534352" y="2706405"/>
              <a:ext cx="203839" cy="1196877"/>
            </a:xfrm>
            <a:custGeom>
              <a:avLst/>
              <a:gdLst/>
              <a:ahLst/>
              <a:cxnLst/>
              <a:rect l="l" t="t" r="r" b="b"/>
              <a:pathLst>
                <a:path w="5034" h="29558" extrusionOk="0">
                  <a:moveTo>
                    <a:pt x="1476" y="1"/>
                  </a:moveTo>
                  <a:lnTo>
                    <a:pt x="0" y="29557"/>
                  </a:lnTo>
                  <a:lnTo>
                    <a:pt x="3966" y="29557"/>
                  </a:lnTo>
                  <a:lnTo>
                    <a:pt x="5034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60"/>
            <p:cNvSpPr/>
            <p:nvPr/>
          </p:nvSpPr>
          <p:spPr>
            <a:xfrm>
              <a:off x="6694948" y="2706405"/>
              <a:ext cx="186792" cy="1196877"/>
            </a:xfrm>
            <a:custGeom>
              <a:avLst/>
              <a:gdLst/>
              <a:ahLst/>
              <a:cxnLst/>
              <a:rect l="l" t="t" r="r" b="b"/>
              <a:pathLst>
                <a:path w="4613" h="29558" extrusionOk="0">
                  <a:moveTo>
                    <a:pt x="1068" y="1"/>
                  </a:moveTo>
                  <a:lnTo>
                    <a:pt x="0" y="29557"/>
                  </a:lnTo>
                  <a:lnTo>
                    <a:pt x="3980" y="2955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60"/>
            <p:cNvSpPr/>
            <p:nvPr/>
          </p:nvSpPr>
          <p:spPr>
            <a:xfrm>
              <a:off x="6856071" y="2706405"/>
              <a:ext cx="169745" cy="1196877"/>
            </a:xfrm>
            <a:custGeom>
              <a:avLst/>
              <a:gdLst/>
              <a:ahLst/>
              <a:cxnLst/>
              <a:rect l="l" t="t" r="r" b="b"/>
              <a:pathLst>
                <a:path w="4192" h="29558" extrusionOk="0">
                  <a:moveTo>
                    <a:pt x="633" y="1"/>
                  </a:moveTo>
                  <a:lnTo>
                    <a:pt x="1" y="29557"/>
                  </a:lnTo>
                  <a:lnTo>
                    <a:pt x="3981" y="29557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60"/>
            <p:cNvSpPr/>
            <p:nvPr/>
          </p:nvSpPr>
          <p:spPr>
            <a:xfrm>
              <a:off x="7017234" y="2706405"/>
              <a:ext cx="160634" cy="1196877"/>
            </a:xfrm>
            <a:custGeom>
              <a:avLst/>
              <a:gdLst/>
              <a:ahLst/>
              <a:cxnLst/>
              <a:rect l="l" t="t" r="r" b="b"/>
              <a:pathLst>
                <a:path w="3967" h="29558" extrusionOk="0">
                  <a:moveTo>
                    <a:pt x="211" y="1"/>
                  </a:moveTo>
                  <a:lnTo>
                    <a:pt x="1" y="29557"/>
                  </a:lnTo>
                  <a:lnTo>
                    <a:pt x="3967" y="29557"/>
                  </a:lnTo>
                  <a:lnTo>
                    <a:pt x="3756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60"/>
            <p:cNvSpPr/>
            <p:nvPr/>
          </p:nvSpPr>
          <p:spPr>
            <a:xfrm>
              <a:off x="7169327" y="2706405"/>
              <a:ext cx="169704" cy="1196877"/>
            </a:xfrm>
            <a:custGeom>
              <a:avLst/>
              <a:gdLst/>
              <a:ahLst/>
              <a:cxnLst/>
              <a:rect l="l" t="t" r="r" b="b"/>
              <a:pathLst>
                <a:path w="4191" h="29558" extrusionOk="0">
                  <a:moveTo>
                    <a:pt x="0" y="1"/>
                  </a:moveTo>
                  <a:lnTo>
                    <a:pt x="211" y="29557"/>
                  </a:lnTo>
                  <a:lnTo>
                    <a:pt x="4190" y="29557"/>
                  </a:lnTo>
                  <a:lnTo>
                    <a:pt x="3558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60"/>
            <p:cNvSpPr/>
            <p:nvPr/>
          </p:nvSpPr>
          <p:spPr>
            <a:xfrm>
              <a:off x="7313362" y="2706405"/>
              <a:ext cx="186792" cy="1196877"/>
            </a:xfrm>
            <a:custGeom>
              <a:avLst/>
              <a:gdLst/>
              <a:ahLst/>
              <a:cxnLst/>
              <a:rect l="l" t="t" r="r" b="b"/>
              <a:pathLst>
                <a:path w="4613" h="29558" extrusionOk="0">
                  <a:moveTo>
                    <a:pt x="1" y="1"/>
                  </a:moveTo>
                  <a:lnTo>
                    <a:pt x="633" y="29557"/>
                  </a:lnTo>
                  <a:lnTo>
                    <a:pt x="4613" y="29557"/>
                  </a:lnTo>
                  <a:lnTo>
                    <a:pt x="3546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60"/>
            <p:cNvSpPr/>
            <p:nvPr/>
          </p:nvSpPr>
          <p:spPr>
            <a:xfrm>
              <a:off x="7456911" y="2706405"/>
              <a:ext cx="203880" cy="1196877"/>
            </a:xfrm>
            <a:custGeom>
              <a:avLst/>
              <a:gdLst/>
              <a:ahLst/>
              <a:cxnLst/>
              <a:rect l="l" t="t" r="r" b="b"/>
              <a:pathLst>
                <a:path w="5035" h="29558" extrusionOk="0">
                  <a:moveTo>
                    <a:pt x="1" y="1"/>
                  </a:moveTo>
                  <a:lnTo>
                    <a:pt x="1068" y="29557"/>
                  </a:lnTo>
                  <a:lnTo>
                    <a:pt x="5034" y="29557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60"/>
            <p:cNvSpPr/>
            <p:nvPr/>
          </p:nvSpPr>
          <p:spPr>
            <a:xfrm>
              <a:off x="7600986" y="2706405"/>
              <a:ext cx="220927" cy="1196877"/>
            </a:xfrm>
            <a:custGeom>
              <a:avLst/>
              <a:gdLst/>
              <a:ahLst/>
              <a:cxnLst/>
              <a:rect l="l" t="t" r="r" b="b"/>
              <a:pathLst>
                <a:path w="5456" h="29558" extrusionOk="0">
                  <a:moveTo>
                    <a:pt x="1" y="1"/>
                  </a:moveTo>
                  <a:lnTo>
                    <a:pt x="1476" y="29557"/>
                  </a:lnTo>
                  <a:lnTo>
                    <a:pt x="5456" y="29557"/>
                  </a:lnTo>
                  <a:lnTo>
                    <a:pt x="3545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60"/>
            <p:cNvSpPr/>
            <p:nvPr/>
          </p:nvSpPr>
          <p:spPr>
            <a:xfrm>
              <a:off x="7744535" y="2706405"/>
              <a:ext cx="238541" cy="1196877"/>
            </a:xfrm>
            <a:custGeom>
              <a:avLst/>
              <a:gdLst/>
              <a:ahLst/>
              <a:cxnLst/>
              <a:rect l="l" t="t" r="r" b="b"/>
              <a:pathLst>
                <a:path w="5891" h="29558" extrusionOk="0">
                  <a:moveTo>
                    <a:pt x="0" y="1"/>
                  </a:moveTo>
                  <a:lnTo>
                    <a:pt x="1911" y="29557"/>
                  </a:lnTo>
                  <a:lnTo>
                    <a:pt x="5890" y="29557"/>
                  </a:lnTo>
                  <a:lnTo>
                    <a:pt x="3558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60"/>
            <p:cNvSpPr/>
            <p:nvPr/>
          </p:nvSpPr>
          <p:spPr>
            <a:xfrm>
              <a:off x="7888610" y="2706405"/>
              <a:ext cx="255062" cy="1196877"/>
            </a:xfrm>
            <a:custGeom>
              <a:avLst/>
              <a:gdLst/>
              <a:ahLst/>
              <a:cxnLst/>
              <a:rect l="l" t="t" r="r" b="b"/>
              <a:pathLst>
                <a:path w="6299" h="29558" extrusionOk="0">
                  <a:moveTo>
                    <a:pt x="0" y="1"/>
                  </a:moveTo>
                  <a:lnTo>
                    <a:pt x="2332" y="29557"/>
                  </a:lnTo>
                  <a:lnTo>
                    <a:pt x="6299" y="29557"/>
                  </a:lnTo>
                  <a:lnTo>
                    <a:pt x="3545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60"/>
            <p:cNvSpPr/>
            <p:nvPr/>
          </p:nvSpPr>
          <p:spPr>
            <a:xfrm>
              <a:off x="8032118" y="2706405"/>
              <a:ext cx="272717" cy="1197404"/>
            </a:xfrm>
            <a:custGeom>
              <a:avLst/>
              <a:gdLst/>
              <a:ahLst/>
              <a:cxnLst/>
              <a:rect l="l" t="t" r="r" b="b"/>
              <a:pathLst>
                <a:path w="6735" h="29571" extrusionOk="0">
                  <a:moveTo>
                    <a:pt x="1" y="1"/>
                  </a:moveTo>
                  <a:lnTo>
                    <a:pt x="106" y="1108"/>
                  </a:lnTo>
                  <a:lnTo>
                    <a:pt x="726" y="7788"/>
                  </a:lnTo>
                  <a:lnTo>
                    <a:pt x="2755" y="29570"/>
                  </a:lnTo>
                  <a:lnTo>
                    <a:pt x="6734" y="29570"/>
                  </a:lnTo>
                  <a:lnTo>
                    <a:pt x="4323" y="7130"/>
                  </a:lnTo>
                  <a:lnTo>
                    <a:pt x="4297" y="6879"/>
                  </a:lnTo>
                  <a:lnTo>
                    <a:pt x="3664" y="1108"/>
                  </a:lnTo>
                  <a:lnTo>
                    <a:pt x="3545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60"/>
            <p:cNvSpPr/>
            <p:nvPr/>
          </p:nvSpPr>
          <p:spPr>
            <a:xfrm>
              <a:off x="5890305" y="2706405"/>
              <a:ext cx="221453" cy="273284"/>
            </a:xfrm>
            <a:custGeom>
              <a:avLst/>
              <a:gdLst/>
              <a:ahLst/>
              <a:cxnLst/>
              <a:rect l="l" t="t" r="r" b="b"/>
              <a:pathLst>
                <a:path w="5469" h="6749" extrusionOk="0">
                  <a:moveTo>
                    <a:pt x="1726" y="1"/>
                  </a:moveTo>
                  <a:cubicBezTo>
                    <a:pt x="1146" y="1846"/>
                    <a:pt x="580" y="3690"/>
                    <a:pt x="0" y="5535"/>
                  </a:cubicBezTo>
                  <a:cubicBezTo>
                    <a:pt x="53" y="5627"/>
                    <a:pt x="593" y="6616"/>
                    <a:pt x="1726" y="6734"/>
                  </a:cubicBezTo>
                  <a:cubicBezTo>
                    <a:pt x="1809" y="6744"/>
                    <a:pt x="1892" y="6749"/>
                    <a:pt x="1975" y="6749"/>
                  </a:cubicBezTo>
                  <a:cubicBezTo>
                    <a:pt x="2784" y="6749"/>
                    <a:pt x="3561" y="6289"/>
                    <a:pt x="3980" y="5535"/>
                  </a:cubicBezTo>
                  <a:lnTo>
                    <a:pt x="5469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60"/>
            <p:cNvSpPr/>
            <p:nvPr/>
          </p:nvSpPr>
          <p:spPr>
            <a:xfrm>
              <a:off x="6051428" y="2706405"/>
              <a:ext cx="211857" cy="272798"/>
            </a:xfrm>
            <a:custGeom>
              <a:avLst/>
              <a:gdLst/>
              <a:ahLst/>
              <a:cxnLst/>
              <a:rect l="l" t="t" r="r" b="b"/>
              <a:pathLst>
                <a:path w="5232" h="6737" extrusionOk="0">
                  <a:moveTo>
                    <a:pt x="1490" y="1"/>
                  </a:moveTo>
                  <a:cubicBezTo>
                    <a:pt x="989" y="1846"/>
                    <a:pt x="488" y="3690"/>
                    <a:pt x="1" y="5535"/>
                  </a:cubicBezTo>
                  <a:cubicBezTo>
                    <a:pt x="27" y="5575"/>
                    <a:pt x="633" y="6682"/>
                    <a:pt x="1885" y="6734"/>
                  </a:cubicBezTo>
                  <a:cubicBezTo>
                    <a:pt x="1918" y="6736"/>
                    <a:pt x="1951" y="6737"/>
                    <a:pt x="1984" y="6737"/>
                  </a:cubicBezTo>
                  <a:cubicBezTo>
                    <a:pt x="2804" y="6737"/>
                    <a:pt x="3574" y="6270"/>
                    <a:pt x="3967" y="5535"/>
                  </a:cubicBezTo>
                  <a:lnTo>
                    <a:pt x="5232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60"/>
            <p:cNvSpPr/>
            <p:nvPr/>
          </p:nvSpPr>
          <p:spPr>
            <a:xfrm>
              <a:off x="6212025" y="2706405"/>
              <a:ext cx="202827" cy="272757"/>
            </a:xfrm>
            <a:custGeom>
              <a:avLst/>
              <a:gdLst/>
              <a:ahLst/>
              <a:cxnLst/>
              <a:rect l="l" t="t" r="r" b="b"/>
              <a:pathLst>
                <a:path w="5009" h="6736" extrusionOk="0">
                  <a:moveTo>
                    <a:pt x="1266" y="1"/>
                  </a:moveTo>
                  <a:cubicBezTo>
                    <a:pt x="844" y="1846"/>
                    <a:pt x="423" y="3690"/>
                    <a:pt x="1" y="5535"/>
                  </a:cubicBezTo>
                  <a:cubicBezTo>
                    <a:pt x="386" y="6266"/>
                    <a:pt x="1145" y="6735"/>
                    <a:pt x="1963" y="6735"/>
                  </a:cubicBezTo>
                  <a:cubicBezTo>
                    <a:pt x="1986" y="6735"/>
                    <a:pt x="2008" y="6735"/>
                    <a:pt x="2030" y="6734"/>
                  </a:cubicBezTo>
                  <a:cubicBezTo>
                    <a:pt x="2847" y="6721"/>
                    <a:pt x="3598" y="6260"/>
                    <a:pt x="3981" y="5535"/>
                  </a:cubicBezTo>
                  <a:lnTo>
                    <a:pt x="5008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60"/>
            <p:cNvSpPr/>
            <p:nvPr/>
          </p:nvSpPr>
          <p:spPr>
            <a:xfrm>
              <a:off x="6373188" y="2706405"/>
              <a:ext cx="193716" cy="275511"/>
            </a:xfrm>
            <a:custGeom>
              <a:avLst/>
              <a:gdLst/>
              <a:ahLst/>
              <a:cxnLst/>
              <a:rect l="l" t="t" r="r" b="b"/>
              <a:pathLst>
                <a:path w="4784" h="6804" extrusionOk="0">
                  <a:moveTo>
                    <a:pt x="1028" y="1"/>
                  </a:moveTo>
                  <a:cubicBezTo>
                    <a:pt x="686" y="1846"/>
                    <a:pt x="343" y="3690"/>
                    <a:pt x="1" y="5535"/>
                  </a:cubicBezTo>
                  <a:cubicBezTo>
                    <a:pt x="377" y="6301"/>
                    <a:pt x="1149" y="6804"/>
                    <a:pt x="1985" y="6804"/>
                  </a:cubicBezTo>
                  <a:cubicBezTo>
                    <a:pt x="2026" y="6804"/>
                    <a:pt x="2067" y="6803"/>
                    <a:pt x="2109" y="6800"/>
                  </a:cubicBezTo>
                  <a:cubicBezTo>
                    <a:pt x="2900" y="6761"/>
                    <a:pt x="3624" y="6273"/>
                    <a:pt x="3980" y="5535"/>
                  </a:cubicBezTo>
                  <a:lnTo>
                    <a:pt x="4784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60"/>
            <p:cNvSpPr/>
            <p:nvPr/>
          </p:nvSpPr>
          <p:spPr>
            <a:xfrm>
              <a:off x="6534352" y="2706405"/>
              <a:ext cx="184119" cy="278345"/>
            </a:xfrm>
            <a:custGeom>
              <a:avLst/>
              <a:gdLst/>
              <a:ahLst/>
              <a:cxnLst/>
              <a:rect l="l" t="t" r="r" b="b"/>
              <a:pathLst>
                <a:path w="4547" h="6874" extrusionOk="0">
                  <a:moveTo>
                    <a:pt x="804" y="1"/>
                  </a:moveTo>
                  <a:lnTo>
                    <a:pt x="0" y="5535"/>
                  </a:lnTo>
                  <a:cubicBezTo>
                    <a:pt x="357" y="6349"/>
                    <a:pt x="1153" y="6874"/>
                    <a:pt x="1998" y="6874"/>
                  </a:cubicBezTo>
                  <a:cubicBezTo>
                    <a:pt x="2057" y="6874"/>
                    <a:pt x="2115" y="6871"/>
                    <a:pt x="2174" y="6866"/>
                  </a:cubicBezTo>
                  <a:cubicBezTo>
                    <a:pt x="2965" y="6787"/>
                    <a:pt x="3650" y="6273"/>
                    <a:pt x="3966" y="5535"/>
                  </a:cubicBezTo>
                  <a:lnTo>
                    <a:pt x="4546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60"/>
            <p:cNvSpPr/>
            <p:nvPr/>
          </p:nvSpPr>
          <p:spPr>
            <a:xfrm>
              <a:off x="6694948" y="2706405"/>
              <a:ext cx="175049" cy="276240"/>
            </a:xfrm>
            <a:custGeom>
              <a:avLst/>
              <a:gdLst/>
              <a:ahLst/>
              <a:cxnLst/>
              <a:rect l="l" t="t" r="r" b="b"/>
              <a:pathLst>
                <a:path w="4323" h="6822" extrusionOk="0">
                  <a:moveTo>
                    <a:pt x="580" y="1"/>
                  </a:moveTo>
                  <a:lnTo>
                    <a:pt x="0" y="5535"/>
                  </a:lnTo>
                  <a:cubicBezTo>
                    <a:pt x="413" y="6336"/>
                    <a:pt x="1204" y="6821"/>
                    <a:pt x="2026" y="6821"/>
                  </a:cubicBezTo>
                  <a:cubicBezTo>
                    <a:pt x="2123" y="6821"/>
                    <a:pt x="2222" y="6814"/>
                    <a:pt x="2320" y="6800"/>
                  </a:cubicBezTo>
                  <a:cubicBezTo>
                    <a:pt x="3440" y="6642"/>
                    <a:pt x="3940" y="5614"/>
                    <a:pt x="3980" y="5535"/>
                  </a:cubicBezTo>
                  <a:lnTo>
                    <a:pt x="4323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60"/>
            <p:cNvSpPr/>
            <p:nvPr/>
          </p:nvSpPr>
          <p:spPr>
            <a:xfrm>
              <a:off x="6856071" y="2706405"/>
              <a:ext cx="165452" cy="270935"/>
            </a:xfrm>
            <a:custGeom>
              <a:avLst/>
              <a:gdLst/>
              <a:ahLst/>
              <a:cxnLst/>
              <a:rect l="l" t="t" r="r" b="b"/>
              <a:pathLst>
                <a:path w="4086" h="6691" extrusionOk="0">
                  <a:moveTo>
                    <a:pt x="344" y="1"/>
                  </a:moveTo>
                  <a:lnTo>
                    <a:pt x="1" y="5535"/>
                  </a:lnTo>
                  <a:cubicBezTo>
                    <a:pt x="439" y="6253"/>
                    <a:pt x="1204" y="6691"/>
                    <a:pt x="2014" y="6691"/>
                  </a:cubicBezTo>
                  <a:cubicBezTo>
                    <a:pt x="2081" y="6691"/>
                    <a:pt x="2148" y="6688"/>
                    <a:pt x="2215" y="6682"/>
                  </a:cubicBezTo>
                  <a:cubicBezTo>
                    <a:pt x="3348" y="6576"/>
                    <a:pt x="3915" y="5627"/>
                    <a:pt x="3981" y="5535"/>
                  </a:cubicBezTo>
                  <a:lnTo>
                    <a:pt x="4086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60"/>
            <p:cNvSpPr/>
            <p:nvPr/>
          </p:nvSpPr>
          <p:spPr>
            <a:xfrm>
              <a:off x="7017234" y="2706405"/>
              <a:ext cx="160634" cy="272717"/>
            </a:xfrm>
            <a:custGeom>
              <a:avLst/>
              <a:gdLst/>
              <a:ahLst/>
              <a:cxnLst/>
              <a:rect l="l" t="t" r="r" b="b"/>
              <a:pathLst>
                <a:path w="3967" h="6735" extrusionOk="0">
                  <a:moveTo>
                    <a:pt x="106" y="1"/>
                  </a:moveTo>
                  <a:cubicBezTo>
                    <a:pt x="66" y="1846"/>
                    <a:pt x="40" y="3690"/>
                    <a:pt x="1" y="5535"/>
                  </a:cubicBezTo>
                  <a:cubicBezTo>
                    <a:pt x="383" y="6273"/>
                    <a:pt x="1147" y="6734"/>
                    <a:pt x="1977" y="6734"/>
                  </a:cubicBezTo>
                  <a:cubicBezTo>
                    <a:pt x="2820" y="6734"/>
                    <a:pt x="3585" y="6273"/>
                    <a:pt x="3967" y="5535"/>
                  </a:cubicBezTo>
                  <a:lnTo>
                    <a:pt x="3861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60"/>
            <p:cNvSpPr/>
            <p:nvPr/>
          </p:nvSpPr>
          <p:spPr>
            <a:xfrm>
              <a:off x="7173579" y="2706405"/>
              <a:ext cx="165452" cy="275511"/>
            </a:xfrm>
            <a:custGeom>
              <a:avLst/>
              <a:gdLst/>
              <a:ahLst/>
              <a:cxnLst/>
              <a:rect l="l" t="t" r="r" b="b"/>
              <a:pathLst>
                <a:path w="4086" h="6804" extrusionOk="0">
                  <a:moveTo>
                    <a:pt x="0" y="1"/>
                  </a:moveTo>
                  <a:cubicBezTo>
                    <a:pt x="27" y="1846"/>
                    <a:pt x="66" y="3690"/>
                    <a:pt x="106" y="5535"/>
                  </a:cubicBezTo>
                  <a:cubicBezTo>
                    <a:pt x="482" y="6313"/>
                    <a:pt x="1264" y="6804"/>
                    <a:pt x="2112" y="6804"/>
                  </a:cubicBezTo>
                  <a:cubicBezTo>
                    <a:pt x="2155" y="6804"/>
                    <a:pt x="2198" y="6803"/>
                    <a:pt x="2241" y="6800"/>
                  </a:cubicBezTo>
                  <a:cubicBezTo>
                    <a:pt x="3031" y="6747"/>
                    <a:pt x="3730" y="6260"/>
                    <a:pt x="4085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60"/>
            <p:cNvSpPr/>
            <p:nvPr/>
          </p:nvSpPr>
          <p:spPr>
            <a:xfrm>
              <a:off x="7325105" y="2706405"/>
              <a:ext cx="175049" cy="272798"/>
            </a:xfrm>
            <a:custGeom>
              <a:avLst/>
              <a:gdLst/>
              <a:ahLst/>
              <a:cxnLst/>
              <a:rect l="l" t="t" r="r" b="b"/>
              <a:pathLst>
                <a:path w="4323" h="6737" extrusionOk="0">
                  <a:moveTo>
                    <a:pt x="1" y="1"/>
                  </a:moveTo>
                  <a:cubicBezTo>
                    <a:pt x="106" y="1846"/>
                    <a:pt x="225" y="3690"/>
                    <a:pt x="343" y="5535"/>
                  </a:cubicBezTo>
                  <a:cubicBezTo>
                    <a:pt x="736" y="6270"/>
                    <a:pt x="1506" y="6737"/>
                    <a:pt x="2326" y="6737"/>
                  </a:cubicBezTo>
                  <a:cubicBezTo>
                    <a:pt x="2359" y="6737"/>
                    <a:pt x="2392" y="6736"/>
                    <a:pt x="2425" y="6734"/>
                  </a:cubicBezTo>
                  <a:cubicBezTo>
                    <a:pt x="3677" y="6695"/>
                    <a:pt x="4297" y="5575"/>
                    <a:pt x="4323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60"/>
            <p:cNvSpPr/>
            <p:nvPr/>
          </p:nvSpPr>
          <p:spPr>
            <a:xfrm>
              <a:off x="7476672" y="2706405"/>
              <a:ext cx="184119" cy="272757"/>
            </a:xfrm>
            <a:custGeom>
              <a:avLst/>
              <a:gdLst/>
              <a:ahLst/>
              <a:cxnLst/>
              <a:rect l="l" t="t" r="r" b="b"/>
              <a:pathLst>
                <a:path w="4547" h="6736" extrusionOk="0">
                  <a:moveTo>
                    <a:pt x="0" y="1"/>
                  </a:moveTo>
                  <a:cubicBezTo>
                    <a:pt x="198" y="1846"/>
                    <a:pt x="382" y="3690"/>
                    <a:pt x="580" y="5535"/>
                  </a:cubicBezTo>
                  <a:cubicBezTo>
                    <a:pt x="965" y="6266"/>
                    <a:pt x="1724" y="6735"/>
                    <a:pt x="2542" y="6735"/>
                  </a:cubicBezTo>
                  <a:cubicBezTo>
                    <a:pt x="2565" y="6735"/>
                    <a:pt x="2587" y="6735"/>
                    <a:pt x="2609" y="6734"/>
                  </a:cubicBezTo>
                  <a:cubicBezTo>
                    <a:pt x="3426" y="6721"/>
                    <a:pt x="4164" y="6260"/>
                    <a:pt x="4546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60"/>
            <p:cNvSpPr/>
            <p:nvPr/>
          </p:nvSpPr>
          <p:spPr>
            <a:xfrm>
              <a:off x="7628198" y="2706405"/>
              <a:ext cx="193716" cy="275430"/>
            </a:xfrm>
            <a:custGeom>
              <a:avLst/>
              <a:gdLst/>
              <a:ahLst/>
              <a:cxnLst/>
              <a:rect l="l" t="t" r="r" b="b"/>
              <a:pathLst>
                <a:path w="4784" h="6802" extrusionOk="0">
                  <a:moveTo>
                    <a:pt x="1" y="1"/>
                  </a:moveTo>
                  <a:cubicBezTo>
                    <a:pt x="277" y="1846"/>
                    <a:pt x="541" y="3690"/>
                    <a:pt x="804" y="5535"/>
                  </a:cubicBezTo>
                  <a:cubicBezTo>
                    <a:pt x="1177" y="6306"/>
                    <a:pt x="1950" y="6801"/>
                    <a:pt x="2795" y="6801"/>
                  </a:cubicBezTo>
                  <a:cubicBezTo>
                    <a:pt x="2816" y="6801"/>
                    <a:pt x="2838" y="6801"/>
                    <a:pt x="2860" y="6800"/>
                  </a:cubicBezTo>
                  <a:cubicBezTo>
                    <a:pt x="3677" y="6774"/>
                    <a:pt x="4428" y="6286"/>
                    <a:pt x="4784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60"/>
            <p:cNvSpPr/>
            <p:nvPr/>
          </p:nvSpPr>
          <p:spPr>
            <a:xfrm>
              <a:off x="7779724" y="2706405"/>
              <a:ext cx="203353" cy="268101"/>
            </a:xfrm>
            <a:custGeom>
              <a:avLst/>
              <a:gdLst/>
              <a:ahLst/>
              <a:cxnLst/>
              <a:rect l="l" t="t" r="r" b="b"/>
              <a:pathLst>
                <a:path w="5022" h="6621" extrusionOk="0">
                  <a:moveTo>
                    <a:pt x="1" y="1"/>
                  </a:moveTo>
                  <a:lnTo>
                    <a:pt x="1042" y="5535"/>
                  </a:lnTo>
                  <a:cubicBezTo>
                    <a:pt x="1490" y="6207"/>
                    <a:pt x="2231" y="6620"/>
                    <a:pt x="3033" y="6620"/>
                  </a:cubicBezTo>
                  <a:cubicBezTo>
                    <a:pt x="3081" y="6620"/>
                    <a:pt x="3129" y="6619"/>
                    <a:pt x="3177" y="6616"/>
                  </a:cubicBezTo>
                  <a:cubicBezTo>
                    <a:pt x="4336" y="6550"/>
                    <a:pt x="4956" y="5627"/>
                    <a:pt x="5021" y="5535"/>
                  </a:cubicBezTo>
                  <a:lnTo>
                    <a:pt x="3756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60"/>
            <p:cNvSpPr/>
            <p:nvPr/>
          </p:nvSpPr>
          <p:spPr>
            <a:xfrm>
              <a:off x="7931816" y="2706405"/>
              <a:ext cx="211857" cy="270692"/>
            </a:xfrm>
            <a:custGeom>
              <a:avLst/>
              <a:gdLst/>
              <a:ahLst/>
              <a:cxnLst/>
              <a:rect l="l" t="t" r="r" b="b"/>
              <a:pathLst>
                <a:path w="5232" h="6685" extrusionOk="0">
                  <a:moveTo>
                    <a:pt x="0" y="1"/>
                  </a:moveTo>
                  <a:lnTo>
                    <a:pt x="1265" y="5535"/>
                  </a:lnTo>
                  <a:cubicBezTo>
                    <a:pt x="1683" y="6243"/>
                    <a:pt x="2439" y="6684"/>
                    <a:pt x="3244" y="6684"/>
                  </a:cubicBezTo>
                  <a:cubicBezTo>
                    <a:pt x="3279" y="6684"/>
                    <a:pt x="3313" y="6683"/>
                    <a:pt x="3347" y="6682"/>
                  </a:cubicBezTo>
                  <a:cubicBezTo>
                    <a:pt x="4573" y="6629"/>
                    <a:pt x="5192" y="5601"/>
                    <a:pt x="5232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60"/>
            <p:cNvSpPr/>
            <p:nvPr/>
          </p:nvSpPr>
          <p:spPr>
            <a:xfrm>
              <a:off x="8083342" y="2706405"/>
              <a:ext cx="221494" cy="271178"/>
            </a:xfrm>
            <a:custGeom>
              <a:avLst/>
              <a:gdLst/>
              <a:ahLst/>
              <a:cxnLst/>
              <a:rect l="l" t="t" r="r" b="b"/>
              <a:pathLst>
                <a:path w="5470" h="6697" extrusionOk="0">
                  <a:moveTo>
                    <a:pt x="1" y="1"/>
                  </a:moveTo>
                  <a:cubicBezTo>
                    <a:pt x="502" y="1846"/>
                    <a:pt x="989" y="3690"/>
                    <a:pt x="1490" y="5535"/>
                  </a:cubicBezTo>
                  <a:cubicBezTo>
                    <a:pt x="1931" y="6251"/>
                    <a:pt x="2696" y="6697"/>
                    <a:pt x="3492" y="6697"/>
                  </a:cubicBezTo>
                  <a:cubicBezTo>
                    <a:pt x="3576" y="6697"/>
                    <a:pt x="3659" y="6692"/>
                    <a:pt x="3743" y="6682"/>
                  </a:cubicBezTo>
                  <a:cubicBezTo>
                    <a:pt x="4850" y="6550"/>
                    <a:pt x="5403" y="5641"/>
                    <a:pt x="5469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60"/>
            <p:cNvSpPr/>
            <p:nvPr/>
          </p:nvSpPr>
          <p:spPr>
            <a:xfrm>
              <a:off x="5960197" y="1794496"/>
              <a:ext cx="1137110" cy="911932"/>
            </a:xfrm>
            <a:custGeom>
              <a:avLst/>
              <a:gdLst/>
              <a:ahLst/>
              <a:cxnLst/>
              <a:rect l="l" t="t" r="r" b="b"/>
              <a:pathLst>
                <a:path w="28082" h="22521" extrusionOk="0">
                  <a:moveTo>
                    <a:pt x="28081" y="1"/>
                  </a:moveTo>
                  <a:cubicBezTo>
                    <a:pt x="24550" y="3849"/>
                    <a:pt x="20162" y="8105"/>
                    <a:pt x="14838" y="12374"/>
                  </a:cubicBezTo>
                  <a:cubicBezTo>
                    <a:pt x="9567" y="16604"/>
                    <a:pt x="4494" y="19925"/>
                    <a:pt x="0" y="22521"/>
                  </a:cubicBezTo>
                  <a:lnTo>
                    <a:pt x="3743" y="22521"/>
                  </a:lnTo>
                  <a:cubicBezTo>
                    <a:pt x="7511" y="19793"/>
                    <a:pt x="11557" y="16578"/>
                    <a:pt x="15708" y="12809"/>
                  </a:cubicBezTo>
                  <a:cubicBezTo>
                    <a:pt x="20557" y="8395"/>
                    <a:pt x="24655" y="4033"/>
                    <a:pt x="28081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60"/>
            <p:cNvSpPr/>
            <p:nvPr/>
          </p:nvSpPr>
          <p:spPr>
            <a:xfrm>
              <a:off x="6111723" y="1794496"/>
              <a:ext cx="985587" cy="911932"/>
            </a:xfrm>
            <a:custGeom>
              <a:avLst/>
              <a:gdLst/>
              <a:ahLst/>
              <a:cxnLst/>
              <a:rect l="l" t="t" r="r" b="b"/>
              <a:pathLst>
                <a:path w="24340" h="22521" extrusionOk="0">
                  <a:moveTo>
                    <a:pt x="24339" y="1"/>
                  </a:moveTo>
                  <a:lnTo>
                    <a:pt x="17387" y="7602"/>
                  </a:lnTo>
                  <a:lnTo>
                    <a:pt x="17387" y="7602"/>
                  </a:lnTo>
                  <a:cubicBezTo>
                    <a:pt x="19967" y="4984"/>
                    <a:pt x="22279" y="2427"/>
                    <a:pt x="24339" y="1"/>
                  </a:cubicBezTo>
                  <a:close/>
                  <a:moveTo>
                    <a:pt x="17387" y="7602"/>
                  </a:moveTo>
                  <a:lnTo>
                    <a:pt x="17387" y="7602"/>
                  </a:lnTo>
                  <a:cubicBezTo>
                    <a:pt x="15875" y="9137"/>
                    <a:pt x="14271" y="10693"/>
                    <a:pt x="12572" y="12256"/>
                  </a:cubicBezTo>
                  <a:cubicBezTo>
                    <a:pt x="8197" y="16275"/>
                    <a:pt x="3941" y="19674"/>
                    <a:pt x="1" y="22521"/>
                  </a:cubicBezTo>
                  <a:lnTo>
                    <a:pt x="3743" y="22521"/>
                  </a:lnTo>
                  <a:lnTo>
                    <a:pt x="17387" y="7602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60"/>
            <p:cNvSpPr/>
            <p:nvPr/>
          </p:nvSpPr>
          <p:spPr>
            <a:xfrm>
              <a:off x="6263249" y="1794496"/>
              <a:ext cx="834065" cy="911932"/>
            </a:xfrm>
            <a:custGeom>
              <a:avLst/>
              <a:gdLst/>
              <a:ahLst/>
              <a:cxnLst/>
              <a:rect l="l" t="t" r="r" b="b"/>
              <a:pathLst>
                <a:path w="20598" h="22521" extrusionOk="0">
                  <a:moveTo>
                    <a:pt x="20597" y="1"/>
                  </a:moveTo>
                  <a:lnTo>
                    <a:pt x="1" y="22521"/>
                  </a:lnTo>
                  <a:lnTo>
                    <a:pt x="3743" y="22521"/>
                  </a:lnTo>
                  <a:lnTo>
                    <a:pt x="20597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60"/>
            <p:cNvSpPr/>
            <p:nvPr/>
          </p:nvSpPr>
          <p:spPr>
            <a:xfrm>
              <a:off x="6414815" y="1794496"/>
              <a:ext cx="682501" cy="911932"/>
            </a:xfrm>
            <a:custGeom>
              <a:avLst/>
              <a:gdLst/>
              <a:ahLst/>
              <a:cxnLst/>
              <a:rect l="l" t="t" r="r" b="b"/>
              <a:pathLst>
                <a:path w="16855" h="22521" extrusionOk="0">
                  <a:moveTo>
                    <a:pt x="16854" y="1"/>
                  </a:moveTo>
                  <a:lnTo>
                    <a:pt x="0" y="22521"/>
                  </a:lnTo>
                  <a:lnTo>
                    <a:pt x="3756" y="22521"/>
                  </a:lnTo>
                  <a:lnTo>
                    <a:pt x="16854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60"/>
            <p:cNvSpPr/>
            <p:nvPr/>
          </p:nvSpPr>
          <p:spPr>
            <a:xfrm>
              <a:off x="6566868" y="1794496"/>
              <a:ext cx="530452" cy="911932"/>
            </a:xfrm>
            <a:custGeom>
              <a:avLst/>
              <a:gdLst/>
              <a:ahLst/>
              <a:cxnLst/>
              <a:rect l="l" t="t" r="r" b="b"/>
              <a:pathLst>
                <a:path w="13100" h="22521" extrusionOk="0">
                  <a:moveTo>
                    <a:pt x="13099" y="1"/>
                  </a:moveTo>
                  <a:lnTo>
                    <a:pt x="1" y="22521"/>
                  </a:lnTo>
                  <a:lnTo>
                    <a:pt x="3743" y="22521"/>
                  </a:lnTo>
                  <a:lnTo>
                    <a:pt x="13099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60"/>
            <p:cNvSpPr/>
            <p:nvPr/>
          </p:nvSpPr>
          <p:spPr>
            <a:xfrm>
              <a:off x="6718434" y="1794496"/>
              <a:ext cx="378888" cy="911932"/>
            </a:xfrm>
            <a:custGeom>
              <a:avLst/>
              <a:gdLst/>
              <a:ahLst/>
              <a:cxnLst/>
              <a:rect l="l" t="t" r="r" b="b"/>
              <a:pathLst>
                <a:path w="9357" h="22521" extrusionOk="0">
                  <a:moveTo>
                    <a:pt x="9356" y="1"/>
                  </a:moveTo>
                  <a:lnTo>
                    <a:pt x="0" y="22521"/>
                  </a:lnTo>
                  <a:lnTo>
                    <a:pt x="3743" y="22521"/>
                  </a:lnTo>
                  <a:lnTo>
                    <a:pt x="9356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60"/>
            <p:cNvSpPr/>
            <p:nvPr/>
          </p:nvSpPr>
          <p:spPr>
            <a:xfrm>
              <a:off x="6869960" y="1794496"/>
              <a:ext cx="227365" cy="911932"/>
            </a:xfrm>
            <a:custGeom>
              <a:avLst/>
              <a:gdLst/>
              <a:ahLst/>
              <a:cxnLst/>
              <a:rect l="l" t="t" r="r" b="b"/>
              <a:pathLst>
                <a:path w="5615" h="22521" extrusionOk="0">
                  <a:moveTo>
                    <a:pt x="5614" y="1"/>
                  </a:moveTo>
                  <a:lnTo>
                    <a:pt x="1" y="22521"/>
                  </a:lnTo>
                  <a:lnTo>
                    <a:pt x="3743" y="22521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60"/>
            <p:cNvSpPr/>
            <p:nvPr/>
          </p:nvSpPr>
          <p:spPr>
            <a:xfrm>
              <a:off x="7021486" y="1794496"/>
              <a:ext cx="152130" cy="911932"/>
            </a:xfrm>
            <a:custGeom>
              <a:avLst/>
              <a:gdLst/>
              <a:ahLst/>
              <a:cxnLst/>
              <a:rect l="l" t="t" r="r" b="b"/>
              <a:pathLst>
                <a:path w="3757" h="22521" extrusionOk="0">
                  <a:moveTo>
                    <a:pt x="1872" y="1"/>
                  </a:moveTo>
                  <a:lnTo>
                    <a:pt x="1" y="22521"/>
                  </a:lnTo>
                  <a:lnTo>
                    <a:pt x="3756" y="2252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60"/>
            <p:cNvSpPr/>
            <p:nvPr/>
          </p:nvSpPr>
          <p:spPr>
            <a:xfrm>
              <a:off x="7097290" y="1794496"/>
              <a:ext cx="227851" cy="911932"/>
            </a:xfrm>
            <a:custGeom>
              <a:avLst/>
              <a:gdLst/>
              <a:ahLst/>
              <a:cxnLst/>
              <a:rect l="l" t="t" r="r" b="b"/>
              <a:pathLst>
                <a:path w="5627" h="22521" extrusionOk="0">
                  <a:moveTo>
                    <a:pt x="0" y="1"/>
                  </a:moveTo>
                  <a:lnTo>
                    <a:pt x="1884" y="22521"/>
                  </a:lnTo>
                  <a:lnTo>
                    <a:pt x="5627" y="22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60"/>
            <p:cNvSpPr/>
            <p:nvPr/>
          </p:nvSpPr>
          <p:spPr>
            <a:xfrm>
              <a:off x="7097290" y="1794496"/>
              <a:ext cx="379415" cy="911932"/>
            </a:xfrm>
            <a:custGeom>
              <a:avLst/>
              <a:gdLst/>
              <a:ahLst/>
              <a:cxnLst/>
              <a:rect l="l" t="t" r="r" b="b"/>
              <a:pathLst>
                <a:path w="9370" h="22521" extrusionOk="0">
                  <a:moveTo>
                    <a:pt x="0" y="1"/>
                  </a:moveTo>
                  <a:lnTo>
                    <a:pt x="5627" y="22521"/>
                  </a:lnTo>
                  <a:lnTo>
                    <a:pt x="9369" y="22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60"/>
            <p:cNvSpPr/>
            <p:nvPr/>
          </p:nvSpPr>
          <p:spPr>
            <a:xfrm>
              <a:off x="7097290" y="1794496"/>
              <a:ext cx="530938" cy="911932"/>
            </a:xfrm>
            <a:custGeom>
              <a:avLst/>
              <a:gdLst/>
              <a:ahLst/>
              <a:cxnLst/>
              <a:rect l="l" t="t" r="r" b="b"/>
              <a:pathLst>
                <a:path w="13112" h="22521" extrusionOk="0">
                  <a:moveTo>
                    <a:pt x="0" y="1"/>
                  </a:moveTo>
                  <a:lnTo>
                    <a:pt x="9369" y="22521"/>
                  </a:lnTo>
                  <a:lnTo>
                    <a:pt x="13112" y="22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60"/>
            <p:cNvSpPr/>
            <p:nvPr/>
          </p:nvSpPr>
          <p:spPr>
            <a:xfrm>
              <a:off x="7097290" y="1794496"/>
              <a:ext cx="682461" cy="911932"/>
            </a:xfrm>
            <a:custGeom>
              <a:avLst/>
              <a:gdLst/>
              <a:ahLst/>
              <a:cxnLst/>
              <a:rect l="l" t="t" r="r" b="b"/>
              <a:pathLst>
                <a:path w="16854" h="22521" extrusionOk="0">
                  <a:moveTo>
                    <a:pt x="0" y="1"/>
                  </a:moveTo>
                  <a:lnTo>
                    <a:pt x="13112" y="22521"/>
                  </a:lnTo>
                  <a:lnTo>
                    <a:pt x="16854" y="22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60"/>
            <p:cNvSpPr/>
            <p:nvPr/>
          </p:nvSpPr>
          <p:spPr>
            <a:xfrm>
              <a:off x="7097290" y="1794496"/>
              <a:ext cx="834550" cy="911932"/>
            </a:xfrm>
            <a:custGeom>
              <a:avLst/>
              <a:gdLst/>
              <a:ahLst/>
              <a:cxnLst/>
              <a:rect l="l" t="t" r="r" b="b"/>
              <a:pathLst>
                <a:path w="20610" h="22521" extrusionOk="0">
                  <a:moveTo>
                    <a:pt x="0" y="1"/>
                  </a:moveTo>
                  <a:lnTo>
                    <a:pt x="16854" y="22521"/>
                  </a:lnTo>
                  <a:lnTo>
                    <a:pt x="20609" y="22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60"/>
            <p:cNvSpPr/>
            <p:nvPr/>
          </p:nvSpPr>
          <p:spPr>
            <a:xfrm>
              <a:off x="7097290" y="1794496"/>
              <a:ext cx="986073" cy="911932"/>
            </a:xfrm>
            <a:custGeom>
              <a:avLst/>
              <a:gdLst/>
              <a:ahLst/>
              <a:cxnLst/>
              <a:rect l="l" t="t" r="r" b="b"/>
              <a:pathLst>
                <a:path w="24352" h="22521" extrusionOk="0">
                  <a:moveTo>
                    <a:pt x="0" y="1"/>
                  </a:moveTo>
                  <a:cubicBezTo>
                    <a:pt x="1320" y="1497"/>
                    <a:pt x="2721" y="3033"/>
                    <a:pt x="4206" y="4597"/>
                  </a:cubicBezTo>
                  <a:lnTo>
                    <a:pt x="4206" y="4597"/>
                  </a:lnTo>
                  <a:lnTo>
                    <a:pt x="0" y="1"/>
                  </a:lnTo>
                  <a:close/>
                  <a:moveTo>
                    <a:pt x="4206" y="4597"/>
                  </a:moveTo>
                  <a:lnTo>
                    <a:pt x="20609" y="22521"/>
                  </a:lnTo>
                  <a:lnTo>
                    <a:pt x="24352" y="22521"/>
                  </a:lnTo>
                  <a:cubicBezTo>
                    <a:pt x="20359" y="19530"/>
                    <a:pt x="16090" y="16051"/>
                    <a:pt x="11715" y="12005"/>
                  </a:cubicBezTo>
                  <a:cubicBezTo>
                    <a:pt x="9002" y="9501"/>
                    <a:pt x="6503" y="7016"/>
                    <a:pt x="4206" y="4597"/>
                  </a:cubicBez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60"/>
            <p:cNvSpPr/>
            <p:nvPr/>
          </p:nvSpPr>
          <p:spPr>
            <a:xfrm>
              <a:off x="7097290" y="1794496"/>
              <a:ext cx="1137637" cy="911932"/>
            </a:xfrm>
            <a:custGeom>
              <a:avLst/>
              <a:gdLst/>
              <a:ahLst/>
              <a:cxnLst/>
              <a:rect l="l" t="t" r="r" b="b"/>
              <a:pathLst>
                <a:path w="28095" h="22521" extrusionOk="0">
                  <a:moveTo>
                    <a:pt x="0" y="1"/>
                  </a:moveTo>
                  <a:lnTo>
                    <a:pt x="0" y="1"/>
                  </a:lnTo>
                  <a:cubicBezTo>
                    <a:pt x="3426" y="3888"/>
                    <a:pt x="7393" y="8039"/>
                    <a:pt x="11978" y="12243"/>
                  </a:cubicBezTo>
                  <a:cubicBezTo>
                    <a:pt x="16261" y="16183"/>
                    <a:pt x="20438" y="19582"/>
                    <a:pt x="24352" y="22521"/>
                  </a:cubicBezTo>
                  <a:lnTo>
                    <a:pt x="28094" y="22521"/>
                  </a:lnTo>
                  <a:cubicBezTo>
                    <a:pt x="23640" y="19978"/>
                    <a:pt x="18580" y="16696"/>
                    <a:pt x="13309" y="12493"/>
                  </a:cubicBezTo>
                  <a:cubicBezTo>
                    <a:pt x="7920" y="8184"/>
                    <a:pt x="3518" y="3875"/>
                    <a:pt x="0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60"/>
            <p:cNvSpPr/>
            <p:nvPr/>
          </p:nvSpPr>
          <p:spPr>
            <a:xfrm>
              <a:off x="6809666" y="3206903"/>
              <a:ext cx="575236" cy="696916"/>
            </a:xfrm>
            <a:custGeom>
              <a:avLst/>
              <a:gdLst/>
              <a:ahLst/>
              <a:cxnLst/>
              <a:rect l="l" t="t" r="r" b="b"/>
              <a:pathLst>
                <a:path w="14206" h="17211" extrusionOk="0">
                  <a:moveTo>
                    <a:pt x="7103" y="1"/>
                  </a:moveTo>
                  <a:cubicBezTo>
                    <a:pt x="7090" y="1"/>
                    <a:pt x="7064" y="1"/>
                    <a:pt x="7037" y="14"/>
                  </a:cubicBezTo>
                  <a:cubicBezTo>
                    <a:pt x="7028" y="10"/>
                    <a:pt x="7020" y="8"/>
                    <a:pt x="7011" y="8"/>
                  </a:cubicBezTo>
                  <a:cubicBezTo>
                    <a:pt x="6993" y="8"/>
                    <a:pt x="6976" y="14"/>
                    <a:pt x="6958" y="14"/>
                  </a:cubicBezTo>
                  <a:cubicBezTo>
                    <a:pt x="3110" y="106"/>
                    <a:pt x="1" y="4046"/>
                    <a:pt x="1" y="8882"/>
                  </a:cubicBezTo>
                  <a:lnTo>
                    <a:pt x="1" y="17210"/>
                  </a:lnTo>
                  <a:lnTo>
                    <a:pt x="14206" y="17210"/>
                  </a:lnTo>
                  <a:lnTo>
                    <a:pt x="14206" y="8882"/>
                  </a:lnTo>
                  <a:cubicBezTo>
                    <a:pt x="14206" y="6431"/>
                    <a:pt x="13415" y="4218"/>
                    <a:pt x="12124" y="2610"/>
                  </a:cubicBezTo>
                  <a:cubicBezTo>
                    <a:pt x="11135" y="1358"/>
                    <a:pt x="9844" y="475"/>
                    <a:pt x="8395" y="146"/>
                  </a:cubicBezTo>
                  <a:lnTo>
                    <a:pt x="8368" y="146"/>
                  </a:lnTo>
                  <a:cubicBezTo>
                    <a:pt x="7960" y="54"/>
                    <a:pt x="7538" y="1"/>
                    <a:pt x="7103" y="1"/>
                  </a:cubicBez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60"/>
            <p:cNvSpPr/>
            <p:nvPr/>
          </p:nvSpPr>
          <p:spPr>
            <a:xfrm>
              <a:off x="6856071" y="3266144"/>
              <a:ext cx="482954" cy="637676"/>
            </a:xfrm>
            <a:custGeom>
              <a:avLst/>
              <a:gdLst/>
              <a:ahLst/>
              <a:cxnLst/>
              <a:rect l="l" t="t" r="r" b="b"/>
              <a:pathLst>
                <a:path w="11927" h="15748" extrusionOk="0">
                  <a:moveTo>
                    <a:pt x="5839" y="1"/>
                  </a:moveTo>
                  <a:cubicBezTo>
                    <a:pt x="2597" y="93"/>
                    <a:pt x="1" y="3690"/>
                    <a:pt x="1" y="8131"/>
                  </a:cubicBezTo>
                  <a:lnTo>
                    <a:pt x="1" y="15747"/>
                  </a:lnTo>
                  <a:lnTo>
                    <a:pt x="11926" y="15747"/>
                  </a:lnTo>
                  <a:lnTo>
                    <a:pt x="11926" y="8131"/>
                  </a:lnTo>
                  <a:cubicBezTo>
                    <a:pt x="11926" y="5878"/>
                    <a:pt x="11254" y="3848"/>
                    <a:pt x="10174" y="2386"/>
                  </a:cubicBezTo>
                  <a:cubicBezTo>
                    <a:pt x="9344" y="1239"/>
                    <a:pt x="8250" y="436"/>
                    <a:pt x="7038" y="132"/>
                  </a:cubicBezTo>
                  <a:lnTo>
                    <a:pt x="7011" y="132"/>
                  </a:lnTo>
                  <a:cubicBezTo>
                    <a:pt x="6669" y="40"/>
                    <a:pt x="6326" y="1"/>
                    <a:pt x="5957" y="1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60"/>
            <p:cNvSpPr/>
            <p:nvPr/>
          </p:nvSpPr>
          <p:spPr>
            <a:xfrm>
              <a:off x="6876358" y="3818959"/>
              <a:ext cx="28345" cy="41100"/>
            </a:xfrm>
            <a:custGeom>
              <a:avLst/>
              <a:gdLst/>
              <a:ahLst/>
              <a:cxnLst/>
              <a:rect l="l" t="t" r="r" b="b"/>
              <a:pathLst>
                <a:path w="700" h="1015" extrusionOk="0">
                  <a:moveTo>
                    <a:pt x="356" y="0"/>
                  </a:moveTo>
                  <a:cubicBezTo>
                    <a:pt x="1" y="13"/>
                    <a:pt x="1" y="541"/>
                    <a:pt x="1" y="541"/>
                  </a:cubicBezTo>
                  <a:lnTo>
                    <a:pt x="1" y="1015"/>
                  </a:lnTo>
                  <a:lnTo>
                    <a:pt x="594" y="1015"/>
                  </a:lnTo>
                  <a:cubicBezTo>
                    <a:pt x="594" y="1015"/>
                    <a:pt x="699" y="0"/>
                    <a:pt x="356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60"/>
            <p:cNvSpPr/>
            <p:nvPr/>
          </p:nvSpPr>
          <p:spPr>
            <a:xfrm>
              <a:off x="6885955" y="3797619"/>
              <a:ext cx="7005" cy="28831"/>
            </a:xfrm>
            <a:custGeom>
              <a:avLst/>
              <a:gdLst/>
              <a:ahLst/>
              <a:cxnLst/>
              <a:rect l="l" t="t" r="r" b="b"/>
              <a:pathLst>
                <a:path w="173" h="712" extrusionOk="0">
                  <a:moveTo>
                    <a:pt x="1" y="0"/>
                  </a:moveTo>
                  <a:lnTo>
                    <a:pt x="1" y="712"/>
                  </a:lnTo>
                  <a:lnTo>
                    <a:pt x="172" y="7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60"/>
            <p:cNvSpPr/>
            <p:nvPr/>
          </p:nvSpPr>
          <p:spPr>
            <a:xfrm>
              <a:off x="6874779" y="3857509"/>
              <a:ext cx="4819" cy="19639"/>
            </a:xfrm>
            <a:custGeom>
              <a:avLst/>
              <a:gdLst/>
              <a:ahLst/>
              <a:cxnLst/>
              <a:rect l="l" t="t" r="r" b="b"/>
              <a:pathLst>
                <a:path w="119" h="485" extrusionOk="0">
                  <a:moveTo>
                    <a:pt x="79" y="0"/>
                  </a:moveTo>
                  <a:cubicBezTo>
                    <a:pt x="69" y="0"/>
                    <a:pt x="59" y="4"/>
                    <a:pt x="53" y="10"/>
                  </a:cubicBezTo>
                  <a:cubicBezTo>
                    <a:pt x="27" y="23"/>
                    <a:pt x="27" y="50"/>
                    <a:pt x="27" y="63"/>
                  </a:cubicBezTo>
                  <a:cubicBezTo>
                    <a:pt x="0" y="195"/>
                    <a:pt x="0" y="326"/>
                    <a:pt x="13" y="458"/>
                  </a:cubicBezTo>
                  <a:cubicBezTo>
                    <a:pt x="27" y="471"/>
                    <a:pt x="40" y="485"/>
                    <a:pt x="66" y="485"/>
                  </a:cubicBezTo>
                  <a:cubicBezTo>
                    <a:pt x="92" y="485"/>
                    <a:pt x="106" y="458"/>
                    <a:pt x="106" y="432"/>
                  </a:cubicBezTo>
                  <a:cubicBezTo>
                    <a:pt x="79" y="313"/>
                    <a:pt x="79" y="195"/>
                    <a:pt x="106" y="76"/>
                  </a:cubicBezTo>
                  <a:cubicBezTo>
                    <a:pt x="119" y="50"/>
                    <a:pt x="119" y="37"/>
                    <a:pt x="106" y="10"/>
                  </a:cubicBezTo>
                  <a:cubicBezTo>
                    <a:pt x="99" y="4"/>
                    <a:pt x="89" y="0"/>
                    <a:pt x="79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60"/>
            <p:cNvSpPr/>
            <p:nvPr/>
          </p:nvSpPr>
          <p:spPr>
            <a:xfrm>
              <a:off x="6878504" y="3858440"/>
              <a:ext cx="4292" cy="24579"/>
            </a:xfrm>
            <a:custGeom>
              <a:avLst/>
              <a:gdLst/>
              <a:ahLst/>
              <a:cxnLst/>
              <a:rect l="l" t="t" r="r" b="b"/>
              <a:pathLst>
                <a:path w="106" h="607" extrusionOk="0">
                  <a:moveTo>
                    <a:pt x="53" y="0"/>
                  </a:moveTo>
                  <a:cubicBezTo>
                    <a:pt x="27" y="0"/>
                    <a:pt x="14" y="27"/>
                    <a:pt x="14" y="53"/>
                  </a:cubicBezTo>
                  <a:cubicBezTo>
                    <a:pt x="0" y="224"/>
                    <a:pt x="14" y="396"/>
                    <a:pt x="14" y="567"/>
                  </a:cubicBezTo>
                  <a:cubicBezTo>
                    <a:pt x="14" y="593"/>
                    <a:pt x="40" y="607"/>
                    <a:pt x="53" y="607"/>
                  </a:cubicBezTo>
                  <a:lnTo>
                    <a:pt x="66" y="607"/>
                  </a:lnTo>
                  <a:cubicBezTo>
                    <a:pt x="79" y="607"/>
                    <a:pt x="106" y="593"/>
                    <a:pt x="106" y="567"/>
                  </a:cubicBezTo>
                  <a:cubicBezTo>
                    <a:pt x="93" y="396"/>
                    <a:pt x="93" y="224"/>
                    <a:pt x="93" y="53"/>
                  </a:cubicBezTo>
                  <a:cubicBezTo>
                    <a:pt x="106" y="27"/>
                    <a:pt x="79" y="0"/>
                    <a:pt x="53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60"/>
            <p:cNvSpPr/>
            <p:nvPr/>
          </p:nvSpPr>
          <p:spPr>
            <a:xfrm>
              <a:off x="6882230" y="3859493"/>
              <a:ext cx="4859" cy="29924"/>
            </a:xfrm>
            <a:custGeom>
              <a:avLst/>
              <a:gdLst/>
              <a:ahLst/>
              <a:cxnLst/>
              <a:rect l="l" t="t" r="r" b="b"/>
              <a:pathLst>
                <a:path w="120" h="739" extrusionOk="0">
                  <a:moveTo>
                    <a:pt x="40" y="1"/>
                  </a:moveTo>
                  <a:cubicBezTo>
                    <a:pt x="14" y="1"/>
                    <a:pt x="1" y="14"/>
                    <a:pt x="1" y="40"/>
                  </a:cubicBezTo>
                  <a:lnTo>
                    <a:pt x="27" y="673"/>
                  </a:lnTo>
                  <a:cubicBezTo>
                    <a:pt x="27" y="686"/>
                    <a:pt x="27" y="699"/>
                    <a:pt x="40" y="712"/>
                  </a:cubicBezTo>
                  <a:cubicBezTo>
                    <a:pt x="40" y="725"/>
                    <a:pt x="67" y="739"/>
                    <a:pt x="80" y="739"/>
                  </a:cubicBezTo>
                  <a:cubicBezTo>
                    <a:pt x="93" y="739"/>
                    <a:pt x="106" y="725"/>
                    <a:pt x="119" y="712"/>
                  </a:cubicBezTo>
                  <a:cubicBezTo>
                    <a:pt x="119" y="712"/>
                    <a:pt x="119" y="686"/>
                    <a:pt x="119" y="673"/>
                  </a:cubicBezTo>
                  <a:lnTo>
                    <a:pt x="93" y="40"/>
                  </a:lnTo>
                  <a:cubicBezTo>
                    <a:pt x="93" y="14"/>
                    <a:pt x="67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60"/>
            <p:cNvSpPr/>
            <p:nvPr/>
          </p:nvSpPr>
          <p:spPr>
            <a:xfrm>
              <a:off x="6886522" y="3858966"/>
              <a:ext cx="4819" cy="21906"/>
            </a:xfrm>
            <a:custGeom>
              <a:avLst/>
              <a:gdLst/>
              <a:ahLst/>
              <a:cxnLst/>
              <a:rect l="l" t="t" r="r" b="b"/>
              <a:pathLst>
                <a:path w="119" h="541" extrusionOk="0">
                  <a:moveTo>
                    <a:pt x="53" y="1"/>
                  </a:moveTo>
                  <a:cubicBezTo>
                    <a:pt x="26" y="1"/>
                    <a:pt x="13" y="27"/>
                    <a:pt x="13" y="53"/>
                  </a:cubicBezTo>
                  <a:cubicBezTo>
                    <a:pt x="0" y="198"/>
                    <a:pt x="13" y="356"/>
                    <a:pt x="26" y="514"/>
                  </a:cubicBezTo>
                  <a:cubicBezTo>
                    <a:pt x="40" y="528"/>
                    <a:pt x="53" y="541"/>
                    <a:pt x="79" y="541"/>
                  </a:cubicBezTo>
                  <a:cubicBezTo>
                    <a:pt x="92" y="541"/>
                    <a:pt x="105" y="514"/>
                    <a:pt x="119" y="501"/>
                  </a:cubicBezTo>
                  <a:cubicBezTo>
                    <a:pt x="119" y="501"/>
                    <a:pt x="119" y="488"/>
                    <a:pt x="119" y="488"/>
                  </a:cubicBezTo>
                  <a:cubicBezTo>
                    <a:pt x="119" y="475"/>
                    <a:pt x="119" y="475"/>
                    <a:pt x="119" y="475"/>
                  </a:cubicBezTo>
                  <a:cubicBezTo>
                    <a:pt x="105" y="330"/>
                    <a:pt x="92" y="185"/>
                    <a:pt x="92" y="53"/>
                  </a:cubicBezTo>
                  <a:cubicBezTo>
                    <a:pt x="92" y="27"/>
                    <a:pt x="79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60"/>
            <p:cNvSpPr/>
            <p:nvPr/>
          </p:nvSpPr>
          <p:spPr>
            <a:xfrm>
              <a:off x="6891300" y="3859493"/>
              <a:ext cx="3766" cy="23526"/>
            </a:xfrm>
            <a:custGeom>
              <a:avLst/>
              <a:gdLst/>
              <a:ahLst/>
              <a:cxnLst/>
              <a:rect l="l" t="t" r="r" b="b"/>
              <a:pathLst>
                <a:path w="93" h="581" extrusionOk="0">
                  <a:moveTo>
                    <a:pt x="40" y="1"/>
                  </a:moveTo>
                  <a:cubicBezTo>
                    <a:pt x="27" y="1"/>
                    <a:pt x="1" y="27"/>
                    <a:pt x="1" y="40"/>
                  </a:cubicBezTo>
                  <a:lnTo>
                    <a:pt x="14" y="541"/>
                  </a:lnTo>
                  <a:cubicBezTo>
                    <a:pt x="14" y="567"/>
                    <a:pt x="27" y="581"/>
                    <a:pt x="53" y="581"/>
                  </a:cubicBezTo>
                  <a:cubicBezTo>
                    <a:pt x="80" y="581"/>
                    <a:pt x="93" y="567"/>
                    <a:pt x="93" y="541"/>
                  </a:cubicBezTo>
                  <a:lnTo>
                    <a:pt x="93" y="515"/>
                  </a:lnTo>
                  <a:cubicBezTo>
                    <a:pt x="93" y="515"/>
                    <a:pt x="93" y="501"/>
                    <a:pt x="93" y="501"/>
                  </a:cubicBezTo>
                  <a:lnTo>
                    <a:pt x="93" y="40"/>
                  </a:lnTo>
                  <a:cubicBezTo>
                    <a:pt x="93" y="14"/>
                    <a:pt x="67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60"/>
            <p:cNvSpPr/>
            <p:nvPr/>
          </p:nvSpPr>
          <p:spPr>
            <a:xfrm>
              <a:off x="6895026" y="3858845"/>
              <a:ext cx="4333" cy="22554"/>
            </a:xfrm>
            <a:custGeom>
              <a:avLst/>
              <a:gdLst/>
              <a:ahLst/>
              <a:cxnLst/>
              <a:rect l="l" t="t" r="r" b="b"/>
              <a:pathLst>
                <a:path w="107" h="557" extrusionOk="0">
                  <a:moveTo>
                    <a:pt x="55" y="0"/>
                  </a:moveTo>
                  <a:cubicBezTo>
                    <a:pt x="50" y="0"/>
                    <a:pt x="45" y="1"/>
                    <a:pt x="40" y="4"/>
                  </a:cubicBezTo>
                  <a:cubicBezTo>
                    <a:pt x="14" y="4"/>
                    <a:pt x="1" y="17"/>
                    <a:pt x="1" y="43"/>
                  </a:cubicBezTo>
                  <a:cubicBezTo>
                    <a:pt x="14" y="188"/>
                    <a:pt x="14" y="346"/>
                    <a:pt x="1" y="491"/>
                  </a:cubicBezTo>
                  <a:cubicBezTo>
                    <a:pt x="1" y="504"/>
                    <a:pt x="1" y="517"/>
                    <a:pt x="1" y="544"/>
                  </a:cubicBezTo>
                  <a:cubicBezTo>
                    <a:pt x="14" y="557"/>
                    <a:pt x="27" y="557"/>
                    <a:pt x="40" y="557"/>
                  </a:cubicBezTo>
                  <a:lnTo>
                    <a:pt x="54" y="557"/>
                  </a:lnTo>
                  <a:cubicBezTo>
                    <a:pt x="80" y="557"/>
                    <a:pt x="93" y="531"/>
                    <a:pt x="93" y="517"/>
                  </a:cubicBezTo>
                  <a:cubicBezTo>
                    <a:pt x="106" y="359"/>
                    <a:pt x="106" y="201"/>
                    <a:pt x="93" y="43"/>
                  </a:cubicBezTo>
                  <a:cubicBezTo>
                    <a:pt x="93" y="22"/>
                    <a:pt x="76" y="0"/>
                    <a:pt x="55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60"/>
            <p:cNvSpPr/>
            <p:nvPr/>
          </p:nvSpPr>
          <p:spPr>
            <a:xfrm>
              <a:off x="6897698" y="3857914"/>
              <a:ext cx="5386" cy="31503"/>
            </a:xfrm>
            <a:custGeom>
              <a:avLst/>
              <a:gdLst/>
              <a:ahLst/>
              <a:cxnLst/>
              <a:rect l="l" t="t" r="r" b="b"/>
              <a:pathLst>
                <a:path w="133" h="778" extrusionOk="0">
                  <a:moveTo>
                    <a:pt x="40" y="0"/>
                  </a:moveTo>
                  <a:cubicBezTo>
                    <a:pt x="27" y="0"/>
                    <a:pt x="1" y="27"/>
                    <a:pt x="1" y="53"/>
                  </a:cubicBezTo>
                  <a:cubicBezTo>
                    <a:pt x="40" y="277"/>
                    <a:pt x="40" y="514"/>
                    <a:pt x="40" y="738"/>
                  </a:cubicBezTo>
                  <a:cubicBezTo>
                    <a:pt x="40" y="764"/>
                    <a:pt x="67" y="778"/>
                    <a:pt x="80" y="778"/>
                  </a:cubicBezTo>
                  <a:cubicBezTo>
                    <a:pt x="106" y="778"/>
                    <a:pt x="133" y="764"/>
                    <a:pt x="133" y="738"/>
                  </a:cubicBezTo>
                  <a:cubicBezTo>
                    <a:pt x="133" y="501"/>
                    <a:pt x="119" y="277"/>
                    <a:pt x="93" y="40"/>
                  </a:cubicBezTo>
                  <a:cubicBezTo>
                    <a:pt x="93" y="13"/>
                    <a:pt x="67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60"/>
            <p:cNvSpPr/>
            <p:nvPr/>
          </p:nvSpPr>
          <p:spPr>
            <a:xfrm>
              <a:off x="6873159" y="3854715"/>
              <a:ext cx="30977" cy="8544"/>
            </a:xfrm>
            <a:custGeom>
              <a:avLst/>
              <a:gdLst/>
              <a:ahLst/>
              <a:cxnLst/>
              <a:rect l="l" t="t" r="r" b="b"/>
              <a:pathLst>
                <a:path w="765" h="211" extrusionOk="0">
                  <a:moveTo>
                    <a:pt x="673" y="0"/>
                  </a:moveTo>
                  <a:cubicBezTo>
                    <a:pt x="646" y="0"/>
                    <a:pt x="620" y="26"/>
                    <a:pt x="594" y="40"/>
                  </a:cubicBezTo>
                  <a:cubicBezTo>
                    <a:pt x="580" y="40"/>
                    <a:pt x="567" y="53"/>
                    <a:pt x="541" y="53"/>
                  </a:cubicBezTo>
                  <a:cubicBezTo>
                    <a:pt x="501" y="66"/>
                    <a:pt x="462" y="66"/>
                    <a:pt x="409" y="66"/>
                  </a:cubicBezTo>
                  <a:cubicBezTo>
                    <a:pt x="317" y="66"/>
                    <a:pt x="211" y="66"/>
                    <a:pt x="119" y="26"/>
                  </a:cubicBezTo>
                  <a:cubicBezTo>
                    <a:pt x="110" y="17"/>
                    <a:pt x="97" y="13"/>
                    <a:pt x="84" y="13"/>
                  </a:cubicBezTo>
                  <a:cubicBezTo>
                    <a:pt x="59" y="13"/>
                    <a:pt x="31" y="27"/>
                    <a:pt x="14" y="53"/>
                  </a:cubicBezTo>
                  <a:cubicBezTo>
                    <a:pt x="1" y="79"/>
                    <a:pt x="14" y="132"/>
                    <a:pt x="53" y="158"/>
                  </a:cubicBezTo>
                  <a:cubicBezTo>
                    <a:pt x="159" y="198"/>
                    <a:pt x="277" y="211"/>
                    <a:pt x="396" y="211"/>
                  </a:cubicBezTo>
                  <a:cubicBezTo>
                    <a:pt x="462" y="211"/>
                    <a:pt x="515" y="211"/>
                    <a:pt x="567" y="198"/>
                  </a:cubicBezTo>
                  <a:cubicBezTo>
                    <a:pt x="607" y="198"/>
                    <a:pt x="646" y="171"/>
                    <a:pt x="686" y="158"/>
                  </a:cubicBezTo>
                  <a:cubicBezTo>
                    <a:pt x="699" y="158"/>
                    <a:pt x="725" y="158"/>
                    <a:pt x="725" y="145"/>
                  </a:cubicBezTo>
                  <a:cubicBezTo>
                    <a:pt x="752" y="119"/>
                    <a:pt x="765" y="92"/>
                    <a:pt x="752" y="53"/>
                  </a:cubicBezTo>
                  <a:cubicBezTo>
                    <a:pt x="739" y="26"/>
                    <a:pt x="712" y="0"/>
                    <a:pt x="673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60"/>
            <p:cNvSpPr/>
            <p:nvPr/>
          </p:nvSpPr>
          <p:spPr>
            <a:xfrm>
              <a:off x="6979333" y="3741576"/>
              <a:ext cx="28264" cy="41140"/>
            </a:xfrm>
            <a:custGeom>
              <a:avLst/>
              <a:gdLst/>
              <a:ahLst/>
              <a:cxnLst/>
              <a:rect l="l" t="t" r="r" b="b"/>
              <a:pathLst>
                <a:path w="698" h="1016" extrusionOk="0">
                  <a:moveTo>
                    <a:pt x="363" y="0"/>
                  </a:moveTo>
                  <a:cubicBezTo>
                    <a:pt x="361" y="0"/>
                    <a:pt x="359" y="0"/>
                    <a:pt x="357" y="1"/>
                  </a:cubicBezTo>
                  <a:cubicBezTo>
                    <a:pt x="1" y="14"/>
                    <a:pt x="1" y="541"/>
                    <a:pt x="1" y="541"/>
                  </a:cubicBezTo>
                  <a:lnTo>
                    <a:pt x="1" y="1015"/>
                  </a:lnTo>
                  <a:lnTo>
                    <a:pt x="594" y="1015"/>
                  </a:lnTo>
                  <a:cubicBezTo>
                    <a:pt x="594" y="1015"/>
                    <a:pt x="698" y="0"/>
                    <a:pt x="363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60"/>
            <p:cNvSpPr/>
            <p:nvPr/>
          </p:nvSpPr>
          <p:spPr>
            <a:xfrm>
              <a:off x="6988970" y="3720236"/>
              <a:ext cx="6965" cy="28871"/>
            </a:xfrm>
            <a:custGeom>
              <a:avLst/>
              <a:gdLst/>
              <a:ahLst/>
              <a:cxnLst/>
              <a:rect l="l" t="t" r="r" b="b"/>
              <a:pathLst>
                <a:path w="172" h="713" extrusionOk="0">
                  <a:moveTo>
                    <a:pt x="0" y="0"/>
                  </a:moveTo>
                  <a:lnTo>
                    <a:pt x="0" y="712"/>
                  </a:lnTo>
                  <a:lnTo>
                    <a:pt x="171" y="71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60"/>
            <p:cNvSpPr/>
            <p:nvPr/>
          </p:nvSpPr>
          <p:spPr>
            <a:xfrm>
              <a:off x="6977753" y="3780126"/>
              <a:ext cx="5386" cy="19639"/>
            </a:xfrm>
            <a:custGeom>
              <a:avLst/>
              <a:gdLst/>
              <a:ahLst/>
              <a:cxnLst/>
              <a:rect l="l" t="t" r="r" b="b"/>
              <a:pathLst>
                <a:path w="133" h="485" extrusionOk="0">
                  <a:moveTo>
                    <a:pt x="81" y="1"/>
                  </a:moveTo>
                  <a:cubicBezTo>
                    <a:pt x="70" y="1"/>
                    <a:pt x="60" y="4"/>
                    <a:pt x="53" y="10"/>
                  </a:cubicBezTo>
                  <a:cubicBezTo>
                    <a:pt x="27" y="24"/>
                    <a:pt x="27" y="50"/>
                    <a:pt x="27" y="63"/>
                  </a:cubicBezTo>
                  <a:cubicBezTo>
                    <a:pt x="0" y="195"/>
                    <a:pt x="0" y="327"/>
                    <a:pt x="27" y="445"/>
                  </a:cubicBezTo>
                  <a:cubicBezTo>
                    <a:pt x="27" y="472"/>
                    <a:pt x="40" y="485"/>
                    <a:pt x="66" y="485"/>
                  </a:cubicBezTo>
                  <a:lnTo>
                    <a:pt x="79" y="485"/>
                  </a:lnTo>
                  <a:cubicBezTo>
                    <a:pt x="93" y="485"/>
                    <a:pt x="119" y="459"/>
                    <a:pt x="106" y="432"/>
                  </a:cubicBezTo>
                  <a:cubicBezTo>
                    <a:pt x="93" y="314"/>
                    <a:pt x="93" y="195"/>
                    <a:pt x="119" y="76"/>
                  </a:cubicBezTo>
                  <a:cubicBezTo>
                    <a:pt x="132" y="50"/>
                    <a:pt x="132" y="24"/>
                    <a:pt x="119" y="10"/>
                  </a:cubicBezTo>
                  <a:cubicBezTo>
                    <a:pt x="106" y="4"/>
                    <a:pt x="93" y="1"/>
                    <a:pt x="81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60"/>
            <p:cNvSpPr/>
            <p:nvPr/>
          </p:nvSpPr>
          <p:spPr>
            <a:xfrm>
              <a:off x="6982005" y="3781057"/>
              <a:ext cx="3806" cy="24579"/>
            </a:xfrm>
            <a:custGeom>
              <a:avLst/>
              <a:gdLst/>
              <a:ahLst/>
              <a:cxnLst/>
              <a:rect l="l" t="t" r="r" b="b"/>
              <a:pathLst>
                <a:path w="94" h="607" extrusionOk="0">
                  <a:moveTo>
                    <a:pt x="40" y="1"/>
                  </a:moveTo>
                  <a:cubicBezTo>
                    <a:pt x="27" y="1"/>
                    <a:pt x="1" y="27"/>
                    <a:pt x="1" y="40"/>
                  </a:cubicBezTo>
                  <a:cubicBezTo>
                    <a:pt x="1" y="225"/>
                    <a:pt x="1" y="396"/>
                    <a:pt x="1" y="567"/>
                  </a:cubicBezTo>
                  <a:cubicBezTo>
                    <a:pt x="14" y="594"/>
                    <a:pt x="27" y="607"/>
                    <a:pt x="54" y="607"/>
                  </a:cubicBezTo>
                  <a:cubicBezTo>
                    <a:pt x="80" y="607"/>
                    <a:pt x="93" y="580"/>
                    <a:pt x="93" y="567"/>
                  </a:cubicBezTo>
                  <a:cubicBezTo>
                    <a:pt x="93" y="396"/>
                    <a:pt x="80" y="225"/>
                    <a:pt x="93" y="53"/>
                  </a:cubicBezTo>
                  <a:cubicBezTo>
                    <a:pt x="93" y="27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60"/>
            <p:cNvSpPr/>
            <p:nvPr/>
          </p:nvSpPr>
          <p:spPr>
            <a:xfrm>
              <a:off x="6985204" y="3781989"/>
              <a:ext cx="5386" cy="30045"/>
            </a:xfrm>
            <a:custGeom>
              <a:avLst/>
              <a:gdLst/>
              <a:ahLst/>
              <a:cxnLst/>
              <a:rect l="l" t="t" r="r" b="b"/>
              <a:pathLst>
                <a:path w="133" h="742" extrusionOk="0">
                  <a:moveTo>
                    <a:pt x="55" y="1"/>
                  </a:moveTo>
                  <a:cubicBezTo>
                    <a:pt x="50" y="1"/>
                    <a:pt x="45" y="2"/>
                    <a:pt x="40" y="4"/>
                  </a:cubicBezTo>
                  <a:cubicBezTo>
                    <a:pt x="27" y="4"/>
                    <a:pt x="1" y="17"/>
                    <a:pt x="1" y="44"/>
                  </a:cubicBezTo>
                  <a:lnTo>
                    <a:pt x="40" y="676"/>
                  </a:lnTo>
                  <a:cubicBezTo>
                    <a:pt x="27" y="689"/>
                    <a:pt x="27" y="702"/>
                    <a:pt x="40" y="716"/>
                  </a:cubicBezTo>
                  <a:cubicBezTo>
                    <a:pt x="54" y="729"/>
                    <a:pt x="67" y="742"/>
                    <a:pt x="80" y="742"/>
                  </a:cubicBezTo>
                  <a:lnTo>
                    <a:pt x="93" y="742"/>
                  </a:lnTo>
                  <a:cubicBezTo>
                    <a:pt x="106" y="742"/>
                    <a:pt x="119" y="729"/>
                    <a:pt x="119" y="716"/>
                  </a:cubicBezTo>
                  <a:cubicBezTo>
                    <a:pt x="133" y="702"/>
                    <a:pt x="133" y="689"/>
                    <a:pt x="119" y="676"/>
                  </a:cubicBezTo>
                  <a:lnTo>
                    <a:pt x="93" y="44"/>
                  </a:lnTo>
                  <a:cubicBezTo>
                    <a:pt x="93" y="22"/>
                    <a:pt x="76" y="1"/>
                    <a:pt x="55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60"/>
            <p:cNvSpPr/>
            <p:nvPr/>
          </p:nvSpPr>
          <p:spPr>
            <a:xfrm>
              <a:off x="6990023" y="3781584"/>
              <a:ext cx="4292" cy="21947"/>
            </a:xfrm>
            <a:custGeom>
              <a:avLst/>
              <a:gdLst/>
              <a:ahLst/>
              <a:cxnLst/>
              <a:rect l="l" t="t" r="r" b="b"/>
              <a:pathLst>
                <a:path w="106" h="542" extrusionOk="0">
                  <a:moveTo>
                    <a:pt x="53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98"/>
                    <a:pt x="0" y="357"/>
                    <a:pt x="27" y="502"/>
                  </a:cubicBezTo>
                  <a:cubicBezTo>
                    <a:pt x="27" y="528"/>
                    <a:pt x="40" y="541"/>
                    <a:pt x="66" y="541"/>
                  </a:cubicBezTo>
                  <a:cubicBezTo>
                    <a:pt x="80" y="541"/>
                    <a:pt x="106" y="515"/>
                    <a:pt x="106" y="502"/>
                  </a:cubicBezTo>
                  <a:cubicBezTo>
                    <a:pt x="106" y="488"/>
                    <a:pt x="106" y="488"/>
                    <a:pt x="106" y="488"/>
                  </a:cubicBezTo>
                  <a:cubicBezTo>
                    <a:pt x="106" y="475"/>
                    <a:pt x="106" y="475"/>
                    <a:pt x="106" y="462"/>
                  </a:cubicBezTo>
                  <a:cubicBezTo>
                    <a:pt x="93" y="330"/>
                    <a:pt x="80" y="185"/>
                    <a:pt x="93" y="54"/>
                  </a:cubicBezTo>
                  <a:cubicBezTo>
                    <a:pt x="93" y="27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60"/>
            <p:cNvSpPr/>
            <p:nvPr/>
          </p:nvSpPr>
          <p:spPr>
            <a:xfrm>
              <a:off x="6994275" y="3782151"/>
              <a:ext cx="4333" cy="23486"/>
            </a:xfrm>
            <a:custGeom>
              <a:avLst/>
              <a:gdLst/>
              <a:ahLst/>
              <a:cxnLst/>
              <a:rect l="l" t="t" r="r" b="b"/>
              <a:pathLst>
                <a:path w="107" h="580" extrusionOk="0">
                  <a:moveTo>
                    <a:pt x="54" y="0"/>
                  </a:moveTo>
                  <a:cubicBezTo>
                    <a:pt x="27" y="0"/>
                    <a:pt x="1" y="13"/>
                    <a:pt x="1" y="40"/>
                  </a:cubicBezTo>
                  <a:lnTo>
                    <a:pt x="14" y="540"/>
                  </a:lnTo>
                  <a:cubicBezTo>
                    <a:pt x="14" y="567"/>
                    <a:pt x="27" y="580"/>
                    <a:pt x="54" y="580"/>
                  </a:cubicBezTo>
                  <a:cubicBezTo>
                    <a:pt x="80" y="580"/>
                    <a:pt x="93" y="567"/>
                    <a:pt x="106" y="540"/>
                  </a:cubicBezTo>
                  <a:lnTo>
                    <a:pt x="106" y="514"/>
                  </a:lnTo>
                  <a:cubicBezTo>
                    <a:pt x="106" y="514"/>
                    <a:pt x="106" y="501"/>
                    <a:pt x="93" y="501"/>
                  </a:cubicBezTo>
                  <a:lnTo>
                    <a:pt x="93" y="40"/>
                  </a:lnTo>
                  <a:cubicBezTo>
                    <a:pt x="93" y="13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60"/>
            <p:cNvSpPr/>
            <p:nvPr/>
          </p:nvSpPr>
          <p:spPr>
            <a:xfrm>
              <a:off x="6998041" y="3781057"/>
              <a:ext cx="4292" cy="23000"/>
            </a:xfrm>
            <a:custGeom>
              <a:avLst/>
              <a:gdLst/>
              <a:ahLst/>
              <a:cxnLst/>
              <a:rect l="l" t="t" r="r" b="b"/>
              <a:pathLst>
                <a:path w="106" h="568" extrusionOk="0">
                  <a:moveTo>
                    <a:pt x="53" y="1"/>
                  </a:moveTo>
                  <a:cubicBezTo>
                    <a:pt x="26" y="14"/>
                    <a:pt x="0" y="27"/>
                    <a:pt x="13" y="53"/>
                  </a:cubicBezTo>
                  <a:cubicBezTo>
                    <a:pt x="26" y="198"/>
                    <a:pt x="26" y="356"/>
                    <a:pt x="13" y="501"/>
                  </a:cubicBezTo>
                  <a:cubicBezTo>
                    <a:pt x="0" y="515"/>
                    <a:pt x="0" y="528"/>
                    <a:pt x="13" y="541"/>
                  </a:cubicBezTo>
                  <a:cubicBezTo>
                    <a:pt x="13" y="554"/>
                    <a:pt x="40" y="567"/>
                    <a:pt x="53" y="567"/>
                  </a:cubicBezTo>
                  <a:lnTo>
                    <a:pt x="66" y="567"/>
                  </a:lnTo>
                  <a:cubicBezTo>
                    <a:pt x="79" y="554"/>
                    <a:pt x="92" y="541"/>
                    <a:pt x="92" y="528"/>
                  </a:cubicBezTo>
                  <a:cubicBezTo>
                    <a:pt x="106" y="370"/>
                    <a:pt x="106" y="198"/>
                    <a:pt x="92" y="40"/>
                  </a:cubicBezTo>
                  <a:cubicBezTo>
                    <a:pt x="92" y="27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60"/>
            <p:cNvSpPr/>
            <p:nvPr/>
          </p:nvSpPr>
          <p:spPr>
            <a:xfrm>
              <a:off x="7001240" y="3780531"/>
              <a:ext cx="4819" cy="31503"/>
            </a:xfrm>
            <a:custGeom>
              <a:avLst/>
              <a:gdLst/>
              <a:ahLst/>
              <a:cxnLst/>
              <a:rect l="l" t="t" r="r" b="b"/>
              <a:pathLst>
                <a:path w="119" h="778" extrusionOk="0">
                  <a:moveTo>
                    <a:pt x="40" y="0"/>
                  </a:moveTo>
                  <a:cubicBezTo>
                    <a:pt x="13" y="0"/>
                    <a:pt x="0" y="27"/>
                    <a:pt x="0" y="53"/>
                  </a:cubicBezTo>
                  <a:cubicBezTo>
                    <a:pt x="27" y="277"/>
                    <a:pt x="40" y="514"/>
                    <a:pt x="27" y="738"/>
                  </a:cubicBezTo>
                  <a:cubicBezTo>
                    <a:pt x="27" y="765"/>
                    <a:pt x="53" y="778"/>
                    <a:pt x="79" y="778"/>
                  </a:cubicBezTo>
                  <a:cubicBezTo>
                    <a:pt x="106" y="778"/>
                    <a:pt x="119" y="765"/>
                    <a:pt x="119" y="738"/>
                  </a:cubicBezTo>
                  <a:cubicBezTo>
                    <a:pt x="119" y="501"/>
                    <a:pt x="119" y="277"/>
                    <a:pt x="79" y="40"/>
                  </a:cubicBezTo>
                  <a:cubicBezTo>
                    <a:pt x="79" y="14"/>
                    <a:pt x="53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60"/>
            <p:cNvSpPr/>
            <p:nvPr/>
          </p:nvSpPr>
          <p:spPr>
            <a:xfrm>
              <a:off x="6976134" y="3777332"/>
              <a:ext cx="31017" cy="8584"/>
            </a:xfrm>
            <a:custGeom>
              <a:avLst/>
              <a:gdLst/>
              <a:ahLst/>
              <a:cxnLst/>
              <a:rect l="l" t="t" r="r" b="b"/>
              <a:pathLst>
                <a:path w="766" h="212" extrusionOk="0">
                  <a:moveTo>
                    <a:pt x="686" y="0"/>
                  </a:moveTo>
                  <a:cubicBezTo>
                    <a:pt x="647" y="0"/>
                    <a:pt x="633" y="14"/>
                    <a:pt x="594" y="27"/>
                  </a:cubicBezTo>
                  <a:cubicBezTo>
                    <a:pt x="581" y="40"/>
                    <a:pt x="567" y="40"/>
                    <a:pt x="541" y="53"/>
                  </a:cubicBezTo>
                  <a:cubicBezTo>
                    <a:pt x="502" y="53"/>
                    <a:pt x="462" y="66"/>
                    <a:pt x="423" y="66"/>
                  </a:cubicBezTo>
                  <a:cubicBezTo>
                    <a:pt x="317" y="66"/>
                    <a:pt x="225" y="66"/>
                    <a:pt x="133" y="14"/>
                  </a:cubicBezTo>
                  <a:cubicBezTo>
                    <a:pt x="123" y="10"/>
                    <a:pt x="112" y="9"/>
                    <a:pt x="101" y="9"/>
                  </a:cubicBezTo>
                  <a:cubicBezTo>
                    <a:pt x="69" y="9"/>
                    <a:pt x="37" y="23"/>
                    <a:pt x="27" y="53"/>
                  </a:cubicBezTo>
                  <a:cubicBezTo>
                    <a:pt x="1" y="79"/>
                    <a:pt x="14" y="132"/>
                    <a:pt x="54" y="145"/>
                  </a:cubicBezTo>
                  <a:cubicBezTo>
                    <a:pt x="159" y="198"/>
                    <a:pt x="278" y="211"/>
                    <a:pt x="409" y="211"/>
                  </a:cubicBezTo>
                  <a:cubicBezTo>
                    <a:pt x="462" y="211"/>
                    <a:pt x="515" y="211"/>
                    <a:pt x="567" y="198"/>
                  </a:cubicBezTo>
                  <a:cubicBezTo>
                    <a:pt x="607" y="198"/>
                    <a:pt x="647" y="172"/>
                    <a:pt x="686" y="159"/>
                  </a:cubicBezTo>
                  <a:cubicBezTo>
                    <a:pt x="699" y="159"/>
                    <a:pt x="726" y="145"/>
                    <a:pt x="739" y="132"/>
                  </a:cubicBezTo>
                  <a:cubicBezTo>
                    <a:pt x="752" y="119"/>
                    <a:pt x="765" y="93"/>
                    <a:pt x="752" y="53"/>
                  </a:cubicBezTo>
                  <a:cubicBezTo>
                    <a:pt x="752" y="27"/>
                    <a:pt x="712" y="0"/>
                    <a:pt x="686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60"/>
            <p:cNvSpPr/>
            <p:nvPr/>
          </p:nvSpPr>
          <p:spPr>
            <a:xfrm>
              <a:off x="7070078" y="3629531"/>
              <a:ext cx="28264" cy="41100"/>
            </a:xfrm>
            <a:custGeom>
              <a:avLst/>
              <a:gdLst/>
              <a:ahLst/>
              <a:cxnLst/>
              <a:rect l="l" t="t" r="r" b="b"/>
              <a:pathLst>
                <a:path w="698" h="1015" extrusionOk="0">
                  <a:moveTo>
                    <a:pt x="362" y="0"/>
                  </a:moveTo>
                  <a:cubicBezTo>
                    <a:pt x="360" y="0"/>
                    <a:pt x="358" y="0"/>
                    <a:pt x="356" y="0"/>
                  </a:cubicBezTo>
                  <a:cubicBezTo>
                    <a:pt x="0" y="14"/>
                    <a:pt x="0" y="541"/>
                    <a:pt x="0" y="541"/>
                  </a:cubicBezTo>
                  <a:lnTo>
                    <a:pt x="0" y="1015"/>
                  </a:lnTo>
                  <a:lnTo>
                    <a:pt x="593" y="1015"/>
                  </a:lnTo>
                  <a:cubicBezTo>
                    <a:pt x="593" y="1015"/>
                    <a:pt x="697" y="0"/>
                    <a:pt x="362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60"/>
            <p:cNvSpPr/>
            <p:nvPr/>
          </p:nvSpPr>
          <p:spPr>
            <a:xfrm>
              <a:off x="7079675" y="3608191"/>
              <a:ext cx="6965" cy="28831"/>
            </a:xfrm>
            <a:custGeom>
              <a:avLst/>
              <a:gdLst/>
              <a:ahLst/>
              <a:cxnLst/>
              <a:rect l="l" t="t" r="r" b="b"/>
              <a:pathLst>
                <a:path w="172" h="712" extrusionOk="0">
                  <a:moveTo>
                    <a:pt x="0" y="0"/>
                  </a:moveTo>
                  <a:lnTo>
                    <a:pt x="0" y="712"/>
                  </a:lnTo>
                  <a:lnTo>
                    <a:pt x="172" y="7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60"/>
            <p:cNvSpPr/>
            <p:nvPr/>
          </p:nvSpPr>
          <p:spPr>
            <a:xfrm>
              <a:off x="7068458" y="3668081"/>
              <a:ext cx="5386" cy="19639"/>
            </a:xfrm>
            <a:custGeom>
              <a:avLst/>
              <a:gdLst/>
              <a:ahLst/>
              <a:cxnLst/>
              <a:rect l="l" t="t" r="r" b="b"/>
              <a:pathLst>
                <a:path w="133" h="485" extrusionOk="0">
                  <a:moveTo>
                    <a:pt x="80" y="0"/>
                  </a:moveTo>
                  <a:cubicBezTo>
                    <a:pt x="70" y="0"/>
                    <a:pt x="60" y="4"/>
                    <a:pt x="53" y="10"/>
                  </a:cubicBezTo>
                  <a:cubicBezTo>
                    <a:pt x="27" y="23"/>
                    <a:pt x="27" y="50"/>
                    <a:pt x="27" y="63"/>
                  </a:cubicBezTo>
                  <a:cubicBezTo>
                    <a:pt x="1" y="182"/>
                    <a:pt x="1" y="313"/>
                    <a:pt x="27" y="445"/>
                  </a:cubicBezTo>
                  <a:cubicBezTo>
                    <a:pt x="27" y="471"/>
                    <a:pt x="40" y="485"/>
                    <a:pt x="66" y="485"/>
                  </a:cubicBezTo>
                  <a:cubicBezTo>
                    <a:pt x="93" y="485"/>
                    <a:pt x="119" y="458"/>
                    <a:pt x="106" y="432"/>
                  </a:cubicBezTo>
                  <a:cubicBezTo>
                    <a:pt x="93" y="313"/>
                    <a:pt x="93" y="195"/>
                    <a:pt x="119" y="63"/>
                  </a:cubicBezTo>
                  <a:cubicBezTo>
                    <a:pt x="132" y="50"/>
                    <a:pt x="132" y="23"/>
                    <a:pt x="106" y="10"/>
                  </a:cubicBezTo>
                  <a:cubicBezTo>
                    <a:pt x="99" y="4"/>
                    <a:pt x="89" y="0"/>
                    <a:pt x="8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60"/>
            <p:cNvSpPr/>
            <p:nvPr/>
          </p:nvSpPr>
          <p:spPr>
            <a:xfrm>
              <a:off x="7072710" y="3669012"/>
              <a:ext cx="3806" cy="24579"/>
            </a:xfrm>
            <a:custGeom>
              <a:avLst/>
              <a:gdLst/>
              <a:ahLst/>
              <a:cxnLst/>
              <a:rect l="l" t="t" r="r" b="b"/>
              <a:pathLst>
                <a:path w="94" h="607" extrusionOk="0">
                  <a:moveTo>
                    <a:pt x="40" y="0"/>
                  </a:moveTo>
                  <a:cubicBezTo>
                    <a:pt x="27" y="0"/>
                    <a:pt x="1" y="14"/>
                    <a:pt x="1" y="40"/>
                  </a:cubicBezTo>
                  <a:cubicBezTo>
                    <a:pt x="1" y="211"/>
                    <a:pt x="1" y="383"/>
                    <a:pt x="1" y="567"/>
                  </a:cubicBezTo>
                  <a:cubicBezTo>
                    <a:pt x="1" y="593"/>
                    <a:pt x="27" y="607"/>
                    <a:pt x="54" y="607"/>
                  </a:cubicBezTo>
                  <a:cubicBezTo>
                    <a:pt x="80" y="607"/>
                    <a:pt x="93" y="580"/>
                    <a:pt x="93" y="554"/>
                  </a:cubicBezTo>
                  <a:cubicBezTo>
                    <a:pt x="80" y="383"/>
                    <a:pt x="80" y="211"/>
                    <a:pt x="93" y="40"/>
                  </a:cubicBezTo>
                  <a:cubicBezTo>
                    <a:pt x="93" y="27"/>
                    <a:pt x="67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60"/>
            <p:cNvSpPr/>
            <p:nvPr/>
          </p:nvSpPr>
          <p:spPr>
            <a:xfrm>
              <a:off x="7075950" y="3669539"/>
              <a:ext cx="5345" cy="30450"/>
            </a:xfrm>
            <a:custGeom>
              <a:avLst/>
              <a:gdLst/>
              <a:ahLst/>
              <a:cxnLst/>
              <a:rect l="l" t="t" r="r" b="b"/>
              <a:pathLst>
                <a:path w="132" h="752" extrusionOk="0">
                  <a:moveTo>
                    <a:pt x="40" y="1"/>
                  </a:moveTo>
                  <a:cubicBezTo>
                    <a:pt x="26" y="14"/>
                    <a:pt x="0" y="27"/>
                    <a:pt x="0" y="53"/>
                  </a:cubicBezTo>
                  <a:lnTo>
                    <a:pt x="40" y="686"/>
                  </a:lnTo>
                  <a:cubicBezTo>
                    <a:pt x="26" y="699"/>
                    <a:pt x="26" y="712"/>
                    <a:pt x="40" y="725"/>
                  </a:cubicBezTo>
                  <a:cubicBezTo>
                    <a:pt x="40" y="739"/>
                    <a:pt x="66" y="752"/>
                    <a:pt x="79" y="752"/>
                  </a:cubicBezTo>
                  <a:cubicBezTo>
                    <a:pt x="105" y="752"/>
                    <a:pt x="105" y="739"/>
                    <a:pt x="119" y="725"/>
                  </a:cubicBezTo>
                  <a:cubicBezTo>
                    <a:pt x="119" y="712"/>
                    <a:pt x="132" y="699"/>
                    <a:pt x="119" y="686"/>
                  </a:cubicBezTo>
                  <a:cubicBezTo>
                    <a:pt x="119" y="673"/>
                    <a:pt x="119" y="673"/>
                    <a:pt x="119" y="673"/>
                  </a:cubicBezTo>
                  <a:lnTo>
                    <a:pt x="92" y="53"/>
                  </a:lnTo>
                  <a:cubicBezTo>
                    <a:pt x="92" y="27"/>
                    <a:pt x="66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60"/>
            <p:cNvSpPr/>
            <p:nvPr/>
          </p:nvSpPr>
          <p:spPr>
            <a:xfrm>
              <a:off x="7080728" y="3669539"/>
              <a:ext cx="4333" cy="21906"/>
            </a:xfrm>
            <a:custGeom>
              <a:avLst/>
              <a:gdLst/>
              <a:ahLst/>
              <a:cxnLst/>
              <a:rect l="l" t="t" r="r" b="b"/>
              <a:pathLst>
                <a:path w="107" h="541" extrusionOk="0">
                  <a:moveTo>
                    <a:pt x="40" y="1"/>
                  </a:moveTo>
                  <a:cubicBezTo>
                    <a:pt x="14" y="1"/>
                    <a:pt x="1" y="27"/>
                    <a:pt x="1" y="40"/>
                  </a:cubicBezTo>
                  <a:cubicBezTo>
                    <a:pt x="1" y="198"/>
                    <a:pt x="1" y="356"/>
                    <a:pt x="27" y="501"/>
                  </a:cubicBezTo>
                  <a:cubicBezTo>
                    <a:pt x="27" y="528"/>
                    <a:pt x="40" y="541"/>
                    <a:pt x="67" y="541"/>
                  </a:cubicBezTo>
                  <a:cubicBezTo>
                    <a:pt x="80" y="541"/>
                    <a:pt x="106" y="515"/>
                    <a:pt x="106" y="501"/>
                  </a:cubicBezTo>
                  <a:cubicBezTo>
                    <a:pt x="106" y="488"/>
                    <a:pt x="106" y="488"/>
                    <a:pt x="106" y="488"/>
                  </a:cubicBezTo>
                  <a:cubicBezTo>
                    <a:pt x="106" y="475"/>
                    <a:pt x="106" y="475"/>
                    <a:pt x="106" y="462"/>
                  </a:cubicBezTo>
                  <a:cubicBezTo>
                    <a:pt x="93" y="330"/>
                    <a:pt x="80" y="185"/>
                    <a:pt x="93" y="53"/>
                  </a:cubicBezTo>
                  <a:cubicBezTo>
                    <a:pt x="93" y="27"/>
                    <a:pt x="67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60"/>
            <p:cNvSpPr/>
            <p:nvPr/>
          </p:nvSpPr>
          <p:spPr>
            <a:xfrm>
              <a:off x="7085020" y="3670065"/>
              <a:ext cx="4292" cy="23526"/>
            </a:xfrm>
            <a:custGeom>
              <a:avLst/>
              <a:gdLst/>
              <a:ahLst/>
              <a:cxnLst/>
              <a:rect l="l" t="t" r="r" b="b"/>
              <a:pathLst>
                <a:path w="106" h="581" extrusionOk="0">
                  <a:moveTo>
                    <a:pt x="53" y="1"/>
                  </a:moveTo>
                  <a:cubicBezTo>
                    <a:pt x="26" y="1"/>
                    <a:pt x="0" y="14"/>
                    <a:pt x="0" y="40"/>
                  </a:cubicBezTo>
                  <a:lnTo>
                    <a:pt x="13" y="541"/>
                  </a:lnTo>
                  <a:cubicBezTo>
                    <a:pt x="13" y="554"/>
                    <a:pt x="26" y="581"/>
                    <a:pt x="53" y="581"/>
                  </a:cubicBezTo>
                  <a:cubicBezTo>
                    <a:pt x="79" y="581"/>
                    <a:pt x="92" y="554"/>
                    <a:pt x="92" y="541"/>
                  </a:cubicBezTo>
                  <a:lnTo>
                    <a:pt x="105" y="515"/>
                  </a:lnTo>
                  <a:cubicBezTo>
                    <a:pt x="105" y="502"/>
                    <a:pt x="105" y="502"/>
                    <a:pt x="92" y="502"/>
                  </a:cubicBezTo>
                  <a:lnTo>
                    <a:pt x="92" y="40"/>
                  </a:lnTo>
                  <a:cubicBezTo>
                    <a:pt x="92" y="14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60"/>
            <p:cNvSpPr/>
            <p:nvPr/>
          </p:nvSpPr>
          <p:spPr>
            <a:xfrm>
              <a:off x="7088746" y="3669012"/>
              <a:ext cx="4292" cy="23000"/>
            </a:xfrm>
            <a:custGeom>
              <a:avLst/>
              <a:gdLst/>
              <a:ahLst/>
              <a:cxnLst/>
              <a:rect l="l" t="t" r="r" b="b"/>
              <a:pathLst>
                <a:path w="106" h="568" extrusionOk="0">
                  <a:moveTo>
                    <a:pt x="40" y="0"/>
                  </a:moveTo>
                  <a:cubicBezTo>
                    <a:pt x="27" y="14"/>
                    <a:pt x="0" y="27"/>
                    <a:pt x="0" y="53"/>
                  </a:cubicBezTo>
                  <a:cubicBezTo>
                    <a:pt x="27" y="198"/>
                    <a:pt x="27" y="343"/>
                    <a:pt x="13" y="501"/>
                  </a:cubicBezTo>
                  <a:cubicBezTo>
                    <a:pt x="0" y="514"/>
                    <a:pt x="0" y="528"/>
                    <a:pt x="13" y="541"/>
                  </a:cubicBezTo>
                  <a:cubicBezTo>
                    <a:pt x="13" y="554"/>
                    <a:pt x="27" y="567"/>
                    <a:pt x="53" y="567"/>
                  </a:cubicBezTo>
                  <a:cubicBezTo>
                    <a:pt x="79" y="554"/>
                    <a:pt x="93" y="541"/>
                    <a:pt x="93" y="514"/>
                  </a:cubicBezTo>
                  <a:cubicBezTo>
                    <a:pt x="106" y="356"/>
                    <a:pt x="106" y="198"/>
                    <a:pt x="93" y="40"/>
                  </a:cubicBezTo>
                  <a:cubicBezTo>
                    <a:pt x="93" y="27"/>
                    <a:pt x="66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60"/>
            <p:cNvSpPr/>
            <p:nvPr/>
          </p:nvSpPr>
          <p:spPr>
            <a:xfrm>
              <a:off x="7091418" y="3668486"/>
              <a:ext cx="5345" cy="31503"/>
            </a:xfrm>
            <a:custGeom>
              <a:avLst/>
              <a:gdLst/>
              <a:ahLst/>
              <a:cxnLst/>
              <a:rect l="l" t="t" r="r" b="b"/>
              <a:pathLst>
                <a:path w="132" h="778" extrusionOk="0">
                  <a:moveTo>
                    <a:pt x="53" y="0"/>
                  </a:moveTo>
                  <a:cubicBezTo>
                    <a:pt x="27" y="0"/>
                    <a:pt x="0" y="27"/>
                    <a:pt x="13" y="53"/>
                  </a:cubicBezTo>
                  <a:cubicBezTo>
                    <a:pt x="40" y="277"/>
                    <a:pt x="53" y="501"/>
                    <a:pt x="40" y="738"/>
                  </a:cubicBezTo>
                  <a:cubicBezTo>
                    <a:pt x="40" y="751"/>
                    <a:pt x="66" y="778"/>
                    <a:pt x="92" y="778"/>
                  </a:cubicBezTo>
                  <a:cubicBezTo>
                    <a:pt x="106" y="778"/>
                    <a:pt x="132" y="765"/>
                    <a:pt x="132" y="738"/>
                  </a:cubicBezTo>
                  <a:cubicBezTo>
                    <a:pt x="132" y="501"/>
                    <a:pt x="119" y="264"/>
                    <a:pt x="92" y="40"/>
                  </a:cubicBezTo>
                  <a:cubicBezTo>
                    <a:pt x="92" y="13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60"/>
            <p:cNvSpPr/>
            <p:nvPr/>
          </p:nvSpPr>
          <p:spPr>
            <a:xfrm>
              <a:off x="7066879" y="3665287"/>
              <a:ext cx="30977" cy="8584"/>
            </a:xfrm>
            <a:custGeom>
              <a:avLst/>
              <a:gdLst/>
              <a:ahLst/>
              <a:cxnLst/>
              <a:rect l="l" t="t" r="r" b="b"/>
              <a:pathLst>
                <a:path w="765" h="212" extrusionOk="0">
                  <a:moveTo>
                    <a:pt x="685" y="0"/>
                  </a:moveTo>
                  <a:cubicBezTo>
                    <a:pt x="646" y="0"/>
                    <a:pt x="619" y="13"/>
                    <a:pt x="593" y="27"/>
                  </a:cubicBezTo>
                  <a:cubicBezTo>
                    <a:pt x="580" y="40"/>
                    <a:pt x="567" y="40"/>
                    <a:pt x="540" y="53"/>
                  </a:cubicBezTo>
                  <a:lnTo>
                    <a:pt x="422" y="53"/>
                  </a:lnTo>
                  <a:cubicBezTo>
                    <a:pt x="395" y="56"/>
                    <a:pt x="370" y="58"/>
                    <a:pt x="345" y="58"/>
                  </a:cubicBezTo>
                  <a:cubicBezTo>
                    <a:pt x="270" y="58"/>
                    <a:pt x="201" y="43"/>
                    <a:pt x="132" y="13"/>
                  </a:cubicBezTo>
                  <a:cubicBezTo>
                    <a:pt x="117" y="9"/>
                    <a:pt x="101" y="6"/>
                    <a:pt x="86" y="6"/>
                  </a:cubicBezTo>
                  <a:cubicBezTo>
                    <a:pt x="59" y="6"/>
                    <a:pt x="35" y="15"/>
                    <a:pt x="26" y="40"/>
                  </a:cubicBezTo>
                  <a:cubicBezTo>
                    <a:pt x="0" y="79"/>
                    <a:pt x="13" y="132"/>
                    <a:pt x="53" y="145"/>
                  </a:cubicBezTo>
                  <a:cubicBezTo>
                    <a:pt x="158" y="198"/>
                    <a:pt x="277" y="211"/>
                    <a:pt x="409" y="211"/>
                  </a:cubicBezTo>
                  <a:cubicBezTo>
                    <a:pt x="461" y="211"/>
                    <a:pt x="514" y="211"/>
                    <a:pt x="567" y="198"/>
                  </a:cubicBezTo>
                  <a:cubicBezTo>
                    <a:pt x="606" y="185"/>
                    <a:pt x="646" y="172"/>
                    <a:pt x="685" y="158"/>
                  </a:cubicBezTo>
                  <a:cubicBezTo>
                    <a:pt x="698" y="158"/>
                    <a:pt x="725" y="145"/>
                    <a:pt x="738" y="132"/>
                  </a:cubicBezTo>
                  <a:cubicBezTo>
                    <a:pt x="751" y="106"/>
                    <a:pt x="764" y="92"/>
                    <a:pt x="751" y="53"/>
                  </a:cubicBezTo>
                  <a:cubicBezTo>
                    <a:pt x="751" y="13"/>
                    <a:pt x="712" y="0"/>
                    <a:pt x="685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60"/>
            <p:cNvSpPr/>
            <p:nvPr/>
          </p:nvSpPr>
          <p:spPr>
            <a:xfrm>
              <a:off x="7184796" y="3680229"/>
              <a:ext cx="28264" cy="41100"/>
            </a:xfrm>
            <a:custGeom>
              <a:avLst/>
              <a:gdLst/>
              <a:ahLst/>
              <a:cxnLst/>
              <a:rect l="l" t="t" r="r" b="b"/>
              <a:pathLst>
                <a:path w="698" h="1015" extrusionOk="0">
                  <a:moveTo>
                    <a:pt x="362" y="0"/>
                  </a:moveTo>
                  <a:cubicBezTo>
                    <a:pt x="360" y="0"/>
                    <a:pt x="358" y="0"/>
                    <a:pt x="356" y="0"/>
                  </a:cubicBezTo>
                  <a:cubicBezTo>
                    <a:pt x="0" y="13"/>
                    <a:pt x="0" y="540"/>
                    <a:pt x="0" y="540"/>
                  </a:cubicBezTo>
                  <a:lnTo>
                    <a:pt x="0" y="1015"/>
                  </a:lnTo>
                  <a:lnTo>
                    <a:pt x="593" y="1015"/>
                  </a:lnTo>
                  <a:cubicBezTo>
                    <a:pt x="593" y="1015"/>
                    <a:pt x="697" y="0"/>
                    <a:pt x="362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60"/>
            <p:cNvSpPr/>
            <p:nvPr/>
          </p:nvSpPr>
          <p:spPr>
            <a:xfrm>
              <a:off x="7194393" y="3658889"/>
              <a:ext cx="6965" cy="28831"/>
            </a:xfrm>
            <a:custGeom>
              <a:avLst/>
              <a:gdLst/>
              <a:ahLst/>
              <a:cxnLst/>
              <a:rect l="l" t="t" r="r" b="b"/>
              <a:pathLst>
                <a:path w="172" h="712" extrusionOk="0">
                  <a:moveTo>
                    <a:pt x="0" y="0"/>
                  </a:moveTo>
                  <a:lnTo>
                    <a:pt x="0" y="712"/>
                  </a:lnTo>
                  <a:lnTo>
                    <a:pt x="172" y="7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60"/>
            <p:cNvSpPr/>
            <p:nvPr/>
          </p:nvSpPr>
          <p:spPr>
            <a:xfrm>
              <a:off x="7183176" y="3718779"/>
              <a:ext cx="5386" cy="19639"/>
            </a:xfrm>
            <a:custGeom>
              <a:avLst/>
              <a:gdLst/>
              <a:ahLst/>
              <a:cxnLst/>
              <a:rect l="l" t="t" r="r" b="b"/>
              <a:pathLst>
                <a:path w="133" h="485" extrusionOk="0">
                  <a:moveTo>
                    <a:pt x="80" y="0"/>
                  </a:moveTo>
                  <a:cubicBezTo>
                    <a:pt x="70" y="0"/>
                    <a:pt x="60" y="4"/>
                    <a:pt x="53" y="10"/>
                  </a:cubicBezTo>
                  <a:cubicBezTo>
                    <a:pt x="27" y="23"/>
                    <a:pt x="27" y="50"/>
                    <a:pt x="27" y="63"/>
                  </a:cubicBezTo>
                  <a:cubicBezTo>
                    <a:pt x="1" y="181"/>
                    <a:pt x="1" y="313"/>
                    <a:pt x="27" y="445"/>
                  </a:cubicBezTo>
                  <a:cubicBezTo>
                    <a:pt x="27" y="471"/>
                    <a:pt x="40" y="484"/>
                    <a:pt x="67" y="484"/>
                  </a:cubicBezTo>
                  <a:cubicBezTo>
                    <a:pt x="93" y="484"/>
                    <a:pt x="106" y="458"/>
                    <a:pt x="106" y="432"/>
                  </a:cubicBezTo>
                  <a:cubicBezTo>
                    <a:pt x="93" y="313"/>
                    <a:pt x="93" y="195"/>
                    <a:pt x="106" y="76"/>
                  </a:cubicBezTo>
                  <a:cubicBezTo>
                    <a:pt x="132" y="50"/>
                    <a:pt x="132" y="23"/>
                    <a:pt x="106" y="10"/>
                  </a:cubicBezTo>
                  <a:cubicBezTo>
                    <a:pt x="100" y="4"/>
                    <a:pt x="90" y="0"/>
                    <a:pt x="8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60"/>
            <p:cNvSpPr/>
            <p:nvPr/>
          </p:nvSpPr>
          <p:spPr>
            <a:xfrm>
              <a:off x="7187468" y="3719710"/>
              <a:ext cx="3766" cy="24579"/>
            </a:xfrm>
            <a:custGeom>
              <a:avLst/>
              <a:gdLst/>
              <a:ahLst/>
              <a:cxnLst/>
              <a:rect l="l" t="t" r="r" b="b"/>
              <a:pathLst>
                <a:path w="93" h="607" extrusionOk="0">
                  <a:moveTo>
                    <a:pt x="40" y="0"/>
                  </a:moveTo>
                  <a:cubicBezTo>
                    <a:pt x="26" y="0"/>
                    <a:pt x="0" y="27"/>
                    <a:pt x="0" y="40"/>
                  </a:cubicBezTo>
                  <a:cubicBezTo>
                    <a:pt x="0" y="224"/>
                    <a:pt x="0" y="396"/>
                    <a:pt x="0" y="567"/>
                  </a:cubicBezTo>
                  <a:cubicBezTo>
                    <a:pt x="0" y="593"/>
                    <a:pt x="26" y="606"/>
                    <a:pt x="53" y="606"/>
                  </a:cubicBezTo>
                  <a:cubicBezTo>
                    <a:pt x="79" y="606"/>
                    <a:pt x="92" y="580"/>
                    <a:pt x="92" y="567"/>
                  </a:cubicBezTo>
                  <a:cubicBezTo>
                    <a:pt x="79" y="396"/>
                    <a:pt x="79" y="224"/>
                    <a:pt x="92" y="40"/>
                  </a:cubicBezTo>
                  <a:cubicBezTo>
                    <a:pt x="92" y="27"/>
                    <a:pt x="66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60"/>
            <p:cNvSpPr/>
            <p:nvPr/>
          </p:nvSpPr>
          <p:spPr>
            <a:xfrm>
              <a:off x="7190667" y="3720763"/>
              <a:ext cx="5345" cy="29924"/>
            </a:xfrm>
            <a:custGeom>
              <a:avLst/>
              <a:gdLst/>
              <a:ahLst/>
              <a:cxnLst/>
              <a:rect l="l" t="t" r="r" b="b"/>
              <a:pathLst>
                <a:path w="132" h="739" extrusionOk="0">
                  <a:moveTo>
                    <a:pt x="40" y="1"/>
                  </a:moveTo>
                  <a:cubicBezTo>
                    <a:pt x="27" y="1"/>
                    <a:pt x="0" y="14"/>
                    <a:pt x="0" y="40"/>
                  </a:cubicBezTo>
                  <a:lnTo>
                    <a:pt x="40" y="673"/>
                  </a:lnTo>
                  <a:cubicBezTo>
                    <a:pt x="27" y="686"/>
                    <a:pt x="27" y="699"/>
                    <a:pt x="40" y="712"/>
                  </a:cubicBezTo>
                  <a:cubicBezTo>
                    <a:pt x="40" y="725"/>
                    <a:pt x="66" y="739"/>
                    <a:pt x="79" y="739"/>
                  </a:cubicBezTo>
                  <a:cubicBezTo>
                    <a:pt x="92" y="739"/>
                    <a:pt x="106" y="725"/>
                    <a:pt x="119" y="712"/>
                  </a:cubicBezTo>
                  <a:cubicBezTo>
                    <a:pt x="119" y="699"/>
                    <a:pt x="132" y="686"/>
                    <a:pt x="119" y="673"/>
                  </a:cubicBezTo>
                  <a:lnTo>
                    <a:pt x="92" y="40"/>
                  </a:lnTo>
                  <a:cubicBezTo>
                    <a:pt x="92" y="14"/>
                    <a:pt x="66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60"/>
            <p:cNvSpPr/>
            <p:nvPr/>
          </p:nvSpPr>
          <p:spPr>
            <a:xfrm>
              <a:off x="7195445" y="3720236"/>
              <a:ext cx="4333" cy="21906"/>
            </a:xfrm>
            <a:custGeom>
              <a:avLst/>
              <a:gdLst/>
              <a:ahLst/>
              <a:cxnLst/>
              <a:rect l="l" t="t" r="r" b="b"/>
              <a:pathLst>
                <a:path w="107" h="541" extrusionOk="0">
                  <a:moveTo>
                    <a:pt x="40" y="0"/>
                  </a:moveTo>
                  <a:cubicBezTo>
                    <a:pt x="27" y="0"/>
                    <a:pt x="1" y="27"/>
                    <a:pt x="1" y="40"/>
                  </a:cubicBezTo>
                  <a:cubicBezTo>
                    <a:pt x="1" y="198"/>
                    <a:pt x="1" y="356"/>
                    <a:pt x="27" y="501"/>
                  </a:cubicBezTo>
                  <a:cubicBezTo>
                    <a:pt x="27" y="528"/>
                    <a:pt x="40" y="541"/>
                    <a:pt x="67" y="541"/>
                  </a:cubicBezTo>
                  <a:cubicBezTo>
                    <a:pt x="80" y="541"/>
                    <a:pt x="106" y="514"/>
                    <a:pt x="106" y="501"/>
                  </a:cubicBezTo>
                  <a:cubicBezTo>
                    <a:pt x="106" y="488"/>
                    <a:pt x="106" y="488"/>
                    <a:pt x="106" y="488"/>
                  </a:cubicBezTo>
                  <a:cubicBezTo>
                    <a:pt x="106" y="475"/>
                    <a:pt x="106" y="475"/>
                    <a:pt x="106" y="462"/>
                  </a:cubicBezTo>
                  <a:cubicBezTo>
                    <a:pt x="93" y="330"/>
                    <a:pt x="80" y="185"/>
                    <a:pt x="93" y="53"/>
                  </a:cubicBezTo>
                  <a:cubicBezTo>
                    <a:pt x="93" y="27"/>
                    <a:pt x="67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60"/>
            <p:cNvSpPr/>
            <p:nvPr/>
          </p:nvSpPr>
          <p:spPr>
            <a:xfrm>
              <a:off x="7199738" y="3720763"/>
              <a:ext cx="4292" cy="23526"/>
            </a:xfrm>
            <a:custGeom>
              <a:avLst/>
              <a:gdLst/>
              <a:ahLst/>
              <a:cxnLst/>
              <a:rect l="l" t="t" r="r" b="b"/>
              <a:pathLst>
                <a:path w="106" h="581" extrusionOk="0">
                  <a:moveTo>
                    <a:pt x="53" y="1"/>
                  </a:moveTo>
                  <a:cubicBezTo>
                    <a:pt x="27" y="1"/>
                    <a:pt x="0" y="14"/>
                    <a:pt x="0" y="40"/>
                  </a:cubicBezTo>
                  <a:lnTo>
                    <a:pt x="13" y="541"/>
                  </a:lnTo>
                  <a:cubicBezTo>
                    <a:pt x="13" y="554"/>
                    <a:pt x="27" y="580"/>
                    <a:pt x="53" y="580"/>
                  </a:cubicBezTo>
                  <a:cubicBezTo>
                    <a:pt x="79" y="580"/>
                    <a:pt x="92" y="567"/>
                    <a:pt x="92" y="541"/>
                  </a:cubicBezTo>
                  <a:lnTo>
                    <a:pt x="106" y="515"/>
                  </a:lnTo>
                  <a:cubicBezTo>
                    <a:pt x="106" y="515"/>
                    <a:pt x="92" y="501"/>
                    <a:pt x="92" y="501"/>
                  </a:cubicBezTo>
                  <a:lnTo>
                    <a:pt x="92" y="40"/>
                  </a:lnTo>
                  <a:cubicBezTo>
                    <a:pt x="92" y="14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60"/>
            <p:cNvSpPr/>
            <p:nvPr/>
          </p:nvSpPr>
          <p:spPr>
            <a:xfrm>
              <a:off x="7203463" y="3719710"/>
              <a:ext cx="4292" cy="22959"/>
            </a:xfrm>
            <a:custGeom>
              <a:avLst/>
              <a:gdLst/>
              <a:ahLst/>
              <a:cxnLst/>
              <a:rect l="l" t="t" r="r" b="b"/>
              <a:pathLst>
                <a:path w="106" h="567" extrusionOk="0">
                  <a:moveTo>
                    <a:pt x="40" y="0"/>
                  </a:moveTo>
                  <a:cubicBezTo>
                    <a:pt x="27" y="13"/>
                    <a:pt x="0" y="27"/>
                    <a:pt x="0" y="53"/>
                  </a:cubicBezTo>
                  <a:cubicBezTo>
                    <a:pt x="14" y="198"/>
                    <a:pt x="27" y="356"/>
                    <a:pt x="14" y="501"/>
                  </a:cubicBezTo>
                  <a:cubicBezTo>
                    <a:pt x="0" y="514"/>
                    <a:pt x="0" y="527"/>
                    <a:pt x="14" y="541"/>
                  </a:cubicBezTo>
                  <a:cubicBezTo>
                    <a:pt x="14" y="554"/>
                    <a:pt x="27" y="567"/>
                    <a:pt x="53" y="567"/>
                  </a:cubicBezTo>
                  <a:cubicBezTo>
                    <a:pt x="79" y="554"/>
                    <a:pt x="93" y="541"/>
                    <a:pt x="93" y="527"/>
                  </a:cubicBezTo>
                  <a:cubicBezTo>
                    <a:pt x="106" y="369"/>
                    <a:pt x="106" y="198"/>
                    <a:pt x="93" y="40"/>
                  </a:cubicBezTo>
                  <a:cubicBezTo>
                    <a:pt x="93" y="27"/>
                    <a:pt x="66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60"/>
            <p:cNvSpPr/>
            <p:nvPr/>
          </p:nvSpPr>
          <p:spPr>
            <a:xfrm>
              <a:off x="7206136" y="3719183"/>
              <a:ext cx="5386" cy="31503"/>
            </a:xfrm>
            <a:custGeom>
              <a:avLst/>
              <a:gdLst/>
              <a:ahLst/>
              <a:cxnLst/>
              <a:rect l="l" t="t" r="r" b="b"/>
              <a:pathLst>
                <a:path w="133" h="778" extrusionOk="0">
                  <a:moveTo>
                    <a:pt x="53" y="0"/>
                  </a:moveTo>
                  <a:cubicBezTo>
                    <a:pt x="27" y="0"/>
                    <a:pt x="0" y="26"/>
                    <a:pt x="13" y="53"/>
                  </a:cubicBezTo>
                  <a:cubicBezTo>
                    <a:pt x="40" y="277"/>
                    <a:pt x="53" y="501"/>
                    <a:pt x="40" y="738"/>
                  </a:cubicBezTo>
                  <a:cubicBezTo>
                    <a:pt x="40" y="764"/>
                    <a:pt x="66" y="778"/>
                    <a:pt x="93" y="778"/>
                  </a:cubicBezTo>
                  <a:cubicBezTo>
                    <a:pt x="106" y="778"/>
                    <a:pt x="132" y="764"/>
                    <a:pt x="132" y="738"/>
                  </a:cubicBezTo>
                  <a:cubicBezTo>
                    <a:pt x="132" y="501"/>
                    <a:pt x="119" y="264"/>
                    <a:pt x="93" y="40"/>
                  </a:cubicBezTo>
                  <a:cubicBezTo>
                    <a:pt x="93" y="13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60"/>
            <p:cNvSpPr/>
            <p:nvPr/>
          </p:nvSpPr>
          <p:spPr>
            <a:xfrm>
              <a:off x="7181597" y="3715984"/>
              <a:ext cx="30977" cy="8544"/>
            </a:xfrm>
            <a:custGeom>
              <a:avLst/>
              <a:gdLst/>
              <a:ahLst/>
              <a:cxnLst/>
              <a:rect l="l" t="t" r="r" b="b"/>
              <a:pathLst>
                <a:path w="765" h="211" extrusionOk="0">
                  <a:moveTo>
                    <a:pt x="685" y="0"/>
                  </a:moveTo>
                  <a:cubicBezTo>
                    <a:pt x="646" y="0"/>
                    <a:pt x="619" y="13"/>
                    <a:pt x="593" y="26"/>
                  </a:cubicBezTo>
                  <a:cubicBezTo>
                    <a:pt x="580" y="40"/>
                    <a:pt x="567" y="40"/>
                    <a:pt x="540" y="53"/>
                  </a:cubicBezTo>
                  <a:cubicBezTo>
                    <a:pt x="501" y="53"/>
                    <a:pt x="461" y="66"/>
                    <a:pt x="422" y="66"/>
                  </a:cubicBezTo>
                  <a:cubicBezTo>
                    <a:pt x="316" y="66"/>
                    <a:pt x="224" y="66"/>
                    <a:pt x="132" y="13"/>
                  </a:cubicBezTo>
                  <a:cubicBezTo>
                    <a:pt x="121" y="10"/>
                    <a:pt x="110" y="8"/>
                    <a:pt x="98" y="8"/>
                  </a:cubicBezTo>
                  <a:cubicBezTo>
                    <a:pt x="67" y="8"/>
                    <a:pt x="36" y="20"/>
                    <a:pt x="26" y="40"/>
                  </a:cubicBezTo>
                  <a:cubicBezTo>
                    <a:pt x="0" y="79"/>
                    <a:pt x="13" y="132"/>
                    <a:pt x="53" y="145"/>
                  </a:cubicBezTo>
                  <a:cubicBezTo>
                    <a:pt x="158" y="198"/>
                    <a:pt x="277" y="211"/>
                    <a:pt x="409" y="211"/>
                  </a:cubicBezTo>
                  <a:cubicBezTo>
                    <a:pt x="461" y="211"/>
                    <a:pt x="514" y="211"/>
                    <a:pt x="567" y="198"/>
                  </a:cubicBezTo>
                  <a:cubicBezTo>
                    <a:pt x="606" y="185"/>
                    <a:pt x="646" y="171"/>
                    <a:pt x="685" y="158"/>
                  </a:cubicBezTo>
                  <a:cubicBezTo>
                    <a:pt x="699" y="158"/>
                    <a:pt x="725" y="145"/>
                    <a:pt x="738" y="132"/>
                  </a:cubicBezTo>
                  <a:cubicBezTo>
                    <a:pt x="751" y="105"/>
                    <a:pt x="764" y="92"/>
                    <a:pt x="751" y="53"/>
                  </a:cubicBezTo>
                  <a:cubicBezTo>
                    <a:pt x="751" y="26"/>
                    <a:pt x="712" y="0"/>
                    <a:pt x="685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60"/>
            <p:cNvSpPr/>
            <p:nvPr/>
          </p:nvSpPr>
          <p:spPr>
            <a:xfrm>
              <a:off x="7290969" y="3795473"/>
              <a:ext cx="28264" cy="41140"/>
            </a:xfrm>
            <a:custGeom>
              <a:avLst/>
              <a:gdLst/>
              <a:ahLst/>
              <a:cxnLst/>
              <a:rect l="l" t="t" r="r" b="b"/>
              <a:pathLst>
                <a:path w="698" h="1016" extrusionOk="0">
                  <a:moveTo>
                    <a:pt x="350" y="0"/>
                  </a:moveTo>
                  <a:cubicBezTo>
                    <a:pt x="348" y="0"/>
                    <a:pt x="345" y="0"/>
                    <a:pt x="343" y="0"/>
                  </a:cubicBezTo>
                  <a:cubicBezTo>
                    <a:pt x="0" y="0"/>
                    <a:pt x="0" y="541"/>
                    <a:pt x="0" y="541"/>
                  </a:cubicBezTo>
                  <a:lnTo>
                    <a:pt x="0" y="1015"/>
                  </a:lnTo>
                  <a:lnTo>
                    <a:pt x="593" y="1015"/>
                  </a:lnTo>
                  <a:cubicBezTo>
                    <a:pt x="593" y="1015"/>
                    <a:pt x="698" y="0"/>
                    <a:pt x="35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60"/>
            <p:cNvSpPr/>
            <p:nvPr/>
          </p:nvSpPr>
          <p:spPr>
            <a:xfrm>
              <a:off x="7300566" y="3774133"/>
              <a:ext cx="6965" cy="28831"/>
            </a:xfrm>
            <a:custGeom>
              <a:avLst/>
              <a:gdLst/>
              <a:ahLst/>
              <a:cxnLst/>
              <a:rect l="l" t="t" r="r" b="b"/>
              <a:pathLst>
                <a:path w="172" h="712" extrusionOk="0">
                  <a:moveTo>
                    <a:pt x="1" y="0"/>
                  </a:moveTo>
                  <a:lnTo>
                    <a:pt x="1" y="712"/>
                  </a:lnTo>
                  <a:lnTo>
                    <a:pt x="172" y="7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60"/>
            <p:cNvSpPr/>
            <p:nvPr/>
          </p:nvSpPr>
          <p:spPr>
            <a:xfrm>
              <a:off x="7289349" y="3834022"/>
              <a:ext cx="4859" cy="19639"/>
            </a:xfrm>
            <a:custGeom>
              <a:avLst/>
              <a:gdLst/>
              <a:ahLst/>
              <a:cxnLst/>
              <a:rect l="l" t="t" r="r" b="b"/>
              <a:pathLst>
                <a:path w="120" h="485" extrusionOk="0">
                  <a:moveTo>
                    <a:pt x="78" y="0"/>
                  </a:moveTo>
                  <a:cubicBezTo>
                    <a:pt x="67" y="0"/>
                    <a:pt x="54" y="4"/>
                    <a:pt x="40" y="10"/>
                  </a:cubicBezTo>
                  <a:cubicBezTo>
                    <a:pt x="27" y="24"/>
                    <a:pt x="27" y="50"/>
                    <a:pt x="27" y="63"/>
                  </a:cubicBezTo>
                  <a:cubicBezTo>
                    <a:pt x="1" y="182"/>
                    <a:pt x="1" y="313"/>
                    <a:pt x="14" y="445"/>
                  </a:cubicBezTo>
                  <a:cubicBezTo>
                    <a:pt x="27" y="472"/>
                    <a:pt x="40" y="485"/>
                    <a:pt x="67" y="485"/>
                  </a:cubicBezTo>
                  <a:cubicBezTo>
                    <a:pt x="93" y="485"/>
                    <a:pt x="106" y="458"/>
                    <a:pt x="106" y="432"/>
                  </a:cubicBezTo>
                  <a:cubicBezTo>
                    <a:pt x="80" y="313"/>
                    <a:pt x="80" y="195"/>
                    <a:pt x="106" y="63"/>
                  </a:cubicBezTo>
                  <a:cubicBezTo>
                    <a:pt x="120" y="50"/>
                    <a:pt x="120" y="24"/>
                    <a:pt x="106" y="10"/>
                  </a:cubicBezTo>
                  <a:cubicBezTo>
                    <a:pt x="100" y="4"/>
                    <a:pt x="90" y="0"/>
                    <a:pt x="78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60"/>
            <p:cNvSpPr/>
            <p:nvPr/>
          </p:nvSpPr>
          <p:spPr>
            <a:xfrm>
              <a:off x="7293115" y="3834954"/>
              <a:ext cx="4292" cy="24579"/>
            </a:xfrm>
            <a:custGeom>
              <a:avLst/>
              <a:gdLst/>
              <a:ahLst/>
              <a:cxnLst/>
              <a:rect l="l" t="t" r="r" b="b"/>
              <a:pathLst>
                <a:path w="106" h="607" extrusionOk="0">
                  <a:moveTo>
                    <a:pt x="53" y="1"/>
                  </a:moveTo>
                  <a:cubicBezTo>
                    <a:pt x="27" y="1"/>
                    <a:pt x="13" y="14"/>
                    <a:pt x="13" y="40"/>
                  </a:cubicBezTo>
                  <a:cubicBezTo>
                    <a:pt x="0" y="211"/>
                    <a:pt x="0" y="396"/>
                    <a:pt x="13" y="567"/>
                  </a:cubicBezTo>
                  <a:cubicBezTo>
                    <a:pt x="13" y="580"/>
                    <a:pt x="27" y="607"/>
                    <a:pt x="53" y="607"/>
                  </a:cubicBezTo>
                  <a:cubicBezTo>
                    <a:pt x="79" y="607"/>
                    <a:pt x="106" y="580"/>
                    <a:pt x="106" y="554"/>
                  </a:cubicBezTo>
                  <a:cubicBezTo>
                    <a:pt x="92" y="396"/>
                    <a:pt x="92" y="211"/>
                    <a:pt x="92" y="40"/>
                  </a:cubicBezTo>
                  <a:cubicBezTo>
                    <a:pt x="92" y="27"/>
                    <a:pt x="79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60"/>
            <p:cNvSpPr/>
            <p:nvPr/>
          </p:nvSpPr>
          <p:spPr>
            <a:xfrm>
              <a:off x="7296841" y="3835480"/>
              <a:ext cx="4859" cy="30450"/>
            </a:xfrm>
            <a:custGeom>
              <a:avLst/>
              <a:gdLst/>
              <a:ahLst/>
              <a:cxnLst/>
              <a:rect l="l" t="t" r="r" b="b"/>
              <a:pathLst>
                <a:path w="120" h="752" extrusionOk="0">
                  <a:moveTo>
                    <a:pt x="40" y="1"/>
                  </a:moveTo>
                  <a:cubicBezTo>
                    <a:pt x="14" y="1"/>
                    <a:pt x="0" y="27"/>
                    <a:pt x="0" y="53"/>
                  </a:cubicBezTo>
                  <a:lnTo>
                    <a:pt x="27" y="686"/>
                  </a:lnTo>
                  <a:cubicBezTo>
                    <a:pt x="27" y="699"/>
                    <a:pt x="27" y="712"/>
                    <a:pt x="27" y="725"/>
                  </a:cubicBezTo>
                  <a:cubicBezTo>
                    <a:pt x="40" y="739"/>
                    <a:pt x="53" y="752"/>
                    <a:pt x="80" y="752"/>
                  </a:cubicBezTo>
                  <a:cubicBezTo>
                    <a:pt x="93" y="752"/>
                    <a:pt x="106" y="739"/>
                    <a:pt x="119" y="725"/>
                  </a:cubicBezTo>
                  <a:cubicBezTo>
                    <a:pt x="119" y="712"/>
                    <a:pt x="119" y="699"/>
                    <a:pt x="119" y="686"/>
                  </a:cubicBezTo>
                  <a:cubicBezTo>
                    <a:pt x="119" y="673"/>
                    <a:pt x="119" y="673"/>
                    <a:pt x="119" y="673"/>
                  </a:cubicBezTo>
                  <a:lnTo>
                    <a:pt x="80" y="53"/>
                  </a:lnTo>
                  <a:cubicBezTo>
                    <a:pt x="80" y="27"/>
                    <a:pt x="66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60"/>
            <p:cNvSpPr/>
            <p:nvPr/>
          </p:nvSpPr>
          <p:spPr>
            <a:xfrm>
              <a:off x="7301093" y="3835480"/>
              <a:ext cx="4859" cy="21906"/>
            </a:xfrm>
            <a:custGeom>
              <a:avLst/>
              <a:gdLst/>
              <a:ahLst/>
              <a:cxnLst/>
              <a:rect l="l" t="t" r="r" b="b"/>
              <a:pathLst>
                <a:path w="120" h="541" extrusionOk="0">
                  <a:moveTo>
                    <a:pt x="54" y="1"/>
                  </a:moveTo>
                  <a:cubicBezTo>
                    <a:pt x="27" y="1"/>
                    <a:pt x="14" y="14"/>
                    <a:pt x="14" y="40"/>
                  </a:cubicBezTo>
                  <a:cubicBezTo>
                    <a:pt x="1" y="198"/>
                    <a:pt x="14" y="357"/>
                    <a:pt x="27" y="501"/>
                  </a:cubicBezTo>
                  <a:cubicBezTo>
                    <a:pt x="27" y="528"/>
                    <a:pt x="54" y="541"/>
                    <a:pt x="67" y="541"/>
                  </a:cubicBezTo>
                  <a:cubicBezTo>
                    <a:pt x="93" y="541"/>
                    <a:pt x="119" y="528"/>
                    <a:pt x="119" y="501"/>
                  </a:cubicBezTo>
                  <a:lnTo>
                    <a:pt x="119" y="488"/>
                  </a:lnTo>
                  <a:cubicBezTo>
                    <a:pt x="119" y="475"/>
                    <a:pt x="119" y="462"/>
                    <a:pt x="106" y="462"/>
                  </a:cubicBezTo>
                  <a:cubicBezTo>
                    <a:pt x="93" y="330"/>
                    <a:pt x="93" y="185"/>
                    <a:pt x="93" y="40"/>
                  </a:cubicBezTo>
                  <a:cubicBezTo>
                    <a:pt x="93" y="27"/>
                    <a:pt x="80" y="1"/>
                    <a:pt x="54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60"/>
            <p:cNvSpPr/>
            <p:nvPr/>
          </p:nvSpPr>
          <p:spPr>
            <a:xfrm>
              <a:off x="7305911" y="3836007"/>
              <a:ext cx="3766" cy="23526"/>
            </a:xfrm>
            <a:custGeom>
              <a:avLst/>
              <a:gdLst/>
              <a:ahLst/>
              <a:cxnLst/>
              <a:rect l="l" t="t" r="r" b="b"/>
              <a:pathLst>
                <a:path w="93" h="581" extrusionOk="0">
                  <a:moveTo>
                    <a:pt x="40" y="1"/>
                  </a:moveTo>
                  <a:cubicBezTo>
                    <a:pt x="14" y="1"/>
                    <a:pt x="0" y="14"/>
                    <a:pt x="0" y="40"/>
                  </a:cubicBezTo>
                  <a:lnTo>
                    <a:pt x="0" y="541"/>
                  </a:lnTo>
                  <a:cubicBezTo>
                    <a:pt x="0" y="554"/>
                    <a:pt x="27" y="581"/>
                    <a:pt x="53" y="581"/>
                  </a:cubicBezTo>
                  <a:cubicBezTo>
                    <a:pt x="66" y="581"/>
                    <a:pt x="93" y="554"/>
                    <a:pt x="93" y="541"/>
                  </a:cubicBezTo>
                  <a:lnTo>
                    <a:pt x="93" y="515"/>
                  </a:lnTo>
                  <a:cubicBezTo>
                    <a:pt x="93" y="502"/>
                    <a:pt x="93" y="502"/>
                    <a:pt x="93" y="502"/>
                  </a:cubicBezTo>
                  <a:lnTo>
                    <a:pt x="93" y="40"/>
                  </a:lnTo>
                  <a:cubicBezTo>
                    <a:pt x="93" y="14"/>
                    <a:pt x="66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60"/>
            <p:cNvSpPr/>
            <p:nvPr/>
          </p:nvSpPr>
          <p:spPr>
            <a:xfrm>
              <a:off x="7309637" y="3834954"/>
              <a:ext cx="4333" cy="23000"/>
            </a:xfrm>
            <a:custGeom>
              <a:avLst/>
              <a:gdLst/>
              <a:ahLst/>
              <a:cxnLst/>
              <a:rect l="l" t="t" r="r" b="b"/>
              <a:pathLst>
                <a:path w="107" h="568" extrusionOk="0">
                  <a:moveTo>
                    <a:pt x="40" y="1"/>
                  </a:moveTo>
                  <a:cubicBezTo>
                    <a:pt x="14" y="1"/>
                    <a:pt x="1" y="27"/>
                    <a:pt x="1" y="53"/>
                  </a:cubicBezTo>
                  <a:cubicBezTo>
                    <a:pt x="14" y="198"/>
                    <a:pt x="14" y="343"/>
                    <a:pt x="1" y="501"/>
                  </a:cubicBezTo>
                  <a:cubicBezTo>
                    <a:pt x="1" y="514"/>
                    <a:pt x="1" y="528"/>
                    <a:pt x="1" y="541"/>
                  </a:cubicBezTo>
                  <a:cubicBezTo>
                    <a:pt x="14" y="554"/>
                    <a:pt x="27" y="567"/>
                    <a:pt x="40" y="567"/>
                  </a:cubicBezTo>
                  <a:lnTo>
                    <a:pt x="53" y="567"/>
                  </a:lnTo>
                  <a:cubicBezTo>
                    <a:pt x="67" y="554"/>
                    <a:pt x="93" y="541"/>
                    <a:pt x="93" y="514"/>
                  </a:cubicBezTo>
                  <a:cubicBezTo>
                    <a:pt x="106" y="356"/>
                    <a:pt x="106" y="198"/>
                    <a:pt x="93" y="40"/>
                  </a:cubicBezTo>
                  <a:cubicBezTo>
                    <a:pt x="93" y="14"/>
                    <a:pt x="67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60"/>
            <p:cNvSpPr/>
            <p:nvPr/>
          </p:nvSpPr>
          <p:spPr>
            <a:xfrm>
              <a:off x="7312309" y="3834427"/>
              <a:ext cx="5386" cy="31503"/>
            </a:xfrm>
            <a:custGeom>
              <a:avLst/>
              <a:gdLst/>
              <a:ahLst/>
              <a:cxnLst/>
              <a:rect l="l" t="t" r="r" b="b"/>
              <a:pathLst>
                <a:path w="133" h="778" extrusionOk="0">
                  <a:moveTo>
                    <a:pt x="40" y="0"/>
                  </a:moveTo>
                  <a:cubicBezTo>
                    <a:pt x="14" y="0"/>
                    <a:pt x="1" y="27"/>
                    <a:pt x="1" y="53"/>
                  </a:cubicBezTo>
                  <a:cubicBezTo>
                    <a:pt x="27" y="277"/>
                    <a:pt x="40" y="501"/>
                    <a:pt x="40" y="738"/>
                  </a:cubicBezTo>
                  <a:cubicBezTo>
                    <a:pt x="40" y="751"/>
                    <a:pt x="53" y="778"/>
                    <a:pt x="80" y="778"/>
                  </a:cubicBezTo>
                  <a:cubicBezTo>
                    <a:pt x="106" y="778"/>
                    <a:pt x="132" y="765"/>
                    <a:pt x="132" y="738"/>
                  </a:cubicBezTo>
                  <a:cubicBezTo>
                    <a:pt x="132" y="501"/>
                    <a:pt x="119" y="264"/>
                    <a:pt x="93" y="40"/>
                  </a:cubicBezTo>
                  <a:cubicBezTo>
                    <a:pt x="93" y="14"/>
                    <a:pt x="66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60"/>
            <p:cNvSpPr/>
            <p:nvPr/>
          </p:nvSpPr>
          <p:spPr>
            <a:xfrm>
              <a:off x="7287770" y="3831228"/>
              <a:ext cx="30450" cy="8584"/>
            </a:xfrm>
            <a:custGeom>
              <a:avLst/>
              <a:gdLst/>
              <a:ahLst/>
              <a:cxnLst/>
              <a:rect l="l" t="t" r="r" b="b"/>
              <a:pathLst>
                <a:path w="752" h="212" extrusionOk="0">
                  <a:moveTo>
                    <a:pt x="672" y="0"/>
                  </a:moveTo>
                  <a:cubicBezTo>
                    <a:pt x="646" y="0"/>
                    <a:pt x="620" y="13"/>
                    <a:pt x="593" y="27"/>
                  </a:cubicBezTo>
                  <a:cubicBezTo>
                    <a:pt x="580" y="40"/>
                    <a:pt x="554" y="40"/>
                    <a:pt x="541" y="53"/>
                  </a:cubicBezTo>
                  <a:lnTo>
                    <a:pt x="409" y="53"/>
                  </a:lnTo>
                  <a:cubicBezTo>
                    <a:pt x="317" y="53"/>
                    <a:pt x="211" y="53"/>
                    <a:pt x="119" y="13"/>
                  </a:cubicBezTo>
                  <a:cubicBezTo>
                    <a:pt x="105" y="9"/>
                    <a:pt x="90" y="6"/>
                    <a:pt x="76" y="6"/>
                  </a:cubicBezTo>
                  <a:cubicBezTo>
                    <a:pt x="52" y="6"/>
                    <a:pt x="30" y="15"/>
                    <a:pt x="14" y="40"/>
                  </a:cubicBezTo>
                  <a:cubicBezTo>
                    <a:pt x="0" y="79"/>
                    <a:pt x="0" y="132"/>
                    <a:pt x="40" y="145"/>
                  </a:cubicBezTo>
                  <a:cubicBezTo>
                    <a:pt x="159" y="198"/>
                    <a:pt x="277" y="211"/>
                    <a:pt x="396" y="211"/>
                  </a:cubicBezTo>
                  <a:cubicBezTo>
                    <a:pt x="448" y="211"/>
                    <a:pt x="514" y="211"/>
                    <a:pt x="567" y="198"/>
                  </a:cubicBezTo>
                  <a:cubicBezTo>
                    <a:pt x="607" y="185"/>
                    <a:pt x="646" y="172"/>
                    <a:pt x="672" y="158"/>
                  </a:cubicBezTo>
                  <a:cubicBezTo>
                    <a:pt x="699" y="158"/>
                    <a:pt x="712" y="145"/>
                    <a:pt x="725" y="132"/>
                  </a:cubicBezTo>
                  <a:cubicBezTo>
                    <a:pt x="752" y="106"/>
                    <a:pt x="752" y="79"/>
                    <a:pt x="752" y="53"/>
                  </a:cubicBezTo>
                  <a:cubicBezTo>
                    <a:pt x="738" y="13"/>
                    <a:pt x="712" y="0"/>
                    <a:pt x="672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60"/>
            <p:cNvSpPr/>
            <p:nvPr/>
          </p:nvSpPr>
          <p:spPr>
            <a:xfrm>
              <a:off x="6856071" y="3266144"/>
              <a:ext cx="482954" cy="536688"/>
            </a:xfrm>
            <a:custGeom>
              <a:avLst/>
              <a:gdLst/>
              <a:ahLst/>
              <a:cxnLst/>
              <a:rect l="l" t="t" r="r" b="b"/>
              <a:pathLst>
                <a:path w="11927" h="13254" extrusionOk="0">
                  <a:moveTo>
                    <a:pt x="5839" y="1"/>
                  </a:moveTo>
                  <a:cubicBezTo>
                    <a:pt x="2597" y="93"/>
                    <a:pt x="1" y="3624"/>
                    <a:pt x="1" y="7960"/>
                  </a:cubicBezTo>
                  <a:lnTo>
                    <a:pt x="1" y="13086"/>
                  </a:lnTo>
                  <a:cubicBezTo>
                    <a:pt x="232" y="13198"/>
                    <a:pt x="482" y="13254"/>
                    <a:pt x="732" y="13254"/>
                  </a:cubicBezTo>
                  <a:cubicBezTo>
                    <a:pt x="983" y="13254"/>
                    <a:pt x="1233" y="13198"/>
                    <a:pt x="1464" y="13086"/>
                  </a:cubicBezTo>
                  <a:cubicBezTo>
                    <a:pt x="2109" y="12598"/>
                    <a:pt x="2307" y="11834"/>
                    <a:pt x="2478" y="11043"/>
                  </a:cubicBezTo>
                  <a:cubicBezTo>
                    <a:pt x="2491" y="11109"/>
                    <a:pt x="2544" y="11254"/>
                    <a:pt x="2689" y="11373"/>
                  </a:cubicBezTo>
                  <a:cubicBezTo>
                    <a:pt x="2809" y="11467"/>
                    <a:pt x="2952" y="11489"/>
                    <a:pt x="3062" y="11489"/>
                  </a:cubicBezTo>
                  <a:cubicBezTo>
                    <a:pt x="3121" y="11489"/>
                    <a:pt x="3171" y="11483"/>
                    <a:pt x="3203" y="11478"/>
                  </a:cubicBezTo>
                  <a:cubicBezTo>
                    <a:pt x="3203" y="11478"/>
                    <a:pt x="3519" y="11425"/>
                    <a:pt x="3796" y="11162"/>
                  </a:cubicBezTo>
                  <a:cubicBezTo>
                    <a:pt x="4534" y="10450"/>
                    <a:pt x="4231" y="7762"/>
                    <a:pt x="4442" y="7736"/>
                  </a:cubicBezTo>
                  <a:cubicBezTo>
                    <a:pt x="4443" y="7736"/>
                    <a:pt x="4444" y="7735"/>
                    <a:pt x="4445" y="7735"/>
                  </a:cubicBezTo>
                  <a:cubicBezTo>
                    <a:pt x="4522" y="7735"/>
                    <a:pt x="4566" y="8227"/>
                    <a:pt x="4982" y="8487"/>
                  </a:cubicBezTo>
                  <a:cubicBezTo>
                    <a:pt x="5175" y="8607"/>
                    <a:pt x="5373" y="8635"/>
                    <a:pt x="5513" y="8635"/>
                  </a:cubicBezTo>
                  <a:cubicBezTo>
                    <a:pt x="5602" y="8635"/>
                    <a:pt x="5668" y="8624"/>
                    <a:pt x="5694" y="8619"/>
                  </a:cubicBezTo>
                  <a:cubicBezTo>
                    <a:pt x="6273" y="8526"/>
                    <a:pt x="6511" y="7986"/>
                    <a:pt x="6537" y="7933"/>
                  </a:cubicBezTo>
                  <a:cubicBezTo>
                    <a:pt x="6656" y="7762"/>
                    <a:pt x="6774" y="7551"/>
                    <a:pt x="6880" y="7340"/>
                  </a:cubicBezTo>
                  <a:cubicBezTo>
                    <a:pt x="6919" y="7841"/>
                    <a:pt x="7051" y="8342"/>
                    <a:pt x="7235" y="8790"/>
                  </a:cubicBezTo>
                  <a:cubicBezTo>
                    <a:pt x="7485" y="9391"/>
                    <a:pt x="8163" y="10077"/>
                    <a:pt x="8905" y="10077"/>
                  </a:cubicBezTo>
                  <a:cubicBezTo>
                    <a:pt x="9220" y="10077"/>
                    <a:pt x="9547" y="9953"/>
                    <a:pt x="9858" y="9646"/>
                  </a:cubicBezTo>
                  <a:lnTo>
                    <a:pt x="9858" y="9646"/>
                  </a:lnTo>
                  <a:cubicBezTo>
                    <a:pt x="9686" y="10674"/>
                    <a:pt x="9858" y="11886"/>
                    <a:pt x="10556" y="12400"/>
                  </a:cubicBezTo>
                  <a:cubicBezTo>
                    <a:pt x="11016" y="12761"/>
                    <a:pt x="11430" y="12969"/>
                    <a:pt x="11851" y="12969"/>
                  </a:cubicBezTo>
                  <a:cubicBezTo>
                    <a:pt x="11876" y="12969"/>
                    <a:pt x="11901" y="12969"/>
                    <a:pt x="11926" y="12967"/>
                  </a:cubicBezTo>
                  <a:lnTo>
                    <a:pt x="11926" y="7960"/>
                  </a:lnTo>
                  <a:cubicBezTo>
                    <a:pt x="11926" y="5759"/>
                    <a:pt x="11254" y="3769"/>
                    <a:pt x="10174" y="2333"/>
                  </a:cubicBezTo>
                  <a:cubicBezTo>
                    <a:pt x="9344" y="1213"/>
                    <a:pt x="8250" y="422"/>
                    <a:pt x="7038" y="132"/>
                  </a:cubicBezTo>
                  <a:cubicBezTo>
                    <a:pt x="7038" y="132"/>
                    <a:pt x="7024" y="132"/>
                    <a:pt x="7011" y="119"/>
                  </a:cubicBezTo>
                  <a:cubicBezTo>
                    <a:pt x="6669" y="40"/>
                    <a:pt x="6326" y="1"/>
                    <a:pt x="5957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60"/>
            <p:cNvSpPr/>
            <p:nvPr/>
          </p:nvSpPr>
          <p:spPr>
            <a:xfrm>
              <a:off x="6989496" y="3410219"/>
              <a:ext cx="64059" cy="232670"/>
            </a:xfrm>
            <a:custGeom>
              <a:avLst/>
              <a:gdLst/>
              <a:ahLst/>
              <a:cxnLst/>
              <a:rect l="l" t="t" r="r" b="b"/>
              <a:pathLst>
                <a:path w="1582" h="5746" extrusionOk="0">
                  <a:moveTo>
                    <a:pt x="1147" y="1"/>
                  </a:moveTo>
                  <a:cubicBezTo>
                    <a:pt x="1147" y="1845"/>
                    <a:pt x="0" y="4033"/>
                    <a:pt x="1015" y="5746"/>
                  </a:cubicBezTo>
                  <a:cubicBezTo>
                    <a:pt x="1068" y="4942"/>
                    <a:pt x="1028" y="4191"/>
                    <a:pt x="1147" y="4178"/>
                  </a:cubicBezTo>
                  <a:cubicBezTo>
                    <a:pt x="1148" y="4177"/>
                    <a:pt x="1149" y="4177"/>
                    <a:pt x="1150" y="4177"/>
                  </a:cubicBezTo>
                  <a:cubicBezTo>
                    <a:pt x="1214" y="4177"/>
                    <a:pt x="1257" y="4538"/>
                    <a:pt x="1542" y="4810"/>
                  </a:cubicBezTo>
                  <a:cubicBezTo>
                    <a:pt x="1410" y="3203"/>
                    <a:pt x="1582" y="1608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60"/>
            <p:cNvSpPr/>
            <p:nvPr/>
          </p:nvSpPr>
          <p:spPr>
            <a:xfrm>
              <a:off x="6911587" y="3530809"/>
              <a:ext cx="81673" cy="266846"/>
            </a:xfrm>
            <a:custGeom>
              <a:avLst/>
              <a:gdLst/>
              <a:ahLst/>
              <a:cxnLst/>
              <a:rect l="l" t="t" r="r" b="b"/>
              <a:pathLst>
                <a:path w="2017" h="6590" extrusionOk="0">
                  <a:moveTo>
                    <a:pt x="791" y="1"/>
                  </a:moveTo>
                  <a:cubicBezTo>
                    <a:pt x="448" y="2188"/>
                    <a:pt x="765" y="4389"/>
                    <a:pt x="0" y="6589"/>
                  </a:cubicBezTo>
                  <a:cubicBezTo>
                    <a:pt x="27" y="6576"/>
                    <a:pt x="53" y="6563"/>
                    <a:pt x="93" y="6550"/>
                  </a:cubicBezTo>
                  <a:cubicBezTo>
                    <a:pt x="738" y="6062"/>
                    <a:pt x="936" y="5298"/>
                    <a:pt x="1094" y="4507"/>
                  </a:cubicBezTo>
                  <a:cubicBezTo>
                    <a:pt x="1120" y="4573"/>
                    <a:pt x="1173" y="4718"/>
                    <a:pt x="1318" y="4837"/>
                  </a:cubicBezTo>
                  <a:cubicBezTo>
                    <a:pt x="1424" y="4916"/>
                    <a:pt x="1529" y="4942"/>
                    <a:pt x="1634" y="4942"/>
                  </a:cubicBezTo>
                  <a:cubicBezTo>
                    <a:pt x="1331" y="3308"/>
                    <a:pt x="2017" y="1490"/>
                    <a:pt x="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60"/>
            <p:cNvSpPr/>
            <p:nvPr/>
          </p:nvSpPr>
          <p:spPr>
            <a:xfrm>
              <a:off x="7134625" y="3374464"/>
              <a:ext cx="53936" cy="273770"/>
            </a:xfrm>
            <a:custGeom>
              <a:avLst/>
              <a:gdLst/>
              <a:ahLst/>
              <a:cxnLst/>
              <a:rect l="l" t="t" r="r" b="b"/>
              <a:pathLst>
                <a:path w="1332" h="6761" extrusionOk="0">
                  <a:moveTo>
                    <a:pt x="1055" y="1"/>
                  </a:moveTo>
                  <a:lnTo>
                    <a:pt x="1055" y="1"/>
                  </a:lnTo>
                  <a:cubicBezTo>
                    <a:pt x="145" y="1437"/>
                    <a:pt x="198" y="3071"/>
                    <a:pt x="1" y="4679"/>
                  </a:cubicBezTo>
                  <a:cubicBezTo>
                    <a:pt x="40" y="5166"/>
                    <a:pt x="172" y="5667"/>
                    <a:pt x="356" y="6115"/>
                  </a:cubicBezTo>
                  <a:cubicBezTo>
                    <a:pt x="449" y="6339"/>
                    <a:pt x="594" y="6563"/>
                    <a:pt x="778" y="6761"/>
                  </a:cubicBezTo>
                  <a:cubicBezTo>
                    <a:pt x="1068" y="4560"/>
                    <a:pt x="1331" y="2333"/>
                    <a:pt x="1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60"/>
            <p:cNvSpPr/>
            <p:nvPr/>
          </p:nvSpPr>
          <p:spPr>
            <a:xfrm>
              <a:off x="7225856" y="3452373"/>
              <a:ext cx="80621" cy="303653"/>
            </a:xfrm>
            <a:custGeom>
              <a:avLst/>
              <a:gdLst/>
              <a:ahLst/>
              <a:cxnLst/>
              <a:rect l="l" t="t" r="r" b="b"/>
              <a:pathLst>
                <a:path w="1991" h="7499" extrusionOk="0">
                  <a:moveTo>
                    <a:pt x="554" y="1"/>
                  </a:moveTo>
                  <a:cubicBezTo>
                    <a:pt x="1" y="1819"/>
                    <a:pt x="330" y="3637"/>
                    <a:pt x="40" y="5456"/>
                  </a:cubicBezTo>
                  <a:cubicBezTo>
                    <a:pt x="264" y="5403"/>
                    <a:pt x="502" y="5271"/>
                    <a:pt x="726" y="5047"/>
                  </a:cubicBezTo>
                  <a:lnTo>
                    <a:pt x="726" y="5047"/>
                  </a:lnTo>
                  <a:cubicBezTo>
                    <a:pt x="581" y="5917"/>
                    <a:pt x="686" y="6905"/>
                    <a:pt x="1134" y="7498"/>
                  </a:cubicBezTo>
                  <a:cubicBezTo>
                    <a:pt x="1543" y="4968"/>
                    <a:pt x="1991" y="2307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60"/>
            <p:cNvSpPr/>
            <p:nvPr/>
          </p:nvSpPr>
          <p:spPr>
            <a:xfrm>
              <a:off x="7085020" y="1608631"/>
              <a:ext cx="236922" cy="113905"/>
            </a:xfrm>
            <a:custGeom>
              <a:avLst/>
              <a:gdLst/>
              <a:ahLst/>
              <a:cxnLst/>
              <a:rect l="l" t="t" r="r" b="b"/>
              <a:pathLst>
                <a:path w="5851" h="2813" extrusionOk="0">
                  <a:moveTo>
                    <a:pt x="1535" y="1"/>
                  </a:moveTo>
                  <a:cubicBezTo>
                    <a:pt x="1494" y="1"/>
                    <a:pt x="1453" y="2"/>
                    <a:pt x="1410" y="5"/>
                  </a:cubicBezTo>
                  <a:cubicBezTo>
                    <a:pt x="1291" y="5"/>
                    <a:pt x="1054" y="18"/>
                    <a:pt x="778" y="150"/>
                  </a:cubicBezTo>
                  <a:cubicBezTo>
                    <a:pt x="698" y="190"/>
                    <a:pt x="553" y="295"/>
                    <a:pt x="264" y="532"/>
                  </a:cubicBezTo>
                  <a:cubicBezTo>
                    <a:pt x="105" y="651"/>
                    <a:pt x="26" y="730"/>
                    <a:pt x="13" y="835"/>
                  </a:cubicBezTo>
                  <a:cubicBezTo>
                    <a:pt x="0" y="914"/>
                    <a:pt x="26" y="994"/>
                    <a:pt x="53" y="1073"/>
                  </a:cubicBezTo>
                  <a:cubicBezTo>
                    <a:pt x="66" y="1165"/>
                    <a:pt x="92" y="1270"/>
                    <a:pt x="105" y="1362"/>
                  </a:cubicBezTo>
                  <a:cubicBezTo>
                    <a:pt x="145" y="1507"/>
                    <a:pt x="185" y="1837"/>
                    <a:pt x="198" y="2614"/>
                  </a:cubicBezTo>
                  <a:cubicBezTo>
                    <a:pt x="885" y="2191"/>
                    <a:pt x="1424" y="2063"/>
                    <a:pt x="1834" y="2063"/>
                  </a:cubicBezTo>
                  <a:cubicBezTo>
                    <a:pt x="1999" y="2063"/>
                    <a:pt x="2142" y="2083"/>
                    <a:pt x="2267" y="2114"/>
                  </a:cubicBezTo>
                  <a:cubicBezTo>
                    <a:pt x="3022" y="2283"/>
                    <a:pt x="3237" y="2812"/>
                    <a:pt x="3991" y="2812"/>
                  </a:cubicBezTo>
                  <a:cubicBezTo>
                    <a:pt x="4001" y="2812"/>
                    <a:pt x="4010" y="2812"/>
                    <a:pt x="4019" y="2812"/>
                  </a:cubicBezTo>
                  <a:cubicBezTo>
                    <a:pt x="4757" y="2799"/>
                    <a:pt x="5258" y="2298"/>
                    <a:pt x="5324" y="2232"/>
                  </a:cubicBezTo>
                  <a:cubicBezTo>
                    <a:pt x="5719" y="1824"/>
                    <a:pt x="5811" y="1362"/>
                    <a:pt x="5851" y="1178"/>
                  </a:cubicBezTo>
                  <a:lnTo>
                    <a:pt x="5851" y="1178"/>
                  </a:lnTo>
                  <a:cubicBezTo>
                    <a:pt x="5772" y="1283"/>
                    <a:pt x="5495" y="1666"/>
                    <a:pt x="4968" y="1811"/>
                  </a:cubicBezTo>
                  <a:cubicBezTo>
                    <a:pt x="4820" y="1850"/>
                    <a:pt x="4680" y="1865"/>
                    <a:pt x="4552" y="1865"/>
                  </a:cubicBezTo>
                  <a:cubicBezTo>
                    <a:pt x="4214" y="1865"/>
                    <a:pt x="3964" y="1760"/>
                    <a:pt x="3887" y="1731"/>
                  </a:cubicBezTo>
                  <a:cubicBezTo>
                    <a:pt x="4006" y="1731"/>
                    <a:pt x="4691" y="1718"/>
                    <a:pt x="5192" y="1178"/>
                  </a:cubicBezTo>
                  <a:cubicBezTo>
                    <a:pt x="5482" y="862"/>
                    <a:pt x="5574" y="506"/>
                    <a:pt x="5600" y="335"/>
                  </a:cubicBezTo>
                  <a:lnTo>
                    <a:pt x="5600" y="335"/>
                  </a:lnTo>
                  <a:cubicBezTo>
                    <a:pt x="4969" y="715"/>
                    <a:pt x="4486" y="835"/>
                    <a:pt x="4116" y="835"/>
                  </a:cubicBezTo>
                  <a:cubicBezTo>
                    <a:pt x="3922" y="835"/>
                    <a:pt x="3760" y="802"/>
                    <a:pt x="3624" y="756"/>
                  </a:cubicBezTo>
                  <a:cubicBezTo>
                    <a:pt x="3281" y="638"/>
                    <a:pt x="3031" y="401"/>
                    <a:pt x="2240" y="137"/>
                  </a:cubicBezTo>
                  <a:cubicBezTo>
                    <a:pt x="2066" y="79"/>
                    <a:pt x="1831" y="1"/>
                    <a:pt x="1535" y="1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60"/>
            <p:cNvSpPr/>
            <p:nvPr/>
          </p:nvSpPr>
          <p:spPr>
            <a:xfrm>
              <a:off x="5666175" y="3570654"/>
              <a:ext cx="785474" cy="348114"/>
            </a:xfrm>
            <a:custGeom>
              <a:avLst/>
              <a:gdLst/>
              <a:ahLst/>
              <a:cxnLst/>
              <a:rect l="l" t="t" r="r" b="b"/>
              <a:pathLst>
                <a:path w="19398" h="8597" extrusionOk="0">
                  <a:moveTo>
                    <a:pt x="6547" y="1"/>
                  </a:moveTo>
                  <a:cubicBezTo>
                    <a:pt x="6465" y="1"/>
                    <a:pt x="6418" y="5"/>
                    <a:pt x="6418" y="5"/>
                  </a:cubicBezTo>
                  <a:cubicBezTo>
                    <a:pt x="5640" y="84"/>
                    <a:pt x="4771" y="558"/>
                    <a:pt x="4428" y="1309"/>
                  </a:cubicBezTo>
                  <a:cubicBezTo>
                    <a:pt x="3638" y="2996"/>
                    <a:pt x="5535" y="5803"/>
                    <a:pt x="5535" y="5803"/>
                  </a:cubicBezTo>
                  <a:cubicBezTo>
                    <a:pt x="5535" y="5803"/>
                    <a:pt x="4436" y="4364"/>
                    <a:pt x="3209" y="4364"/>
                  </a:cubicBezTo>
                  <a:cubicBezTo>
                    <a:pt x="2946" y="4364"/>
                    <a:pt x="2677" y="4430"/>
                    <a:pt x="2412" y="4591"/>
                  </a:cubicBezTo>
                  <a:cubicBezTo>
                    <a:pt x="897" y="5513"/>
                    <a:pt x="1" y="7121"/>
                    <a:pt x="1160" y="8596"/>
                  </a:cubicBezTo>
                  <a:lnTo>
                    <a:pt x="18488" y="8596"/>
                  </a:lnTo>
                  <a:cubicBezTo>
                    <a:pt x="19292" y="7687"/>
                    <a:pt x="19398" y="6383"/>
                    <a:pt x="18805" y="5421"/>
                  </a:cubicBezTo>
                  <a:cubicBezTo>
                    <a:pt x="18345" y="4678"/>
                    <a:pt x="17504" y="4188"/>
                    <a:pt x="16605" y="4188"/>
                  </a:cubicBezTo>
                  <a:cubicBezTo>
                    <a:pt x="16500" y="4188"/>
                    <a:pt x="16394" y="4195"/>
                    <a:pt x="16288" y="4208"/>
                  </a:cubicBezTo>
                  <a:cubicBezTo>
                    <a:pt x="15326" y="4340"/>
                    <a:pt x="14509" y="5012"/>
                    <a:pt x="14179" y="5948"/>
                  </a:cubicBezTo>
                  <a:cubicBezTo>
                    <a:pt x="14561" y="4274"/>
                    <a:pt x="14021" y="2759"/>
                    <a:pt x="12980" y="2166"/>
                  </a:cubicBezTo>
                  <a:cubicBezTo>
                    <a:pt x="12603" y="1961"/>
                    <a:pt x="12214" y="1898"/>
                    <a:pt x="11882" y="1898"/>
                  </a:cubicBezTo>
                  <a:cubicBezTo>
                    <a:pt x="11424" y="1898"/>
                    <a:pt x="11072" y="2017"/>
                    <a:pt x="11004" y="2047"/>
                  </a:cubicBezTo>
                  <a:cubicBezTo>
                    <a:pt x="10279" y="2298"/>
                    <a:pt x="9673" y="2917"/>
                    <a:pt x="9304" y="3734"/>
                  </a:cubicBezTo>
                  <a:cubicBezTo>
                    <a:pt x="9330" y="2232"/>
                    <a:pt x="8908" y="1019"/>
                    <a:pt x="8065" y="453"/>
                  </a:cubicBezTo>
                  <a:cubicBezTo>
                    <a:pt x="7477" y="47"/>
                    <a:pt x="6819" y="1"/>
                    <a:pt x="6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60"/>
            <p:cNvSpPr/>
            <p:nvPr/>
          </p:nvSpPr>
          <p:spPr>
            <a:xfrm>
              <a:off x="7915822" y="3668567"/>
              <a:ext cx="514943" cy="239513"/>
            </a:xfrm>
            <a:custGeom>
              <a:avLst/>
              <a:gdLst/>
              <a:ahLst/>
              <a:cxnLst/>
              <a:rect l="l" t="t" r="r" b="b"/>
              <a:pathLst>
                <a:path w="12717" h="5915" extrusionOk="0">
                  <a:moveTo>
                    <a:pt x="5308" y="0"/>
                  </a:moveTo>
                  <a:cubicBezTo>
                    <a:pt x="4610" y="0"/>
                    <a:pt x="3948" y="462"/>
                    <a:pt x="3598" y="1079"/>
                  </a:cubicBezTo>
                  <a:cubicBezTo>
                    <a:pt x="3202" y="1738"/>
                    <a:pt x="3136" y="2555"/>
                    <a:pt x="3215" y="3319"/>
                  </a:cubicBezTo>
                  <a:cubicBezTo>
                    <a:pt x="2895" y="2781"/>
                    <a:pt x="2337" y="2452"/>
                    <a:pt x="1755" y="2452"/>
                  </a:cubicBezTo>
                  <a:cubicBezTo>
                    <a:pt x="1667" y="2452"/>
                    <a:pt x="1578" y="2460"/>
                    <a:pt x="1489" y="2476"/>
                  </a:cubicBezTo>
                  <a:cubicBezTo>
                    <a:pt x="422" y="2647"/>
                    <a:pt x="145" y="3846"/>
                    <a:pt x="132" y="3912"/>
                  </a:cubicBezTo>
                  <a:cubicBezTo>
                    <a:pt x="106" y="4057"/>
                    <a:pt x="0" y="4558"/>
                    <a:pt x="277" y="5071"/>
                  </a:cubicBezTo>
                  <a:cubicBezTo>
                    <a:pt x="606" y="5704"/>
                    <a:pt x="1212" y="5888"/>
                    <a:pt x="1331" y="5915"/>
                  </a:cubicBezTo>
                  <a:lnTo>
                    <a:pt x="12136" y="5915"/>
                  </a:lnTo>
                  <a:cubicBezTo>
                    <a:pt x="12466" y="5796"/>
                    <a:pt x="12690" y="5572"/>
                    <a:pt x="12703" y="5322"/>
                  </a:cubicBezTo>
                  <a:cubicBezTo>
                    <a:pt x="12716" y="4979"/>
                    <a:pt x="12308" y="4742"/>
                    <a:pt x="12136" y="4650"/>
                  </a:cubicBezTo>
                  <a:cubicBezTo>
                    <a:pt x="11872" y="4503"/>
                    <a:pt x="11584" y="4449"/>
                    <a:pt x="11306" y="4449"/>
                  </a:cubicBezTo>
                  <a:cubicBezTo>
                    <a:pt x="10714" y="4449"/>
                    <a:pt x="10168" y="4692"/>
                    <a:pt x="9989" y="4782"/>
                  </a:cubicBezTo>
                  <a:cubicBezTo>
                    <a:pt x="10450" y="4386"/>
                    <a:pt x="10700" y="3820"/>
                    <a:pt x="10582" y="3306"/>
                  </a:cubicBezTo>
                  <a:cubicBezTo>
                    <a:pt x="10397" y="2502"/>
                    <a:pt x="9369" y="2252"/>
                    <a:pt x="8789" y="2252"/>
                  </a:cubicBezTo>
                  <a:cubicBezTo>
                    <a:pt x="8780" y="2251"/>
                    <a:pt x="8770" y="2251"/>
                    <a:pt x="8761" y="2251"/>
                  </a:cubicBezTo>
                  <a:cubicBezTo>
                    <a:pt x="7854" y="2251"/>
                    <a:pt x="7246" y="2872"/>
                    <a:pt x="7129" y="3003"/>
                  </a:cubicBezTo>
                  <a:cubicBezTo>
                    <a:pt x="7261" y="2370"/>
                    <a:pt x="7234" y="1698"/>
                    <a:pt x="6958" y="1118"/>
                  </a:cubicBezTo>
                  <a:cubicBezTo>
                    <a:pt x="6681" y="539"/>
                    <a:pt x="6128" y="77"/>
                    <a:pt x="5495" y="11"/>
                  </a:cubicBezTo>
                  <a:cubicBezTo>
                    <a:pt x="5433" y="4"/>
                    <a:pt x="5370" y="0"/>
                    <a:pt x="5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6" name="Google Shape;5046;p60"/>
          <p:cNvGrpSpPr/>
          <p:nvPr/>
        </p:nvGrpSpPr>
        <p:grpSpPr>
          <a:xfrm>
            <a:off x="7119698" y="3832388"/>
            <a:ext cx="1137352" cy="950390"/>
            <a:chOff x="5666175" y="1608631"/>
            <a:chExt cx="2764590" cy="2310137"/>
          </a:xfrm>
        </p:grpSpPr>
        <p:sp>
          <p:nvSpPr>
            <p:cNvPr id="5047" name="Google Shape;5047;p60"/>
            <p:cNvSpPr/>
            <p:nvPr/>
          </p:nvSpPr>
          <p:spPr>
            <a:xfrm>
              <a:off x="7094091" y="1632846"/>
              <a:ext cx="6965" cy="300414"/>
            </a:xfrm>
            <a:custGeom>
              <a:avLst/>
              <a:gdLst/>
              <a:ahLst/>
              <a:cxnLst/>
              <a:rect l="l" t="t" r="r" b="b"/>
              <a:pathLst>
                <a:path w="172" h="7419" extrusionOk="0">
                  <a:moveTo>
                    <a:pt x="0" y="0"/>
                  </a:moveTo>
                  <a:lnTo>
                    <a:pt x="0" y="7419"/>
                  </a:lnTo>
                  <a:lnTo>
                    <a:pt x="171" y="741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60"/>
            <p:cNvSpPr/>
            <p:nvPr/>
          </p:nvSpPr>
          <p:spPr>
            <a:xfrm>
              <a:off x="5890305" y="2706405"/>
              <a:ext cx="272676" cy="1197404"/>
            </a:xfrm>
            <a:custGeom>
              <a:avLst/>
              <a:gdLst/>
              <a:ahLst/>
              <a:cxnLst/>
              <a:rect l="l" t="t" r="r" b="b"/>
              <a:pathLst>
                <a:path w="6734" h="29571" extrusionOk="0">
                  <a:moveTo>
                    <a:pt x="3176" y="1"/>
                  </a:moveTo>
                  <a:lnTo>
                    <a:pt x="3057" y="1108"/>
                  </a:lnTo>
                  <a:lnTo>
                    <a:pt x="2438" y="6879"/>
                  </a:lnTo>
                  <a:lnTo>
                    <a:pt x="2438" y="6892"/>
                  </a:lnTo>
                  <a:lnTo>
                    <a:pt x="2411" y="7130"/>
                  </a:lnTo>
                  <a:lnTo>
                    <a:pt x="0" y="29570"/>
                  </a:lnTo>
                  <a:lnTo>
                    <a:pt x="3980" y="29570"/>
                  </a:lnTo>
                  <a:lnTo>
                    <a:pt x="5996" y="7841"/>
                  </a:lnTo>
                  <a:lnTo>
                    <a:pt x="6628" y="1108"/>
                  </a:lnTo>
                  <a:lnTo>
                    <a:pt x="6734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60"/>
            <p:cNvSpPr/>
            <p:nvPr/>
          </p:nvSpPr>
          <p:spPr>
            <a:xfrm>
              <a:off x="6051428" y="2706405"/>
              <a:ext cx="255103" cy="1196877"/>
            </a:xfrm>
            <a:custGeom>
              <a:avLst/>
              <a:gdLst/>
              <a:ahLst/>
              <a:cxnLst/>
              <a:rect l="l" t="t" r="r" b="b"/>
              <a:pathLst>
                <a:path w="6300" h="29558" extrusionOk="0">
                  <a:moveTo>
                    <a:pt x="2755" y="1"/>
                  </a:moveTo>
                  <a:lnTo>
                    <a:pt x="1" y="29557"/>
                  </a:lnTo>
                  <a:lnTo>
                    <a:pt x="3967" y="29557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60"/>
            <p:cNvSpPr/>
            <p:nvPr/>
          </p:nvSpPr>
          <p:spPr>
            <a:xfrm>
              <a:off x="6212025" y="2706405"/>
              <a:ext cx="238582" cy="1196877"/>
            </a:xfrm>
            <a:custGeom>
              <a:avLst/>
              <a:gdLst/>
              <a:ahLst/>
              <a:cxnLst/>
              <a:rect l="l" t="t" r="r" b="b"/>
              <a:pathLst>
                <a:path w="5892" h="29558" extrusionOk="0">
                  <a:moveTo>
                    <a:pt x="2333" y="1"/>
                  </a:moveTo>
                  <a:lnTo>
                    <a:pt x="1" y="29557"/>
                  </a:lnTo>
                  <a:lnTo>
                    <a:pt x="3981" y="29557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60"/>
            <p:cNvSpPr/>
            <p:nvPr/>
          </p:nvSpPr>
          <p:spPr>
            <a:xfrm>
              <a:off x="6373188" y="2706405"/>
              <a:ext cx="220927" cy="1196877"/>
            </a:xfrm>
            <a:custGeom>
              <a:avLst/>
              <a:gdLst/>
              <a:ahLst/>
              <a:cxnLst/>
              <a:rect l="l" t="t" r="r" b="b"/>
              <a:pathLst>
                <a:path w="5456" h="29558" extrusionOk="0">
                  <a:moveTo>
                    <a:pt x="1911" y="1"/>
                  </a:moveTo>
                  <a:lnTo>
                    <a:pt x="1" y="29557"/>
                  </a:lnTo>
                  <a:lnTo>
                    <a:pt x="3980" y="29557"/>
                  </a:lnTo>
                  <a:lnTo>
                    <a:pt x="5456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60"/>
            <p:cNvSpPr/>
            <p:nvPr/>
          </p:nvSpPr>
          <p:spPr>
            <a:xfrm>
              <a:off x="6534352" y="2706405"/>
              <a:ext cx="203839" cy="1196877"/>
            </a:xfrm>
            <a:custGeom>
              <a:avLst/>
              <a:gdLst/>
              <a:ahLst/>
              <a:cxnLst/>
              <a:rect l="l" t="t" r="r" b="b"/>
              <a:pathLst>
                <a:path w="5034" h="29558" extrusionOk="0">
                  <a:moveTo>
                    <a:pt x="1476" y="1"/>
                  </a:moveTo>
                  <a:lnTo>
                    <a:pt x="0" y="29557"/>
                  </a:lnTo>
                  <a:lnTo>
                    <a:pt x="3966" y="29557"/>
                  </a:lnTo>
                  <a:lnTo>
                    <a:pt x="5034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60"/>
            <p:cNvSpPr/>
            <p:nvPr/>
          </p:nvSpPr>
          <p:spPr>
            <a:xfrm>
              <a:off x="6694948" y="2706405"/>
              <a:ext cx="186792" cy="1196877"/>
            </a:xfrm>
            <a:custGeom>
              <a:avLst/>
              <a:gdLst/>
              <a:ahLst/>
              <a:cxnLst/>
              <a:rect l="l" t="t" r="r" b="b"/>
              <a:pathLst>
                <a:path w="4613" h="29558" extrusionOk="0">
                  <a:moveTo>
                    <a:pt x="1068" y="1"/>
                  </a:moveTo>
                  <a:lnTo>
                    <a:pt x="0" y="29557"/>
                  </a:lnTo>
                  <a:lnTo>
                    <a:pt x="3980" y="2955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60"/>
            <p:cNvSpPr/>
            <p:nvPr/>
          </p:nvSpPr>
          <p:spPr>
            <a:xfrm>
              <a:off x="6856071" y="2706405"/>
              <a:ext cx="169745" cy="1196877"/>
            </a:xfrm>
            <a:custGeom>
              <a:avLst/>
              <a:gdLst/>
              <a:ahLst/>
              <a:cxnLst/>
              <a:rect l="l" t="t" r="r" b="b"/>
              <a:pathLst>
                <a:path w="4192" h="29558" extrusionOk="0">
                  <a:moveTo>
                    <a:pt x="633" y="1"/>
                  </a:moveTo>
                  <a:lnTo>
                    <a:pt x="1" y="29557"/>
                  </a:lnTo>
                  <a:lnTo>
                    <a:pt x="3981" y="29557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60"/>
            <p:cNvSpPr/>
            <p:nvPr/>
          </p:nvSpPr>
          <p:spPr>
            <a:xfrm>
              <a:off x="7017234" y="2706405"/>
              <a:ext cx="160634" cy="1196877"/>
            </a:xfrm>
            <a:custGeom>
              <a:avLst/>
              <a:gdLst/>
              <a:ahLst/>
              <a:cxnLst/>
              <a:rect l="l" t="t" r="r" b="b"/>
              <a:pathLst>
                <a:path w="3967" h="29558" extrusionOk="0">
                  <a:moveTo>
                    <a:pt x="211" y="1"/>
                  </a:moveTo>
                  <a:lnTo>
                    <a:pt x="1" y="29557"/>
                  </a:lnTo>
                  <a:lnTo>
                    <a:pt x="3967" y="29557"/>
                  </a:lnTo>
                  <a:lnTo>
                    <a:pt x="3756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60"/>
            <p:cNvSpPr/>
            <p:nvPr/>
          </p:nvSpPr>
          <p:spPr>
            <a:xfrm>
              <a:off x="7169327" y="2706405"/>
              <a:ext cx="169704" cy="1196877"/>
            </a:xfrm>
            <a:custGeom>
              <a:avLst/>
              <a:gdLst/>
              <a:ahLst/>
              <a:cxnLst/>
              <a:rect l="l" t="t" r="r" b="b"/>
              <a:pathLst>
                <a:path w="4191" h="29558" extrusionOk="0">
                  <a:moveTo>
                    <a:pt x="0" y="1"/>
                  </a:moveTo>
                  <a:lnTo>
                    <a:pt x="211" y="29557"/>
                  </a:lnTo>
                  <a:lnTo>
                    <a:pt x="4190" y="29557"/>
                  </a:lnTo>
                  <a:lnTo>
                    <a:pt x="3558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60"/>
            <p:cNvSpPr/>
            <p:nvPr/>
          </p:nvSpPr>
          <p:spPr>
            <a:xfrm>
              <a:off x="7313362" y="2706405"/>
              <a:ext cx="186792" cy="1196877"/>
            </a:xfrm>
            <a:custGeom>
              <a:avLst/>
              <a:gdLst/>
              <a:ahLst/>
              <a:cxnLst/>
              <a:rect l="l" t="t" r="r" b="b"/>
              <a:pathLst>
                <a:path w="4613" h="29558" extrusionOk="0">
                  <a:moveTo>
                    <a:pt x="1" y="1"/>
                  </a:moveTo>
                  <a:lnTo>
                    <a:pt x="633" y="29557"/>
                  </a:lnTo>
                  <a:lnTo>
                    <a:pt x="4613" y="29557"/>
                  </a:lnTo>
                  <a:lnTo>
                    <a:pt x="3546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60"/>
            <p:cNvSpPr/>
            <p:nvPr/>
          </p:nvSpPr>
          <p:spPr>
            <a:xfrm>
              <a:off x="7456911" y="2706405"/>
              <a:ext cx="203880" cy="1196877"/>
            </a:xfrm>
            <a:custGeom>
              <a:avLst/>
              <a:gdLst/>
              <a:ahLst/>
              <a:cxnLst/>
              <a:rect l="l" t="t" r="r" b="b"/>
              <a:pathLst>
                <a:path w="5035" h="29558" extrusionOk="0">
                  <a:moveTo>
                    <a:pt x="1" y="1"/>
                  </a:moveTo>
                  <a:lnTo>
                    <a:pt x="1068" y="29557"/>
                  </a:lnTo>
                  <a:lnTo>
                    <a:pt x="5034" y="29557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60"/>
            <p:cNvSpPr/>
            <p:nvPr/>
          </p:nvSpPr>
          <p:spPr>
            <a:xfrm>
              <a:off x="7600986" y="2706405"/>
              <a:ext cx="220927" cy="1196877"/>
            </a:xfrm>
            <a:custGeom>
              <a:avLst/>
              <a:gdLst/>
              <a:ahLst/>
              <a:cxnLst/>
              <a:rect l="l" t="t" r="r" b="b"/>
              <a:pathLst>
                <a:path w="5456" h="29558" extrusionOk="0">
                  <a:moveTo>
                    <a:pt x="1" y="1"/>
                  </a:moveTo>
                  <a:lnTo>
                    <a:pt x="1476" y="29557"/>
                  </a:lnTo>
                  <a:lnTo>
                    <a:pt x="5456" y="29557"/>
                  </a:lnTo>
                  <a:lnTo>
                    <a:pt x="3545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60"/>
            <p:cNvSpPr/>
            <p:nvPr/>
          </p:nvSpPr>
          <p:spPr>
            <a:xfrm>
              <a:off x="7744535" y="2706405"/>
              <a:ext cx="238541" cy="1196877"/>
            </a:xfrm>
            <a:custGeom>
              <a:avLst/>
              <a:gdLst/>
              <a:ahLst/>
              <a:cxnLst/>
              <a:rect l="l" t="t" r="r" b="b"/>
              <a:pathLst>
                <a:path w="5891" h="29558" extrusionOk="0">
                  <a:moveTo>
                    <a:pt x="0" y="1"/>
                  </a:moveTo>
                  <a:lnTo>
                    <a:pt x="1911" y="29557"/>
                  </a:lnTo>
                  <a:lnTo>
                    <a:pt x="5890" y="29557"/>
                  </a:lnTo>
                  <a:lnTo>
                    <a:pt x="3558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60"/>
            <p:cNvSpPr/>
            <p:nvPr/>
          </p:nvSpPr>
          <p:spPr>
            <a:xfrm>
              <a:off x="7888610" y="2706405"/>
              <a:ext cx="255062" cy="1196877"/>
            </a:xfrm>
            <a:custGeom>
              <a:avLst/>
              <a:gdLst/>
              <a:ahLst/>
              <a:cxnLst/>
              <a:rect l="l" t="t" r="r" b="b"/>
              <a:pathLst>
                <a:path w="6299" h="29558" extrusionOk="0">
                  <a:moveTo>
                    <a:pt x="0" y="1"/>
                  </a:moveTo>
                  <a:lnTo>
                    <a:pt x="2332" y="29557"/>
                  </a:lnTo>
                  <a:lnTo>
                    <a:pt x="6299" y="29557"/>
                  </a:lnTo>
                  <a:lnTo>
                    <a:pt x="3545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60"/>
            <p:cNvSpPr/>
            <p:nvPr/>
          </p:nvSpPr>
          <p:spPr>
            <a:xfrm>
              <a:off x="8032118" y="2706405"/>
              <a:ext cx="272717" cy="1197404"/>
            </a:xfrm>
            <a:custGeom>
              <a:avLst/>
              <a:gdLst/>
              <a:ahLst/>
              <a:cxnLst/>
              <a:rect l="l" t="t" r="r" b="b"/>
              <a:pathLst>
                <a:path w="6735" h="29571" extrusionOk="0">
                  <a:moveTo>
                    <a:pt x="1" y="1"/>
                  </a:moveTo>
                  <a:lnTo>
                    <a:pt x="106" y="1108"/>
                  </a:lnTo>
                  <a:lnTo>
                    <a:pt x="726" y="7788"/>
                  </a:lnTo>
                  <a:lnTo>
                    <a:pt x="2755" y="29570"/>
                  </a:lnTo>
                  <a:lnTo>
                    <a:pt x="6734" y="29570"/>
                  </a:lnTo>
                  <a:lnTo>
                    <a:pt x="4323" y="7130"/>
                  </a:lnTo>
                  <a:lnTo>
                    <a:pt x="4297" y="6879"/>
                  </a:lnTo>
                  <a:lnTo>
                    <a:pt x="3664" y="1108"/>
                  </a:lnTo>
                  <a:lnTo>
                    <a:pt x="3545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60"/>
            <p:cNvSpPr/>
            <p:nvPr/>
          </p:nvSpPr>
          <p:spPr>
            <a:xfrm>
              <a:off x="5890305" y="2706405"/>
              <a:ext cx="221453" cy="273284"/>
            </a:xfrm>
            <a:custGeom>
              <a:avLst/>
              <a:gdLst/>
              <a:ahLst/>
              <a:cxnLst/>
              <a:rect l="l" t="t" r="r" b="b"/>
              <a:pathLst>
                <a:path w="5469" h="6749" extrusionOk="0">
                  <a:moveTo>
                    <a:pt x="1726" y="1"/>
                  </a:moveTo>
                  <a:cubicBezTo>
                    <a:pt x="1146" y="1846"/>
                    <a:pt x="580" y="3690"/>
                    <a:pt x="0" y="5535"/>
                  </a:cubicBezTo>
                  <a:cubicBezTo>
                    <a:pt x="53" y="5627"/>
                    <a:pt x="593" y="6616"/>
                    <a:pt x="1726" y="6734"/>
                  </a:cubicBezTo>
                  <a:cubicBezTo>
                    <a:pt x="1809" y="6744"/>
                    <a:pt x="1892" y="6749"/>
                    <a:pt x="1975" y="6749"/>
                  </a:cubicBezTo>
                  <a:cubicBezTo>
                    <a:pt x="2784" y="6749"/>
                    <a:pt x="3561" y="6289"/>
                    <a:pt x="3980" y="5535"/>
                  </a:cubicBezTo>
                  <a:lnTo>
                    <a:pt x="5469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60"/>
            <p:cNvSpPr/>
            <p:nvPr/>
          </p:nvSpPr>
          <p:spPr>
            <a:xfrm>
              <a:off x="6051428" y="2706405"/>
              <a:ext cx="211857" cy="272798"/>
            </a:xfrm>
            <a:custGeom>
              <a:avLst/>
              <a:gdLst/>
              <a:ahLst/>
              <a:cxnLst/>
              <a:rect l="l" t="t" r="r" b="b"/>
              <a:pathLst>
                <a:path w="5232" h="6737" extrusionOk="0">
                  <a:moveTo>
                    <a:pt x="1490" y="1"/>
                  </a:moveTo>
                  <a:cubicBezTo>
                    <a:pt x="989" y="1846"/>
                    <a:pt x="488" y="3690"/>
                    <a:pt x="1" y="5535"/>
                  </a:cubicBezTo>
                  <a:cubicBezTo>
                    <a:pt x="27" y="5575"/>
                    <a:pt x="633" y="6682"/>
                    <a:pt x="1885" y="6734"/>
                  </a:cubicBezTo>
                  <a:cubicBezTo>
                    <a:pt x="1918" y="6736"/>
                    <a:pt x="1951" y="6737"/>
                    <a:pt x="1984" y="6737"/>
                  </a:cubicBezTo>
                  <a:cubicBezTo>
                    <a:pt x="2804" y="6737"/>
                    <a:pt x="3574" y="6270"/>
                    <a:pt x="3967" y="5535"/>
                  </a:cubicBezTo>
                  <a:lnTo>
                    <a:pt x="5232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60"/>
            <p:cNvSpPr/>
            <p:nvPr/>
          </p:nvSpPr>
          <p:spPr>
            <a:xfrm>
              <a:off x="6212025" y="2706405"/>
              <a:ext cx="202827" cy="272757"/>
            </a:xfrm>
            <a:custGeom>
              <a:avLst/>
              <a:gdLst/>
              <a:ahLst/>
              <a:cxnLst/>
              <a:rect l="l" t="t" r="r" b="b"/>
              <a:pathLst>
                <a:path w="5009" h="6736" extrusionOk="0">
                  <a:moveTo>
                    <a:pt x="1266" y="1"/>
                  </a:moveTo>
                  <a:cubicBezTo>
                    <a:pt x="844" y="1846"/>
                    <a:pt x="423" y="3690"/>
                    <a:pt x="1" y="5535"/>
                  </a:cubicBezTo>
                  <a:cubicBezTo>
                    <a:pt x="386" y="6266"/>
                    <a:pt x="1145" y="6735"/>
                    <a:pt x="1963" y="6735"/>
                  </a:cubicBezTo>
                  <a:cubicBezTo>
                    <a:pt x="1986" y="6735"/>
                    <a:pt x="2008" y="6735"/>
                    <a:pt x="2030" y="6734"/>
                  </a:cubicBezTo>
                  <a:cubicBezTo>
                    <a:pt x="2847" y="6721"/>
                    <a:pt x="3598" y="6260"/>
                    <a:pt x="3981" y="5535"/>
                  </a:cubicBezTo>
                  <a:lnTo>
                    <a:pt x="5008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60"/>
            <p:cNvSpPr/>
            <p:nvPr/>
          </p:nvSpPr>
          <p:spPr>
            <a:xfrm>
              <a:off x="6373188" y="2706405"/>
              <a:ext cx="193716" cy="275511"/>
            </a:xfrm>
            <a:custGeom>
              <a:avLst/>
              <a:gdLst/>
              <a:ahLst/>
              <a:cxnLst/>
              <a:rect l="l" t="t" r="r" b="b"/>
              <a:pathLst>
                <a:path w="4784" h="6804" extrusionOk="0">
                  <a:moveTo>
                    <a:pt x="1028" y="1"/>
                  </a:moveTo>
                  <a:cubicBezTo>
                    <a:pt x="686" y="1846"/>
                    <a:pt x="343" y="3690"/>
                    <a:pt x="1" y="5535"/>
                  </a:cubicBezTo>
                  <a:cubicBezTo>
                    <a:pt x="377" y="6301"/>
                    <a:pt x="1149" y="6804"/>
                    <a:pt x="1985" y="6804"/>
                  </a:cubicBezTo>
                  <a:cubicBezTo>
                    <a:pt x="2026" y="6804"/>
                    <a:pt x="2067" y="6803"/>
                    <a:pt x="2109" y="6800"/>
                  </a:cubicBezTo>
                  <a:cubicBezTo>
                    <a:pt x="2900" y="6761"/>
                    <a:pt x="3624" y="6273"/>
                    <a:pt x="3980" y="5535"/>
                  </a:cubicBezTo>
                  <a:lnTo>
                    <a:pt x="4784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60"/>
            <p:cNvSpPr/>
            <p:nvPr/>
          </p:nvSpPr>
          <p:spPr>
            <a:xfrm>
              <a:off x="6534352" y="2706405"/>
              <a:ext cx="184119" cy="278345"/>
            </a:xfrm>
            <a:custGeom>
              <a:avLst/>
              <a:gdLst/>
              <a:ahLst/>
              <a:cxnLst/>
              <a:rect l="l" t="t" r="r" b="b"/>
              <a:pathLst>
                <a:path w="4547" h="6874" extrusionOk="0">
                  <a:moveTo>
                    <a:pt x="804" y="1"/>
                  </a:moveTo>
                  <a:lnTo>
                    <a:pt x="0" y="5535"/>
                  </a:lnTo>
                  <a:cubicBezTo>
                    <a:pt x="357" y="6349"/>
                    <a:pt x="1153" y="6874"/>
                    <a:pt x="1998" y="6874"/>
                  </a:cubicBezTo>
                  <a:cubicBezTo>
                    <a:pt x="2057" y="6874"/>
                    <a:pt x="2115" y="6871"/>
                    <a:pt x="2174" y="6866"/>
                  </a:cubicBezTo>
                  <a:cubicBezTo>
                    <a:pt x="2965" y="6787"/>
                    <a:pt x="3650" y="6273"/>
                    <a:pt x="3966" y="5535"/>
                  </a:cubicBezTo>
                  <a:lnTo>
                    <a:pt x="4546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60"/>
            <p:cNvSpPr/>
            <p:nvPr/>
          </p:nvSpPr>
          <p:spPr>
            <a:xfrm>
              <a:off x="6694948" y="2706405"/>
              <a:ext cx="175049" cy="276240"/>
            </a:xfrm>
            <a:custGeom>
              <a:avLst/>
              <a:gdLst/>
              <a:ahLst/>
              <a:cxnLst/>
              <a:rect l="l" t="t" r="r" b="b"/>
              <a:pathLst>
                <a:path w="4323" h="6822" extrusionOk="0">
                  <a:moveTo>
                    <a:pt x="580" y="1"/>
                  </a:moveTo>
                  <a:lnTo>
                    <a:pt x="0" y="5535"/>
                  </a:lnTo>
                  <a:cubicBezTo>
                    <a:pt x="413" y="6336"/>
                    <a:pt x="1204" y="6821"/>
                    <a:pt x="2026" y="6821"/>
                  </a:cubicBezTo>
                  <a:cubicBezTo>
                    <a:pt x="2123" y="6821"/>
                    <a:pt x="2222" y="6814"/>
                    <a:pt x="2320" y="6800"/>
                  </a:cubicBezTo>
                  <a:cubicBezTo>
                    <a:pt x="3440" y="6642"/>
                    <a:pt x="3940" y="5614"/>
                    <a:pt x="3980" y="5535"/>
                  </a:cubicBezTo>
                  <a:lnTo>
                    <a:pt x="4323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60"/>
            <p:cNvSpPr/>
            <p:nvPr/>
          </p:nvSpPr>
          <p:spPr>
            <a:xfrm>
              <a:off x="6856071" y="2706405"/>
              <a:ext cx="165452" cy="270935"/>
            </a:xfrm>
            <a:custGeom>
              <a:avLst/>
              <a:gdLst/>
              <a:ahLst/>
              <a:cxnLst/>
              <a:rect l="l" t="t" r="r" b="b"/>
              <a:pathLst>
                <a:path w="4086" h="6691" extrusionOk="0">
                  <a:moveTo>
                    <a:pt x="344" y="1"/>
                  </a:moveTo>
                  <a:lnTo>
                    <a:pt x="1" y="5535"/>
                  </a:lnTo>
                  <a:cubicBezTo>
                    <a:pt x="439" y="6253"/>
                    <a:pt x="1204" y="6691"/>
                    <a:pt x="2014" y="6691"/>
                  </a:cubicBezTo>
                  <a:cubicBezTo>
                    <a:pt x="2081" y="6691"/>
                    <a:pt x="2148" y="6688"/>
                    <a:pt x="2215" y="6682"/>
                  </a:cubicBezTo>
                  <a:cubicBezTo>
                    <a:pt x="3348" y="6576"/>
                    <a:pt x="3915" y="5627"/>
                    <a:pt x="3981" y="5535"/>
                  </a:cubicBezTo>
                  <a:lnTo>
                    <a:pt x="4086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60"/>
            <p:cNvSpPr/>
            <p:nvPr/>
          </p:nvSpPr>
          <p:spPr>
            <a:xfrm>
              <a:off x="7017234" y="2706405"/>
              <a:ext cx="160634" cy="272717"/>
            </a:xfrm>
            <a:custGeom>
              <a:avLst/>
              <a:gdLst/>
              <a:ahLst/>
              <a:cxnLst/>
              <a:rect l="l" t="t" r="r" b="b"/>
              <a:pathLst>
                <a:path w="3967" h="6735" extrusionOk="0">
                  <a:moveTo>
                    <a:pt x="106" y="1"/>
                  </a:moveTo>
                  <a:cubicBezTo>
                    <a:pt x="66" y="1846"/>
                    <a:pt x="40" y="3690"/>
                    <a:pt x="1" y="5535"/>
                  </a:cubicBezTo>
                  <a:cubicBezTo>
                    <a:pt x="383" y="6273"/>
                    <a:pt x="1147" y="6734"/>
                    <a:pt x="1977" y="6734"/>
                  </a:cubicBezTo>
                  <a:cubicBezTo>
                    <a:pt x="2820" y="6734"/>
                    <a:pt x="3585" y="6273"/>
                    <a:pt x="3967" y="5535"/>
                  </a:cubicBezTo>
                  <a:lnTo>
                    <a:pt x="3861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60"/>
            <p:cNvSpPr/>
            <p:nvPr/>
          </p:nvSpPr>
          <p:spPr>
            <a:xfrm>
              <a:off x="7173579" y="2706405"/>
              <a:ext cx="165452" cy="275511"/>
            </a:xfrm>
            <a:custGeom>
              <a:avLst/>
              <a:gdLst/>
              <a:ahLst/>
              <a:cxnLst/>
              <a:rect l="l" t="t" r="r" b="b"/>
              <a:pathLst>
                <a:path w="4086" h="6804" extrusionOk="0">
                  <a:moveTo>
                    <a:pt x="0" y="1"/>
                  </a:moveTo>
                  <a:cubicBezTo>
                    <a:pt x="27" y="1846"/>
                    <a:pt x="66" y="3690"/>
                    <a:pt x="106" y="5535"/>
                  </a:cubicBezTo>
                  <a:cubicBezTo>
                    <a:pt x="482" y="6313"/>
                    <a:pt x="1264" y="6804"/>
                    <a:pt x="2112" y="6804"/>
                  </a:cubicBezTo>
                  <a:cubicBezTo>
                    <a:pt x="2155" y="6804"/>
                    <a:pt x="2198" y="6803"/>
                    <a:pt x="2241" y="6800"/>
                  </a:cubicBezTo>
                  <a:cubicBezTo>
                    <a:pt x="3031" y="6747"/>
                    <a:pt x="3730" y="6260"/>
                    <a:pt x="4085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60"/>
            <p:cNvSpPr/>
            <p:nvPr/>
          </p:nvSpPr>
          <p:spPr>
            <a:xfrm>
              <a:off x="7325105" y="2706405"/>
              <a:ext cx="175049" cy="272798"/>
            </a:xfrm>
            <a:custGeom>
              <a:avLst/>
              <a:gdLst/>
              <a:ahLst/>
              <a:cxnLst/>
              <a:rect l="l" t="t" r="r" b="b"/>
              <a:pathLst>
                <a:path w="4323" h="6737" extrusionOk="0">
                  <a:moveTo>
                    <a:pt x="1" y="1"/>
                  </a:moveTo>
                  <a:cubicBezTo>
                    <a:pt x="106" y="1846"/>
                    <a:pt x="225" y="3690"/>
                    <a:pt x="343" y="5535"/>
                  </a:cubicBezTo>
                  <a:cubicBezTo>
                    <a:pt x="736" y="6270"/>
                    <a:pt x="1506" y="6737"/>
                    <a:pt x="2326" y="6737"/>
                  </a:cubicBezTo>
                  <a:cubicBezTo>
                    <a:pt x="2359" y="6737"/>
                    <a:pt x="2392" y="6736"/>
                    <a:pt x="2425" y="6734"/>
                  </a:cubicBezTo>
                  <a:cubicBezTo>
                    <a:pt x="3677" y="6695"/>
                    <a:pt x="4297" y="5575"/>
                    <a:pt x="4323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60"/>
            <p:cNvSpPr/>
            <p:nvPr/>
          </p:nvSpPr>
          <p:spPr>
            <a:xfrm>
              <a:off x="7476672" y="2706405"/>
              <a:ext cx="184119" cy="272757"/>
            </a:xfrm>
            <a:custGeom>
              <a:avLst/>
              <a:gdLst/>
              <a:ahLst/>
              <a:cxnLst/>
              <a:rect l="l" t="t" r="r" b="b"/>
              <a:pathLst>
                <a:path w="4547" h="6736" extrusionOk="0">
                  <a:moveTo>
                    <a:pt x="0" y="1"/>
                  </a:moveTo>
                  <a:cubicBezTo>
                    <a:pt x="198" y="1846"/>
                    <a:pt x="382" y="3690"/>
                    <a:pt x="580" y="5535"/>
                  </a:cubicBezTo>
                  <a:cubicBezTo>
                    <a:pt x="965" y="6266"/>
                    <a:pt x="1724" y="6735"/>
                    <a:pt x="2542" y="6735"/>
                  </a:cubicBezTo>
                  <a:cubicBezTo>
                    <a:pt x="2565" y="6735"/>
                    <a:pt x="2587" y="6735"/>
                    <a:pt x="2609" y="6734"/>
                  </a:cubicBezTo>
                  <a:cubicBezTo>
                    <a:pt x="3426" y="6721"/>
                    <a:pt x="4164" y="6260"/>
                    <a:pt x="4546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60"/>
            <p:cNvSpPr/>
            <p:nvPr/>
          </p:nvSpPr>
          <p:spPr>
            <a:xfrm>
              <a:off x="7628198" y="2706405"/>
              <a:ext cx="193716" cy="275430"/>
            </a:xfrm>
            <a:custGeom>
              <a:avLst/>
              <a:gdLst/>
              <a:ahLst/>
              <a:cxnLst/>
              <a:rect l="l" t="t" r="r" b="b"/>
              <a:pathLst>
                <a:path w="4784" h="6802" extrusionOk="0">
                  <a:moveTo>
                    <a:pt x="1" y="1"/>
                  </a:moveTo>
                  <a:cubicBezTo>
                    <a:pt x="277" y="1846"/>
                    <a:pt x="541" y="3690"/>
                    <a:pt x="804" y="5535"/>
                  </a:cubicBezTo>
                  <a:cubicBezTo>
                    <a:pt x="1177" y="6306"/>
                    <a:pt x="1950" y="6801"/>
                    <a:pt x="2795" y="6801"/>
                  </a:cubicBezTo>
                  <a:cubicBezTo>
                    <a:pt x="2816" y="6801"/>
                    <a:pt x="2838" y="6801"/>
                    <a:pt x="2860" y="6800"/>
                  </a:cubicBezTo>
                  <a:cubicBezTo>
                    <a:pt x="3677" y="6774"/>
                    <a:pt x="4428" y="6286"/>
                    <a:pt x="4784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60"/>
            <p:cNvSpPr/>
            <p:nvPr/>
          </p:nvSpPr>
          <p:spPr>
            <a:xfrm>
              <a:off x="7779724" y="2706405"/>
              <a:ext cx="203353" cy="268101"/>
            </a:xfrm>
            <a:custGeom>
              <a:avLst/>
              <a:gdLst/>
              <a:ahLst/>
              <a:cxnLst/>
              <a:rect l="l" t="t" r="r" b="b"/>
              <a:pathLst>
                <a:path w="5022" h="6621" extrusionOk="0">
                  <a:moveTo>
                    <a:pt x="1" y="1"/>
                  </a:moveTo>
                  <a:lnTo>
                    <a:pt x="1042" y="5535"/>
                  </a:lnTo>
                  <a:cubicBezTo>
                    <a:pt x="1490" y="6207"/>
                    <a:pt x="2231" y="6620"/>
                    <a:pt x="3033" y="6620"/>
                  </a:cubicBezTo>
                  <a:cubicBezTo>
                    <a:pt x="3081" y="6620"/>
                    <a:pt x="3129" y="6619"/>
                    <a:pt x="3177" y="6616"/>
                  </a:cubicBezTo>
                  <a:cubicBezTo>
                    <a:pt x="4336" y="6550"/>
                    <a:pt x="4956" y="5627"/>
                    <a:pt x="5021" y="5535"/>
                  </a:cubicBezTo>
                  <a:lnTo>
                    <a:pt x="3756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60"/>
            <p:cNvSpPr/>
            <p:nvPr/>
          </p:nvSpPr>
          <p:spPr>
            <a:xfrm>
              <a:off x="7931816" y="2706405"/>
              <a:ext cx="211857" cy="270692"/>
            </a:xfrm>
            <a:custGeom>
              <a:avLst/>
              <a:gdLst/>
              <a:ahLst/>
              <a:cxnLst/>
              <a:rect l="l" t="t" r="r" b="b"/>
              <a:pathLst>
                <a:path w="5232" h="6685" extrusionOk="0">
                  <a:moveTo>
                    <a:pt x="0" y="1"/>
                  </a:moveTo>
                  <a:lnTo>
                    <a:pt x="1265" y="5535"/>
                  </a:lnTo>
                  <a:cubicBezTo>
                    <a:pt x="1683" y="6243"/>
                    <a:pt x="2439" y="6684"/>
                    <a:pt x="3244" y="6684"/>
                  </a:cubicBezTo>
                  <a:cubicBezTo>
                    <a:pt x="3279" y="6684"/>
                    <a:pt x="3313" y="6683"/>
                    <a:pt x="3347" y="6682"/>
                  </a:cubicBezTo>
                  <a:cubicBezTo>
                    <a:pt x="4573" y="6629"/>
                    <a:pt x="5192" y="5601"/>
                    <a:pt x="5232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60"/>
            <p:cNvSpPr/>
            <p:nvPr/>
          </p:nvSpPr>
          <p:spPr>
            <a:xfrm>
              <a:off x="8083342" y="2706405"/>
              <a:ext cx="221494" cy="271178"/>
            </a:xfrm>
            <a:custGeom>
              <a:avLst/>
              <a:gdLst/>
              <a:ahLst/>
              <a:cxnLst/>
              <a:rect l="l" t="t" r="r" b="b"/>
              <a:pathLst>
                <a:path w="5470" h="6697" extrusionOk="0">
                  <a:moveTo>
                    <a:pt x="1" y="1"/>
                  </a:moveTo>
                  <a:cubicBezTo>
                    <a:pt x="502" y="1846"/>
                    <a:pt x="989" y="3690"/>
                    <a:pt x="1490" y="5535"/>
                  </a:cubicBezTo>
                  <a:cubicBezTo>
                    <a:pt x="1931" y="6251"/>
                    <a:pt x="2696" y="6697"/>
                    <a:pt x="3492" y="6697"/>
                  </a:cubicBezTo>
                  <a:cubicBezTo>
                    <a:pt x="3576" y="6697"/>
                    <a:pt x="3659" y="6692"/>
                    <a:pt x="3743" y="6682"/>
                  </a:cubicBezTo>
                  <a:cubicBezTo>
                    <a:pt x="4850" y="6550"/>
                    <a:pt x="5403" y="5641"/>
                    <a:pt x="5469" y="5535"/>
                  </a:cubicBezTo>
                  <a:lnTo>
                    <a:pt x="3743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60"/>
            <p:cNvSpPr/>
            <p:nvPr/>
          </p:nvSpPr>
          <p:spPr>
            <a:xfrm>
              <a:off x="5960197" y="1794496"/>
              <a:ext cx="1137110" cy="911932"/>
            </a:xfrm>
            <a:custGeom>
              <a:avLst/>
              <a:gdLst/>
              <a:ahLst/>
              <a:cxnLst/>
              <a:rect l="l" t="t" r="r" b="b"/>
              <a:pathLst>
                <a:path w="28082" h="22521" extrusionOk="0">
                  <a:moveTo>
                    <a:pt x="28081" y="1"/>
                  </a:moveTo>
                  <a:cubicBezTo>
                    <a:pt x="24550" y="3849"/>
                    <a:pt x="20162" y="8105"/>
                    <a:pt x="14838" y="12374"/>
                  </a:cubicBezTo>
                  <a:cubicBezTo>
                    <a:pt x="9567" y="16604"/>
                    <a:pt x="4494" y="19925"/>
                    <a:pt x="0" y="22521"/>
                  </a:cubicBezTo>
                  <a:lnTo>
                    <a:pt x="3743" y="22521"/>
                  </a:lnTo>
                  <a:cubicBezTo>
                    <a:pt x="7511" y="19793"/>
                    <a:pt x="11557" y="16578"/>
                    <a:pt x="15708" y="12809"/>
                  </a:cubicBezTo>
                  <a:cubicBezTo>
                    <a:pt x="20557" y="8395"/>
                    <a:pt x="24655" y="4033"/>
                    <a:pt x="28081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60"/>
            <p:cNvSpPr/>
            <p:nvPr/>
          </p:nvSpPr>
          <p:spPr>
            <a:xfrm>
              <a:off x="6111723" y="1794496"/>
              <a:ext cx="985587" cy="911932"/>
            </a:xfrm>
            <a:custGeom>
              <a:avLst/>
              <a:gdLst/>
              <a:ahLst/>
              <a:cxnLst/>
              <a:rect l="l" t="t" r="r" b="b"/>
              <a:pathLst>
                <a:path w="24340" h="22521" extrusionOk="0">
                  <a:moveTo>
                    <a:pt x="24339" y="1"/>
                  </a:moveTo>
                  <a:lnTo>
                    <a:pt x="17387" y="7602"/>
                  </a:lnTo>
                  <a:lnTo>
                    <a:pt x="17387" y="7602"/>
                  </a:lnTo>
                  <a:cubicBezTo>
                    <a:pt x="19967" y="4984"/>
                    <a:pt x="22279" y="2427"/>
                    <a:pt x="24339" y="1"/>
                  </a:cubicBezTo>
                  <a:close/>
                  <a:moveTo>
                    <a:pt x="17387" y="7602"/>
                  </a:moveTo>
                  <a:lnTo>
                    <a:pt x="17387" y="7602"/>
                  </a:lnTo>
                  <a:cubicBezTo>
                    <a:pt x="15875" y="9137"/>
                    <a:pt x="14271" y="10693"/>
                    <a:pt x="12572" y="12256"/>
                  </a:cubicBezTo>
                  <a:cubicBezTo>
                    <a:pt x="8197" y="16275"/>
                    <a:pt x="3941" y="19674"/>
                    <a:pt x="1" y="22521"/>
                  </a:cubicBezTo>
                  <a:lnTo>
                    <a:pt x="3743" y="22521"/>
                  </a:lnTo>
                  <a:lnTo>
                    <a:pt x="17387" y="7602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60"/>
            <p:cNvSpPr/>
            <p:nvPr/>
          </p:nvSpPr>
          <p:spPr>
            <a:xfrm>
              <a:off x="6263249" y="1794496"/>
              <a:ext cx="834065" cy="911932"/>
            </a:xfrm>
            <a:custGeom>
              <a:avLst/>
              <a:gdLst/>
              <a:ahLst/>
              <a:cxnLst/>
              <a:rect l="l" t="t" r="r" b="b"/>
              <a:pathLst>
                <a:path w="20598" h="22521" extrusionOk="0">
                  <a:moveTo>
                    <a:pt x="20597" y="1"/>
                  </a:moveTo>
                  <a:lnTo>
                    <a:pt x="1" y="22521"/>
                  </a:lnTo>
                  <a:lnTo>
                    <a:pt x="3743" y="22521"/>
                  </a:lnTo>
                  <a:lnTo>
                    <a:pt x="20597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60"/>
            <p:cNvSpPr/>
            <p:nvPr/>
          </p:nvSpPr>
          <p:spPr>
            <a:xfrm>
              <a:off x="6414815" y="1794496"/>
              <a:ext cx="682501" cy="911932"/>
            </a:xfrm>
            <a:custGeom>
              <a:avLst/>
              <a:gdLst/>
              <a:ahLst/>
              <a:cxnLst/>
              <a:rect l="l" t="t" r="r" b="b"/>
              <a:pathLst>
                <a:path w="16855" h="22521" extrusionOk="0">
                  <a:moveTo>
                    <a:pt x="16854" y="1"/>
                  </a:moveTo>
                  <a:lnTo>
                    <a:pt x="0" y="22521"/>
                  </a:lnTo>
                  <a:lnTo>
                    <a:pt x="3756" y="22521"/>
                  </a:lnTo>
                  <a:lnTo>
                    <a:pt x="16854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60"/>
            <p:cNvSpPr/>
            <p:nvPr/>
          </p:nvSpPr>
          <p:spPr>
            <a:xfrm>
              <a:off x="6566868" y="1794496"/>
              <a:ext cx="530452" cy="911932"/>
            </a:xfrm>
            <a:custGeom>
              <a:avLst/>
              <a:gdLst/>
              <a:ahLst/>
              <a:cxnLst/>
              <a:rect l="l" t="t" r="r" b="b"/>
              <a:pathLst>
                <a:path w="13100" h="22521" extrusionOk="0">
                  <a:moveTo>
                    <a:pt x="13099" y="1"/>
                  </a:moveTo>
                  <a:lnTo>
                    <a:pt x="1" y="22521"/>
                  </a:lnTo>
                  <a:lnTo>
                    <a:pt x="3743" y="22521"/>
                  </a:lnTo>
                  <a:lnTo>
                    <a:pt x="13099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60"/>
            <p:cNvSpPr/>
            <p:nvPr/>
          </p:nvSpPr>
          <p:spPr>
            <a:xfrm>
              <a:off x="6718434" y="1794496"/>
              <a:ext cx="378888" cy="911932"/>
            </a:xfrm>
            <a:custGeom>
              <a:avLst/>
              <a:gdLst/>
              <a:ahLst/>
              <a:cxnLst/>
              <a:rect l="l" t="t" r="r" b="b"/>
              <a:pathLst>
                <a:path w="9357" h="22521" extrusionOk="0">
                  <a:moveTo>
                    <a:pt x="9356" y="1"/>
                  </a:moveTo>
                  <a:lnTo>
                    <a:pt x="0" y="22521"/>
                  </a:lnTo>
                  <a:lnTo>
                    <a:pt x="3743" y="22521"/>
                  </a:lnTo>
                  <a:lnTo>
                    <a:pt x="9356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60"/>
            <p:cNvSpPr/>
            <p:nvPr/>
          </p:nvSpPr>
          <p:spPr>
            <a:xfrm>
              <a:off x="6869960" y="1794496"/>
              <a:ext cx="227365" cy="911932"/>
            </a:xfrm>
            <a:custGeom>
              <a:avLst/>
              <a:gdLst/>
              <a:ahLst/>
              <a:cxnLst/>
              <a:rect l="l" t="t" r="r" b="b"/>
              <a:pathLst>
                <a:path w="5615" h="22521" extrusionOk="0">
                  <a:moveTo>
                    <a:pt x="5614" y="1"/>
                  </a:moveTo>
                  <a:lnTo>
                    <a:pt x="1" y="22521"/>
                  </a:lnTo>
                  <a:lnTo>
                    <a:pt x="3743" y="22521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60"/>
            <p:cNvSpPr/>
            <p:nvPr/>
          </p:nvSpPr>
          <p:spPr>
            <a:xfrm>
              <a:off x="7021486" y="1794496"/>
              <a:ext cx="152130" cy="911932"/>
            </a:xfrm>
            <a:custGeom>
              <a:avLst/>
              <a:gdLst/>
              <a:ahLst/>
              <a:cxnLst/>
              <a:rect l="l" t="t" r="r" b="b"/>
              <a:pathLst>
                <a:path w="3757" h="22521" extrusionOk="0">
                  <a:moveTo>
                    <a:pt x="1872" y="1"/>
                  </a:moveTo>
                  <a:lnTo>
                    <a:pt x="1" y="22521"/>
                  </a:lnTo>
                  <a:lnTo>
                    <a:pt x="3756" y="2252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60"/>
            <p:cNvSpPr/>
            <p:nvPr/>
          </p:nvSpPr>
          <p:spPr>
            <a:xfrm>
              <a:off x="7097290" y="1794496"/>
              <a:ext cx="227851" cy="911932"/>
            </a:xfrm>
            <a:custGeom>
              <a:avLst/>
              <a:gdLst/>
              <a:ahLst/>
              <a:cxnLst/>
              <a:rect l="l" t="t" r="r" b="b"/>
              <a:pathLst>
                <a:path w="5627" h="22521" extrusionOk="0">
                  <a:moveTo>
                    <a:pt x="0" y="1"/>
                  </a:moveTo>
                  <a:lnTo>
                    <a:pt x="1884" y="22521"/>
                  </a:lnTo>
                  <a:lnTo>
                    <a:pt x="5627" y="22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60"/>
            <p:cNvSpPr/>
            <p:nvPr/>
          </p:nvSpPr>
          <p:spPr>
            <a:xfrm>
              <a:off x="7097290" y="1794496"/>
              <a:ext cx="379415" cy="911932"/>
            </a:xfrm>
            <a:custGeom>
              <a:avLst/>
              <a:gdLst/>
              <a:ahLst/>
              <a:cxnLst/>
              <a:rect l="l" t="t" r="r" b="b"/>
              <a:pathLst>
                <a:path w="9370" h="22521" extrusionOk="0">
                  <a:moveTo>
                    <a:pt x="0" y="1"/>
                  </a:moveTo>
                  <a:lnTo>
                    <a:pt x="5627" y="22521"/>
                  </a:lnTo>
                  <a:lnTo>
                    <a:pt x="9369" y="22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60"/>
            <p:cNvSpPr/>
            <p:nvPr/>
          </p:nvSpPr>
          <p:spPr>
            <a:xfrm>
              <a:off x="7097290" y="1794496"/>
              <a:ext cx="530938" cy="911932"/>
            </a:xfrm>
            <a:custGeom>
              <a:avLst/>
              <a:gdLst/>
              <a:ahLst/>
              <a:cxnLst/>
              <a:rect l="l" t="t" r="r" b="b"/>
              <a:pathLst>
                <a:path w="13112" h="22521" extrusionOk="0">
                  <a:moveTo>
                    <a:pt x="0" y="1"/>
                  </a:moveTo>
                  <a:lnTo>
                    <a:pt x="9369" y="22521"/>
                  </a:lnTo>
                  <a:lnTo>
                    <a:pt x="13112" y="22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60"/>
            <p:cNvSpPr/>
            <p:nvPr/>
          </p:nvSpPr>
          <p:spPr>
            <a:xfrm>
              <a:off x="7097290" y="1794496"/>
              <a:ext cx="682461" cy="911932"/>
            </a:xfrm>
            <a:custGeom>
              <a:avLst/>
              <a:gdLst/>
              <a:ahLst/>
              <a:cxnLst/>
              <a:rect l="l" t="t" r="r" b="b"/>
              <a:pathLst>
                <a:path w="16854" h="22521" extrusionOk="0">
                  <a:moveTo>
                    <a:pt x="0" y="1"/>
                  </a:moveTo>
                  <a:lnTo>
                    <a:pt x="13112" y="22521"/>
                  </a:lnTo>
                  <a:lnTo>
                    <a:pt x="16854" y="22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60"/>
            <p:cNvSpPr/>
            <p:nvPr/>
          </p:nvSpPr>
          <p:spPr>
            <a:xfrm>
              <a:off x="7097290" y="1794496"/>
              <a:ext cx="834550" cy="911932"/>
            </a:xfrm>
            <a:custGeom>
              <a:avLst/>
              <a:gdLst/>
              <a:ahLst/>
              <a:cxnLst/>
              <a:rect l="l" t="t" r="r" b="b"/>
              <a:pathLst>
                <a:path w="20610" h="22521" extrusionOk="0">
                  <a:moveTo>
                    <a:pt x="0" y="1"/>
                  </a:moveTo>
                  <a:lnTo>
                    <a:pt x="16854" y="22521"/>
                  </a:lnTo>
                  <a:lnTo>
                    <a:pt x="20609" y="22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60"/>
            <p:cNvSpPr/>
            <p:nvPr/>
          </p:nvSpPr>
          <p:spPr>
            <a:xfrm>
              <a:off x="7097290" y="1794496"/>
              <a:ext cx="986073" cy="911932"/>
            </a:xfrm>
            <a:custGeom>
              <a:avLst/>
              <a:gdLst/>
              <a:ahLst/>
              <a:cxnLst/>
              <a:rect l="l" t="t" r="r" b="b"/>
              <a:pathLst>
                <a:path w="24352" h="22521" extrusionOk="0">
                  <a:moveTo>
                    <a:pt x="0" y="1"/>
                  </a:moveTo>
                  <a:cubicBezTo>
                    <a:pt x="1320" y="1497"/>
                    <a:pt x="2721" y="3033"/>
                    <a:pt x="4206" y="4597"/>
                  </a:cubicBezTo>
                  <a:lnTo>
                    <a:pt x="4206" y="4597"/>
                  </a:lnTo>
                  <a:lnTo>
                    <a:pt x="0" y="1"/>
                  </a:lnTo>
                  <a:close/>
                  <a:moveTo>
                    <a:pt x="4206" y="4597"/>
                  </a:moveTo>
                  <a:lnTo>
                    <a:pt x="20609" y="22521"/>
                  </a:lnTo>
                  <a:lnTo>
                    <a:pt x="24352" y="22521"/>
                  </a:lnTo>
                  <a:cubicBezTo>
                    <a:pt x="20359" y="19530"/>
                    <a:pt x="16090" y="16051"/>
                    <a:pt x="11715" y="12005"/>
                  </a:cubicBezTo>
                  <a:cubicBezTo>
                    <a:pt x="9002" y="9501"/>
                    <a:pt x="6503" y="7016"/>
                    <a:pt x="4206" y="4597"/>
                  </a:cubicBezTo>
                  <a:close/>
                </a:path>
              </a:pathLst>
            </a:custGeom>
            <a:solidFill>
              <a:srgbClr val="FEE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60"/>
            <p:cNvSpPr/>
            <p:nvPr/>
          </p:nvSpPr>
          <p:spPr>
            <a:xfrm>
              <a:off x="7097290" y="1794496"/>
              <a:ext cx="1137637" cy="911932"/>
            </a:xfrm>
            <a:custGeom>
              <a:avLst/>
              <a:gdLst/>
              <a:ahLst/>
              <a:cxnLst/>
              <a:rect l="l" t="t" r="r" b="b"/>
              <a:pathLst>
                <a:path w="28095" h="22521" extrusionOk="0">
                  <a:moveTo>
                    <a:pt x="0" y="1"/>
                  </a:moveTo>
                  <a:lnTo>
                    <a:pt x="0" y="1"/>
                  </a:lnTo>
                  <a:cubicBezTo>
                    <a:pt x="3426" y="3888"/>
                    <a:pt x="7393" y="8039"/>
                    <a:pt x="11978" y="12243"/>
                  </a:cubicBezTo>
                  <a:cubicBezTo>
                    <a:pt x="16261" y="16183"/>
                    <a:pt x="20438" y="19582"/>
                    <a:pt x="24352" y="22521"/>
                  </a:cubicBezTo>
                  <a:lnTo>
                    <a:pt x="28094" y="22521"/>
                  </a:lnTo>
                  <a:cubicBezTo>
                    <a:pt x="23640" y="19978"/>
                    <a:pt x="18580" y="16696"/>
                    <a:pt x="13309" y="12493"/>
                  </a:cubicBezTo>
                  <a:cubicBezTo>
                    <a:pt x="7920" y="8184"/>
                    <a:pt x="3518" y="3875"/>
                    <a:pt x="0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60"/>
            <p:cNvSpPr/>
            <p:nvPr/>
          </p:nvSpPr>
          <p:spPr>
            <a:xfrm>
              <a:off x="6809666" y="3206903"/>
              <a:ext cx="575236" cy="696916"/>
            </a:xfrm>
            <a:custGeom>
              <a:avLst/>
              <a:gdLst/>
              <a:ahLst/>
              <a:cxnLst/>
              <a:rect l="l" t="t" r="r" b="b"/>
              <a:pathLst>
                <a:path w="14206" h="17211" extrusionOk="0">
                  <a:moveTo>
                    <a:pt x="7103" y="1"/>
                  </a:moveTo>
                  <a:cubicBezTo>
                    <a:pt x="7090" y="1"/>
                    <a:pt x="7064" y="1"/>
                    <a:pt x="7037" y="14"/>
                  </a:cubicBezTo>
                  <a:cubicBezTo>
                    <a:pt x="7028" y="10"/>
                    <a:pt x="7020" y="8"/>
                    <a:pt x="7011" y="8"/>
                  </a:cubicBezTo>
                  <a:cubicBezTo>
                    <a:pt x="6993" y="8"/>
                    <a:pt x="6976" y="14"/>
                    <a:pt x="6958" y="14"/>
                  </a:cubicBezTo>
                  <a:cubicBezTo>
                    <a:pt x="3110" y="106"/>
                    <a:pt x="1" y="4046"/>
                    <a:pt x="1" y="8882"/>
                  </a:cubicBezTo>
                  <a:lnTo>
                    <a:pt x="1" y="17210"/>
                  </a:lnTo>
                  <a:lnTo>
                    <a:pt x="14206" y="17210"/>
                  </a:lnTo>
                  <a:lnTo>
                    <a:pt x="14206" y="8882"/>
                  </a:lnTo>
                  <a:cubicBezTo>
                    <a:pt x="14206" y="6431"/>
                    <a:pt x="13415" y="4218"/>
                    <a:pt x="12124" y="2610"/>
                  </a:cubicBezTo>
                  <a:cubicBezTo>
                    <a:pt x="11135" y="1358"/>
                    <a:pt x="9844" y="475"/>
                    <a:pt x="8395" y="146"/>
                  </a:cubicBezTo>
                  <a:lnTo>
                    <a:pt x="8368" y="146"/>
                  </a:lnTo>
                  <a:cubicBezTo>
                    <a:pt x="7960" y="54"/>
                    <a:pt x="7538" y="1"/>
                    <a:pt x="7103" y="1"/>
                  </a:cubicBez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60"/>
            <p:cNvSpPr/>
            <p:nvPr/>
          </p:nvSpPr>
          <p:spPr>
            <a:xfrm>
              <a:off x="6856071" y="3266144"/>
              <a:ext cx="482954" cy="637676"/>
            </a:xfrm>
            <a:custGeom>
              <a:avLst/>
              <a:gdLst/>
              <a:ahLst/>
              <a:cxnLst/>
              <a:rect l="l" t="t" r="r" b="b"/>
              <a:pathLst>
                <a:path w="11927" h="15748" extrusionOk="0">
                  <a:moveTo>
                    <a:pt x="5839" y="1"/>
                  </a:moveTo>
                  <a:cubicBezTo>
                    <a:pt x="2597" y="93"/>
                    <a:pt x="1" y="3690"/>
                    <a:pt x="1" y="8131"/>
                  </a:cubicBezTo>
                  <a:lnTo>
                    <a:pt x="1" y="15747"/>
                  </a:lnTo>
                  <a:lnTo>
                    <a:pt x="11926" y="15747"/>
                  </a:lnTo>
                  <a:lnTo>
                    <a:pt x="11926" y="8131"/>
                  </a:lnTo>
                  <a:cubicBezTo>
                    <a:pt x="11926" y="5878"/>
                    <a:pt x="11254" y="3848"/>
                    <a:pt x="10174" y="2386"/>
                  </a:cubicBezTo>
                  <a:cubicBezTo>
                    <a:pt x="9344" y="1239"/>
                    <a:pt x="8250" y="436"/>
                    <a:pt x="7038" y="132"/>
                  </a:cubicBezTo>
                  <a:lnTo>
                    <a:pt x="7011" y="132"/>
                  </a:lnTo>
                  <a:cubicBezTo>
                    <a:pt x="6669" y="40"/>
                    <a:pt x="6326" y="1"/>
                    <a:pt x="5957" y="1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60"/>
            <p:cNvSpPr/>
            <p:nvPr/>
          </p:nvSpPr>
          <p:spPr>
            <a:xfrm>
              <a:off x="6876358" y="3818959"/>
              <a:ext cx="28345" cy="41100"/>
            </a:xfrm>
            <a:custGeom>
              <a:avLst/>
              <a:gdLst/>
              <a:ahLst/>
              <a:cxnLst/>
              <a:rect l="l" t="t" r="r" b="b"/>
              <a:pathLst>
                <a:path w="700" h="1015" extrusionOk="0">
                  <a:moveTo>
                    <a:pt x="356" y="0"/>
                  </a:moveTo>
                  <a:cubicBezTo>
                    <a:pt x="1" y="13"/>
                    <a:pt x="1" y="541"/>
                    <a:pt x="1" y="541"/>
                  </a:cubicBezTo>
                  <a:lnTo>
                    <a:pt x="1" y="1015"/>
                  </a:lnTo>
                  <a:lnTo>
                    <a:pt x="594" y="1015"/>
                  </a:lnTo>
                  <a:cubicBezTo>
                    <a:pt x="594" y="1015"/>
                    <a:pt x="699" y="0"/>
                    <a:pt x="356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60"/>
            <p:cNvSpPr/>
            <p:nvPr/>
          </p:nvSpPr>
          <p:spPr>
            <a:xfrm>
              <a:off x="6885955" y="3797619"/>
              <a:ext cx="7005" cy="28831"/>
            </a:xfrm>
            <a:custGeom>
              <a:avLst/>
              <a:gdLst/>
              <a:ahLst/>
              <a:cxnLst/>
              <a:rect l="l" t="t" r="r" b="b"/>
              <a:pathLst>
                <a:path w="173" h="712" extrusionOk="0">
                  <a:moveTo>
                    <a:pt x="1" y="0"/>
                  </a:moveTo>
                  <a:lnTo>
                    <a:pt x="1" y="712"/>
                  </a:lnTo>
                  <a:lnTo>
                    <a:pt x="172" y="7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60"/>
            <p:cNvSpPr/>
            <p:nvPr/>
          </p:nvSpPr>
          <p:spPr>
            <a:xfrm>
              <a:off x="6874779" y="3857509"/>
              <a:ext cx="4819" cy="19639"/>
            </a:xfrm>
            <a:custGeom>
              <a:avLst/>
              <a:gdLst/>
              <a:ahLst/>
              <a:cxnLst/>
              <a:rect l="l" t="t" r="r" b="b"/>
              <a:pathLst>
                <a:path w="119" h="485" extrusionOk="0">
                  <a:moveTo>
                    <a:pt x="79" y="0"/>
                  </a:moveTo>
                  <a:cubicBezTo>
                    <a:pt x="69" y="0"/>
                    <a:pt x="59" y="4"/>
                    <a:pt x="53" y="10"/>
                  </a:cubicBezTo>
                  <a:cubicBezTo>
                    <a:pt x="27" y="23"/>
                    <a:pt x="27" y="50"/>
                    <a:pt x="27" y="63"/>
                  </a:cubicBezTo>
                  <a:cubicBezTo>
                    <a:pt x="0" y="195"/>
                    <a:pt x="0" y="326"/>
                    <a:pt x="13" y="458"/>
                  </a:cubicBezTo>
                  <a:cubicBezTo>
                    <a:pt x="27" y="471"/>
                    <a:pt x="40" y="485"/>
                    <a:pt x="66" y="485"/>
                  </a:cubicBezTo>
                  <a:cubicBezTo>
                    <a:pt x="92" y="485"/>
                    <a:pt x="106" y="458"/>
                    <a:pt x="106" y="432"/>
                  </a:cubicBezTo>
                  <a:cubicBezTo>
                    <a:pt x="79" y="313"/>
                    <a:pt x="79" y="195"/>
                    <a:pt x="106" y="76"/>
                  </a:cubicBezTo>
                  <a:cubicBezTo>
                    <a:pt x="119" y="50"/>
                    <a:pt x="119" y="37"/>
                    <a:pt x="106" y="10"/>
                  </a:cubicBezTo>
                  <a:cubicBezTo>
                    <a:pt x="99" y="4"/>
                    <a:pt x="89" y="0"/>
                    <a:pt x="79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60"/>
            <p:cNvSpPr/>
            <p:nvPr/>
          </p:nvSpPr>
          <p:spPr>
            <a:xfrm>
              <a:off x="6878504" y="3858440"/>
              <a:ext cx="4292" cy="24579"/>
            </a:xfrm>
            <a:custGeom>
              <a:avLst/>
              <a:gdLst/>
              <a:ahLst/>
              <a:cxnLst/>
              <a:rect l="l" t="t" r="r" b="b"/>
              <a:pathLst>
                <a:path w="106" h="607" extrusionOk="0">
                  <a:moveTo>
                    <a:pt x="53" y="0"/>
                  </a:moveTo>
                  <a:cubicBezTo>
                    <a:pt x="27" y="0"/>
                    <a:pt x="14" y="27"/>
                    <a:pt x="14" y="53"/>
                  </a:cubicBezTo>
                  <a:cubicBezTo>
                    <a:pt x="0" y="224"/>
                    <a:pt x="14" y="396"/>
                    <a:pt x="14" y="567"/>
                  </a:cubicBezTo>
                  <a:cubicBezTo>
                    <a:pt x="14" y="593"/>
                    <a:pt x="40" y="607"/>
                    <a:pt x="53" y="607"/>
                  </a:cubicBezTo>
                  <a:lnTo>
                    <a:pt x="66" y="607"/>
                  </a:lnTo>
                  <a:cubicBezTo>
                    <a:pt x="79" y="607"/>
                    <a:pt x="106" y="593"/>
                    <a:pt x="106" y="567"/>
                  </a:cubicBezTo>
                  <a:cubicBezTo>
                    <a:pt x="93" y="396"/>
                    <a:pt x="93" y="224"/>
                    <a:pt x="93" y="53"/>
                  </a:cubicBezTo>
                  <a:cubicBezTo>
                    <a:pt x="106" y="27"/>
                    <a:pt x="79" y="0"/>
                    <a:pt x="53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60"/>
            <p:cNvSpPr/>
            <p:nvPr/>
          </p:nvSpPr>
          <p:spPr>
            <a:xfrm>
              <a:off x="6882230" y="3859493"/>
              <a:ext cx="4859" cy="29924"/>
            </a:xfrm>
            <a:custGeom>
              <a:avLst/>
              <a:gdLst/>
              <a:ahLst/>
              <a:cxnLst/>
              <a:rect l="l" t="t" r="r" b="b"/>
              <a:pathLst>
                <a:path w="120" h="739" extrusionOk="0">
                  <a:moveTo>
                    <a:pt x="40" y="1"/>
                  </a:moveTo>
                  <a:cubicBezTo>
                    <a:pt x="14" y="1"/>
                    <a:pt x="1" y="14"/>
                    <a:pt x="1" y="40"/>
                  </a:cubicBezTo>
                  <a:lnTo>
                    <a:pt x="27" y="673"/>
                  </a:lnTo>
                  <a:cubicBezTo>
                    <a:pt x="27" y="686"/>
                    <a:pt x="27" y="699"/>
                    <a:pt x="40" y="712"/>
                  </a:cubicBezTo>
                  <a:cubicBezTo>
                    <a:pt x="40" y="725"/>
                    <a:pt x="67" y="739"/>
                    <a:pt x="80" y="739"/>
                  </a:cubicBezTo>
                  <a:cubicBezTo>
                    <a:pt x="93" y="739"/>
                    <a:pt x="106" y="725"/>
                    <a:pt x="119" y="712"/>
                  </a:cubicBezTo>
                  <a:cubicBezTo>
                    <a:pt x="119" y="712"/>
                    <a:pt x="119" y="686"/>
                    <a:pt x="119" y="673"/>
                  </a:cubicBezTo>
                  <a:lnTo>
                    <a:pt x="93" y="40"/>
                  </a:lnTo>
                  <a:cubicBezTo>
                    <a:pt x="93" y="14"/>
                    <a:pt x="67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60"/>
            <p:cNvSpPr/>
            <p:nvPr/>
          </p:nvSpPr>
          <p:spPr>
            <a:xfrm>
              <a:off x="6886522" y="3858966"/>
              <a:ext cx="4819" cy="21906"/>
            </a:xfrm>
            <a:custGeom>
              <a:avLst/>
              <a:gdLst/>
              <a:ahLst/>
              <a:cxnLst/>
              <a:rect l="l" t="t" r="r" b="b"/>
              <a:pathLst>
                <a:path w="119" h="541" extrusionOk="0">
                  <a:moveTo>
                    <a:pt x="53" y="1"/>
                  </a:moveTo>
                  <a:cubicBezTo>
                    <a:pt x="26" y="1"/>
                    <a:pt x="13" y="27"/>
                    <a:pt x="13" y="53"/>
                  </a:cubicBezTo>
                  <a:cubicBezTo>
                    <a:pt x="0" y="198"/>
                    <a:pt x="13" y="356"/>
                    <a:pt x="26" y="514"/>
                  </a:cubicBezTo>
                  <a:cubicBezTo>
                    <a:pt x="40" y="528"/>
                    <a:pt x="53" y="541"/>
                    <a:pt x="79" y="541"/>
                  </a:cubicBezTo>
                  <a:cubicBezTo>
                    <a:pt x="92" y="541"/>
                    <a:pt x="105" y="514"/>
                    <a:pt x="119" y="501"/>
                  </a:cubicBezTo>
                  <a:cubicBezTo>
                    <a:pt x="119" y="501"/>
                    <a:pt x="119" y="488"/>
                    <a:pt x="119" y="488"/>
                  </a:cubicBezTo>
                  <a:cubicBezTo>
                    <a:pt x="119" y="475"/>
                    <a:pt x="119" y="475"/>
                    <a:pt x="119" y="475"/>
                  </a:cubicBezTo>
                  <a:cubicBezTo>
                    <a:pt x="105" y="330"/>
                    <a:pt x="92" y="185"/>
                    <a:pt x="92" y="53"/>
                  </a:cubicBezTo>
                  <a:cubicBezTo>
                    <a:pt x="92" y="27"/>
                    <a:pt x="79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60"/>
            <p:cNvSpPr/>
            <p:nvPr/>
          </p:nvSpPr>
          <p:spPr>
            <a:xfrm>
              <a:off x="6891300" y="3859493"/>
              <a:ext cx="3766" cy="23526"/>
            </a:xfrm>
            <a:custGeom>
              <a:avLst/>
              <a:gdLst/>
              <a:ahLst/>
              <a:cxnLst/>
              <a:rect l="l" t="t" r="r" b="b"/>
              <a:pathLst>
                <a:path w="93" h="581" extrusionOk="0">
                  <a:moveTo>
                    <a:pt x="40" y="1"/>
                  </a:moveTo>
                  <a:cubicBezTo>
                    <a:pt x="27" y="1"/>
                    <a:pt x="1" y="27"/>
                    <a:pt x="1" y="40"/>
                  </a:cubicBezTo>
                  <a:lnTo>
                    <a:pt x="14" y="541"/>
                  </a:lnTo>
                  <a:cubicBezTo>
                    <a:pt x="14" y="567"/>
                    <a:pt x="27" y="581"/>
                    <a:pt x="53" y="581"/>
                  </a:cubicBezTo>
                  <a:cubicBezTo>
                    <a:pt x="80" y="581"/>
                    <a:pt x="93" y="567"/>
                    <a:pt x="93" y="541"/>
                  </a:cubicBezTo>
                  <a:lnTo>
                    <a:pt x="93" y="515"/>
                  </a:lnTo>
                  <a:cubicBezTo>
                    <a:pt x="93" y="515"/>
                    <a:pt x="93" y="501"/>
                    <a:pt x="93" y="501"/>
                  </a:cubicBezTo>
                  <a:lnTo>
                    <a:pt x="93" y="40"/>
                  </a:lnTo>
                  <a:cubicBezTo>
                    <a:pt x="93" y="14"/>
                    <a:pt x="67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60"/>
            <p:cNvSpPr/>
            <p:nvPr/>
          </p:nvSpPr>
          <p:spPr>
            <a:xfrm>
              <a:off x="6895026" y="3858845"/>
              <a:ext cx="4333" cy="22554"/>
            </a:xfrm>
            <a:custGeom>
              <a:avLst/>
              <a:gdLst/>
              <a:ahLst/>
              <a:cxnLst/>
              <a:rect l="l" t="t" r="r" b="b"/>
              <a:pathLst>
                <a:path w="107" h="557" extrusionOk="0">
                  <a:moveTo>
                    <a:pt x="55" y="0"/>
                  </a:moveTo>
                  <a:cubicBezTo>
                    <a:pt x="50" y="0"/>
                    <a:pt x="45" y="1"/>
                    <a:pt x="40" y="4"/>
                  </a:cubicBezTo>
                  <a:cubicBezTo>
                    <a:pt x="14" y="4"/>
                    <a:pt x="1" y="17"/>
                    <a:pt x="1" y="43"/>
                  </a:cubicBezTo>
                  <a:cubicBezTo>
                    <a:pt x="14" y="188"/>
                    <a:pt x="14" y="346"/>
                    <a:pt x="1" y="491"/>
                  </a:cubicBezTo>
                  <a:cubicBezTo>
                    <a:pt x="1" y="504"/>
                    <a:pt x="1" y="517"/>
                    <a:pt x="1" y="544"/>
                  </a:cubicBezTo>
                  <a:cubicBezTo>
                    <a:pt x="14" y="557"/>
                    <a:pt x="27" y="557"/>
                    <a:pt x="40" y="557"/>
                  </a:cubicBezTo>
                  <a:lnTo>
                    <a:pt x="54" y="557"/>
                  </a:lnTo>
                  <a:cubicBezTo>
                    <a:pt x="80" y="557"/>
                    <a:pt x="93" y="531"/>
                    <a:pt x="93" y="517"/>
                  </a:cubicBezTo>
                  <a:cubicBezTo>
                    <a:pt x="106" y="359"/>
                    <a:pt x="106" y="201"/>
                    <a:pt x="93" y="43"/>
                  </a:cubicBezTo>
                  <a:cubicBezTo>
                    <a:pt x="93" y="22"/>
                    <a:pt x="76" y="0"/>
                    <a:pt x="55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60"/>
            <p:cNvSpPr/>
            <p:nvPr/>
          </p:nvSpPr>
          <p:spPr>
            <a:xfrm>
              <a:off x="6897698" y="3857914"/>
              <a:ext cx="5386" cy="31503"/>
            </a:xfrm>
            <a:custGeom>
              <a:avLst/>
              <a:gdLst/>
              <a:ahLst/>
              <a:cxnLst/>
              <a:rect l="l" t="t" r="r" b="b"/>
              <a:pathLst>
                <a:path w="133" h="778" extrusionOk="0">
                  <a:moveTo>
                    <a:pt x="40" y="0"/>
                  </a:moveTo>
                  <a:cubicBezTo>
                    <a:pt x="27" y="0"/>
                    <a:pt x="1" y="27"/>
                    <a:pt x="1" y="53"/>
                  </a:cubicBezTo>
                  <a:cubicBezTo>
                    <a:pt x="40" y="277"/>
                    <a:pt x="40" y="514"/>
                    <a:pt x="40" y="738"/>
                  </a:cubicBezTo>
                  <a:cubicBezTo>
                    <a:pt x="40" y="764"/>
                    <a:pt x="67" y="778"/>
                    <a:pt x="80" y="778"/>
                  </a:cubicBezTo>
                  <a:cubicBezTo>
                    <a:pt x="106" y="778"/>
                    <a:pt x="133" y="764"/>
                    <a:pt x="133" y="738"/>
                  </a:cubicBezTo>
                  <a:cubicBezTo>
                    <a:pt x="133" y="501"/>
                    <a:pt x="119" y="277"/>
                    <a:pt x="93" y="40"/>
                  </a:cubicBezTo>
                  <a:cubicBezTo>
                    <a:pt x="93" y="13"/>
                    <a:pt x="67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60"/>
            <p:cNvSpPr/>
            <p:nvPr/>
          </p:nvSpPr>
          <p:spPr>
            <a:xfrm>
              <a:off x="6873159" y="3854715"/>
              <a:ext cx="30977" cy="8544"/>
            </a:xfrm>
            <a:custGeom>
              <a:avLst/>
              <a:gdLst/>
              <a:ahLst/>
              <a:cxnLst/>
              <a:rect l="l" t="t" r="r" b="b"/>
              <a:pathLst>
                <a:path w="765" h="211" extrusionOk="0">
                  <a:moveTo>
                    <a:pt x="673" y="0"/>
                  </a:moveTo>
                  <a:cubicBezTo>
                    <a:pt x="646" y="0"/>
                    <a:pt x="620" y="26"/>
                    <a:pt x="594" y="40"/>
                  </a:cubicBezTo>
                  <a:cubicBezTo>
                    <a:pt x="580" y="40"/>
                    <a:pt x="567" y="53"/>
                    <a:pt x="541" y="53"/>
                  </a:cubicBezTo>
                  <a:cubicBezTo>
                    <a:pt x="501" y="66"/>
                    <a:pt x="462" y="66"/>
                    <a:pt x="409" y="66"/>
                  </a:cubicBezTo>
                  <a:cubicBezTo>
                    <a:pt x="317" y="66"/>
                    <a:pt x="211" y="66"/>
                    <a:pt x="119" y="26"/>
                  </a:cubicBezTo>
                  <a:cubicBezTo>
                    <a:pt x="110" y="17"/>
                    <a:pt x="97" y="13"/>
                    <a:pt x="84" y="13"/>
                  </a:cubicBezTo>
                  <a:cubicBezTo>
                    <a:pt x="59" y="13"/>
                    <a:pt x="31" y="27"/>
                    <a:pt x="14" y="53"/>
                  </a:cubicBezTo>
                  <a:cubicBezTo>
                    <a:pt x="1" y="79"/>
                    <a:pt x="14" y="132"/>
                    <a:pt x="53" y="158"/>
                  </a:cubicBezTo>
                  <a:cubicBezTo>
                    <a:pt x="159" y="198"/>
                    <a:pt x="277" y="211"/>
                    <a:pt x="396" y="211"/>
                  </a:cubicBezTo>
                  <a:cubicBezTo>
                    <a:pt x="462" y="211"/>
                    <a:pt x="515" y="211"/>
                    <a:pt x="567" y="198"/>
                  </a:cubicBezTo>
                  <a:cubicBezTo>
                    <a:pt x="607" y="198"/>
                    <a:pt x="646" y="171"/>
                    <a:pt x="686" y="158"/>
                  </a:cubicBezTo>
                  <a:cubicBezTo>
                    <a:pt x="699" y="158"/>
                    <a:pt x="725" y="158"/>
                    <a:pt x="725" y="145"/>
                  </a:cubicBezTo>
                  <a:cubicBezTo>
                    <a:pt x="752" y="119"/>
                    <a:pt x="765" y="92"/>
                    <a:pt x="752" y="53"/>
                  </a:cubicBezTo>
                  <a:cubicBezTo>
                    <a:pt x="739" y="26"/>
                    <a:pt x="712" y="0"/>
                    <a:pt x="673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60"/>
            <p:cNvSpPr/>
            <p:nvPr/>
          </p:nvSpPr>
          <p:spPr>
            <a:xfrm>
              <a:off x="6979333" y="3741576"/>
              <a:ext cx="28264" cy="41140"/>
            </a:xfrm>
            <a:custGeom>
              <a:avLst/>
              <a:gdLst/>
              <a:ahLst/>
              <a:cxnLst/>
              <a:rect l="l" t="t" r="r" b="b"/>
              <a:pathLst>
                <a:path w="698" h="1016" extrusionOk="0">
                  <a:moveTo>
                    <a:pt x="363" y="0"/>
                  </a:moveTo>
                  <a:cubicBezTo>
                    <a:pt x="361" y="0"/>
                    <a:pt x="359" y="0"/>
                    <a:pt x="357" y="1"/>
                  </a:cubicBezTo>
                  <a:cubicBezTo>
                    <a:pt x="1" y="14"/>
                    <a:pt x="1" y="541"/>
                    <a:pt x="1" y="541"/>
                  </a:cubicBezTo>
                  <a:lnTo>
                    <a:pt x="1" y="1015"/>
                  </a:lnTo>
                  <a:lnTo>
                    <a:pt x="594" y="1015"/>
                  </a:lnTo>
                  <a:cubicBezTo>
                    <a:pt x="594" y="1015"/>
                    <a:pt x="698" y="0"/>
                    <a:pt x="363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60"/>
            <p:cNvSpPr/>
            <p:nvPr/>
          </p:nvSpPr>
          <p:spPr>
            <a:xfrm>
              <a:off x="6988970" y="3720236"/>
              <a:ext cx="6965" cy="28871"/>
            </a:xfrm>
            <a:custGeom>
              <a:avLst/>
              <a:gdLst/>
              <a:ahLst/>
              <a:cxnLst/>
              <a:rect l="l" t="t" r="r" b="b"/>
              <a:pathLst>
                <a:path w="172" h="713" extrusionOk="0">
                  <a:moveTo>
                    <a:pt x="0" y="0"/>
                  </a:moveTo>
                  <a:lnTo>
                    <a:pt x="0" y="712"/>
                  </a:lnTo>
                  <a:lnTo>
                    <a:pt x="171" y="71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60"/>
            <p:cNvSpPr/>
            <p:nvPr/>
          </p:nvSpPr>
          <p:spPr>
            <a:xfrm>
              <a:off x="6977753" y="3780126"/>
              <a:ext cx="5386" cy="19639"/>
            </a:xfrm>
            <a:custGeom>
              <a:avLst/>
              <a:gdLst/>
              <a:ahLst/>
              <a:cxnLst/>
              <a:rect l="l" t="t" r="r" b="b"/>
              <a:pathLst>
                <a:path w="133" h="485" extrusionOk="0">
                  <a:moveTo>
                    <a:pt x="81" y="1"/>
                  </a:moveTo>
                  <a:cubicBezTo>
                    <a:pt x="70" y="1"/>
                    <a:pt x="60" y="4"/>
                    <a:pt x="53" y="10"/>
                  </a:cubicBezTo>
                  <a:cubicBezTo>
                    <a:pt x="27" y="24"/>
                    <a:pt x="27" y="50"/>
                    <a:pt x="27" y="63"/>
                  </a:cubicBezTo>
                  <a:cubicBezTo>
                    <a:pt x="0" y="195"/>
                    <a:pt x="0" y="327"/>
                    <a:pt x="27" y="445"/>
                  </a:cubicBezTo>
                  <a:cubicBezTo>
                    <a:pt x="27" y="472"/>
                    <a:pt x="40" y="485"/>
                    <a:pt x="66" y="485"/>
                  </a:cubicBezTo>
                  <a:lnTo>
                    <a:pt x="79" y="485"/>
                  </a:lnTo>
                  <a:cubicBezTo>
                    <a:pt x="93" y="485"/>
                    <a:pt x="119" y="459"/>
                    <a:pt x="106" y="432"/>
                  </a:cubicBezTo>
                  <a:cubicBezTo>
                    <a:pt x="93" y="314"/>
                    <a:pt x="93" y="195"/>
                    <a:pt x="119" y="76"/>
                  </a:cubicBezTo>
                  <a:cubicBezTo>
                    <a:pt x="132" y="50"/>
                    <a:pt x="132" y="24"/>
                    <a:pt x="119" y="10"/>
                  </a:cubicBezTo>
                  <a:cubicBezTo>
                    <a:pt x="106" y="4"/>
                    <a:pt x="93" y="1"/>
                    <a:pt x="81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60"/>
            <p:cNvSpPr/>
            <p:nvPr/>
          </p:nvSpPr>
          <p:spPr>
            <a:xfrm>
              <a:off x="6982005" y="3781057"/>
              <a:ext cx="3806" cy="24579"/>
            </a:xfrm>
            <a:custGeom>
              <a:avLst/>
              <a:gdLst/>
              <a:ahLst/>
              <a:cxnLst/>
              <a:rect l="l" t="t" r="r" b="b"/>
              <a:pathLst>
                <a:path w="94" h="607" extrusionOk="0">
                  <a:moveTo>
                    <a:pt x="40" y="1"/>
                  </a:moveTo>
                  <a:cubicBezTo>
                    <a:pt x="27" y="1"/>
                    <a:pt x="1" y="27"/>
                    <a:pt x="1" y="40"/>
                  </a:cubicBezTo>
                  <a:cubicBezTo>
                    <a:pt x="1" y="225"/>
                    <a:pt x="1" y="396"/>
                    <a:pt x="1" y="567"/>
                  </a:cubicBezTo>
                  <a:cubicBezTo>
                    <a:pt x="14" y="594"/>
                    <a:pt x="27" y="607"/>
                    <a:pt x="54" y="607"/>
                  </a:cubicBezTo>
                  <a:cubicBezTo>
                    <a:pt x="80" y="607"/>
                    <a:pt x="93" y="580"/>
                    <a:pt x="93" y="567"/>
                  </a:cubicBezTo>
                  <a:cubicBezTo>
                    <a:pt x="93" y="396"/>
                    <a:pt x="80" y="225"/>
                    <a:pt x="93" y="53"/>
                  </a:cubicBezTo>
                  <a:cubicBezTo>
                    <a:pt x="93" y="27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60"/>
            <p:cNvSpPr/>
            <p:nvPr/>
          </p:nvSpPr>
          <p:spPr>
            <a:xfrm>
              <a:off x="6985204" y="3781989"/>
              <a:ext cx="5386" cy="30045"/>
            </a:xfrm>
            <a:custGeom>
              <a:avLst/>
              <a:gdLst/>
              <a:ahLst/>
              <a:cxnLst/>
              <a:rect l="l" t="t" r="r" b="b"/>
              <a:pathLst>
                <a:path w="133" h="742" extrusionOk="0">
                  <a:moveTo>
                    <a:pt x="55" y="1"/>
                  </a:moveTo>
                  <a:cubicBezTo>
                    <a:pt x="50" y="1"/>
                    <a:pt x="45" y="2"/>
                    <a:pt x="40" y="4"/>
                  </a:cubicBezTo>
                  <a:cubicBezTo>
                    <a:pt x="27" y="4"/>
                    <a:pt x="1" y="17"/>
                    <a:pt x="1" y="44"/>
                  </a:cubicBezTo>
                  <a:lnTo>
                    <a:pt x="40" y="676"/>
                  </a:lnTo>
                  <a:cubicBezTo>
                    <a:pt x="27" y="689"/>
                    <a:pt x="27" y="702"/>
                    <a:pt x="40" y="716"/>
                  </a:cubicBezTo>
                  <a:cubicBezTo>
                    <a:pt x="54" y="729"/>
                    <a:pt x="67" y="742"/>
                    <a:pt x="80" y="742"/>
                  </a:cubicBezTo>
                  <a:lnTo>
                    <a:pt x="93" y="742"/>
                  </a:lnTo>
                  <a:cubicBezTo>
                    <a:pt x="106" y="742"/>
                    <a:pt x="119" y="729"/>
                    <a:pt x="119" y="716"/>
                  </a:cubicBezTo>
                  <a:cubicBezTo>
                    <a:pt x="133" y="702"/>
                    <a:pt x="133" y="689"/>
                    <a:pt x="119" y="676"/>
                  </a:cubicBezTo>
                  <a:lnTo>
                    <a:pt x="93" y="44"/>
                  </a:lnTo>
                  <a:cubicBezTo>
                    <a:pt x="93" y="22"/>
                    <a:pt x="76" y="1"/>
                    <a:pt x="55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60"/>
            <p:cNvSpPr/>
            <p:nvPr/>
          </p:nvSpPr>
          <p:spPr>
            <a:xfrm>
              <a:off x="6990023" y="3781584"/>
              <a:ext cx="4292" cy="21947"/>
            </a:xfrm>
            <a:custGeom>
              <a:avLst/>
              <a:gdLst/>
              <a:ahLst/>
              <a:cxnLst/>
              <a:rect l="l" t="t" r="r" b="b"/>
              <a:pathLst>
                <a:path w="106" h="542" extrusionOk="0">
                  <a:moveTo>
                    <a:pt x="53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98"/>
                    <a:pt x="0" y="357"/>
                    <a:pt x="27" y="502"/>
                  </a:cubicBezTo>
                  <a:cubicBezTo>
                    <a:pt x="27" y="528"/>
                    <a:pt x="40" y="541"/>
                    <a:pt x="66" y="541"/>
                  </a:cubicBezTo>
                  <a:cubicBezTo>
                    <a:pt x="80" y="541"/>
                    <a:pt x="106" y="515"/>
                    <a:pt x="106" y="502"/>
                  </a:cubicBezTo>
                  <a:cubicBezTo>
                    <a:pt x="106" y="488"/>
                    <a:pt x="106" y="488"/>
                    <a:pt x="106" y="488"/>
                  </a:cubicBezTo>
                  <a:cubicBezTo>
                    <a:pt x="106" y="475"/>
                    <a:pt x="106" y="475"/>
                    <a:pt x="106" y="462"/>
                  </a:cubicBezTo>
                  <a:cubicBezTo>
                    <a:pt x="93" y="330"/>
                    <a:pt x="80" y="185"/>
                    <a:pt x="93" y="54"/>
                  </a:cubicBezTo>
                  <a:cubicBezTo>
                    <a:pt x="93" y="27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60"/>
            <p:cNvSpPr/>
            <p:nvPr/>
          </p:nvSpPr>
          <p:spPr>
            <a:xfrm>
              <a:off x="6994275" y="3782151"/>
              <a:ext cx="4333" cy="23486"/>
            </a:xfrm>
            <a:custGeom>
              <a:avLst/>
              <a:gdLst/>
              <a:ahLst/>
              <a:cxnLst/>
              <a:rect l="l" t="t" r="r" b="b"/>
              <a:pathLst>
                <a:path w="107" h="580" extrusionOk="0">
                  <a:moveTo>
                    <a:pt x="54" y="0"/>
                  </a:moveTo>
                  <a:cubicBezTo>
                    <a:pt x="27" y="0"/>
                    <a:pt x="1" y="13"/>
                    <a:pt x="1" y="40"/>
                  </a:cubicBezTo>
                  <a:lnTo>
                    <a:pt x="14" y="540"/>
                  </a:lnTo>
                  <a:cubicBezTo>
                    <a:pt x="14" y="567"/>
                    <a:pt x="27" y="580"/>
                    <a:pt x="54" y="580"/>
                  </a:cubicBezTo>
                  <a:cubicBezTo>
                    <a:pt x="80" y="580"/>
                    <a:pt x="93" y="567"/>
                    <a:pt x="106" y="540"/>
                  </a:cubicBezTo>
                  <a:lnTo>
                    <a:pt x="106" y="514"/>
                  </a:lnTo>
                  <a:cubicBezTo>
                    <a:pt x="106" y="514"/>
                    <a:pt x="106" y="501"/>
                    <a:pt x="93" y="501"/>
                  </a:cubicBezTo>
                  <a:lnTo>
                    <a:pt x="93" y="40"/>
                  </a:lnTo>
                  <a:cubicBezTo>
                    <a:pt x="93" y="13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60"/>
            <p:cNvSpPr/>
            <p:nvPr/>
          </p:nvSpPr>
          <p:spPr>
            <a:xfrm>
              <a:off x="6998041" y="3781057"/>
              <a:ext cx="4292" cy="23000"/>
            </a:xfrm>
            <a:custGeom>
              <a:avLst/>
              <a:gdLst/>
              <a:ahLst/>
              <a:cxnLst/>
              <a:rect l="l" t="t" r="r" b="b"/>
              <a:pathLst>
                <a:path w="106" h="568" extrusionOk="0">
                  <a:moveTo>
                    <a:pt x="53" y="1"/>
                  </a:moveTo>
                  <a:cubicBezTo>
                    <a:pt x="26" y="14"/>
                    <a:pt x="0" y="27"/>
                    <a:pt x="13" y="53"/>
                  </a:cubicBezTo>
                  <a:cubicBezTo>
                    <a:pt x="26" y="198"/>
                    <a:pt x="26" y="356"/>
                    <a:pt x="13" y="501"/>
                  </a:cubicBezTo>
                  <a:cubicBezTo>
                    <a:pt x="0" y="515"/>
                    <a:pt x="0" y="528"/>
                    <a:pt x="13" y="541"/>
                  </a:cubicBezTo>
                  <a:cubicBezTo>
                    <a:pt x="13" y="554"/>
                    <a:pt x="40" y="567"/>
                    <a:pt x="53" y="567"/>
                  </a:cubicBezTo>
                  <a:lnTo>
                    <a:pt x="66" y="567"/>
                  </a:lnTo>
                  <a:cubicBezTo>
                    <a:pt x="79" y="554"/>
                    <a:pt x="92" y="541"/>
                    <a:pt x="92" y="528"/>
                  </a:cubicBezTo>
                  <a:cubicBezTo>
                    <a:pt x="106" y="370"/>
                    <a:pt x="106" y="198"/>
                    <a:pt x="92" y="40"/>
                  </a:cubicBezTo>
                  <a:cubicBezTo>
                    <a:pt x="92" y="27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60"/>
            <p:cNvSpPr/>
            <p:nvPr/>
          </p:nvSpPr>
          <p:spPr>
            <a:xfrm>
              <a:off x="7001240" y="3780531"/>
              <a:ext cx="4819" cy="31503"/>
            </a:xfrm>
            <a:custGeom>
              <a:avLst/>
              <a:gdLst/>
              <a:ahLst/>
              <a:cxnLst/>
              <a:rect l="l" t="t" r="r" b="b"/>
              <a:pathLst>
                <a:path w="119" h="778" extrusionOk="0">
                  <a:moveTo>
                    <a:pt x="40" y="0"/>
                  </a:moveTo>
                  <a:cubicBezTo>
                    <a:pt x="13" y="0"/>
                    <a:pt x="0" y="27"/>
                    <a:pt x="0" y="53"/>
                  </a:cubicBezTo>
                  <a:cubicBezTo>
                    <a:pt x="27" y="277"/>
                    <a:pt x="40" y="514"/>
                    <a:pt x="27" y="738"/>
                  </a:cubicBezTo>
                  <a:cubicBezTo>
                    <a:pt x="27" y="765"/>
                    <a:pt x="53" y="778"/>
                    <a:pt x="79" y="778"/>
                  </a:cubicBezTo>
                  <a:cubicBezTo>
                    <a:pt x="106" y="778"/>
                    <a:pt x="119" y="765"/>
                    <a:pt x="119" y="738"/>
                  </a:cubicBezTo>
                  <a:cubicBezTo>
                    <a:pt x="119" y="501"/>
                    <a:pt x="119" y="277"/>
                    <a:pt x="79" y="40"/>
                  </a:cubicBezTo>
                  <a:cubicBezTo>
                    <a:pt x="79" y="14"/>
                    <a:pt x="53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60"/>
            <p:cNvSpPr/>
            <p:nvPr/>
          </p:nvSpPr>
          <p:spPr>
            <a:xfrm>
              <a:off x="6976134" y="3777332"/>
              <a:ext cx="31017" cy="8584"/>
            </a:xfrm>
            <a:custGeom>
              <a:avLst/>
              <a:gdLst/>
              <a:ahLst/>
              <a:cxnLst/>
              <a:rect l="l" t="t" r="r" b="b"/>
              <a:pathLst>
                <a:path w="766" h="212" extrusionOk="0">
                  <a:moveTo>
                    <a:pt x="686" y="0"/>
                  </a:moveTo>
                  <a:cubicBezTo>
                    <a:pt x="647" y="0"/>
                    <a:pt x="633" y="14"/>
                    <a:pt x="594" y="27"/>
                  </a:cubicBezTo>
                  <a:cubicBezTo>
                    <a:pt x="581" y="40"/>
                    <a:pt x="567" y="40"/>
                    <a:pt x="541" y="53"/>
                  </a:cubicBezTo>
                  <a:cubicBezTo>
                    <a:pt x="502" y="53"/>
                    <a:pt x="462" y="66"/>
                    <a:pt x="423" y="66"/>
                  </a:cubicBezTo>
                  <a:cubicBezTo>
                    <a:pt x="317" y="66"/>
                    <a:pt x="225" y="66"/>
                    <a:pt x="133" y="14"/>
                  </a:cubicBezTo>
                  <a:cubicBezTo>
                    <a:pt x="123" y="10"/>
                    <a:pt x="112" y="9"/>
                    <a:pt x="101" y="9"/>
                  </a:cubicBezTo>
                  <a:cubicBezTo>
                    <a:pt x="69" y="9"/>
                    <a:pt x="37" y="23"/>
                    <a:pt x="27" y="53"/>
                  </a:cubicBezTo>
                  <a:cubicBezTo>
                    <a:pt x="1" y="79"/>
                    <a:pt x="14" y="132"/>
                    <a:pt x="54" y="145"/>
                  </a:cubicBezTo>
                  <a:cubicBezTo>
                    <a:pt x="159" y="198"/>
                    <a:pt x="278" y="211"/>
                    <a:pt x="409" y="211"/>
                  </a:cubicBezTo>
                  <a:cubicBezTo>
                    <a:pt x="462" y="211"/>
                    <a:pt x="515" y="211"/>
                    <a:pt x="567" y="198"/>
                  </a:cubicBezTo>
                  <a:cubicBezTo>
                    <a:pt x="607" y="198"/>
                    <a:pt x="647" y="172"/>
                    <a:pt x="686" y="159"/>
                  </a:cubicBezTo>
                  <a:cubicBezTo>
                    <a:pt x="699" y="159"/>
                    <a:pt x="726" y="145"/>
                    <a:pt x="739" y="132"/>
                  </a:cubicBezTo>
                  <a:cubicBezTo>
                    <a:pt x="752" y="119"/>
                    <a:pt x="765" y="93"/>
                    <a:pt x="752" y="53"/>
                  </a:cubicBezTo>
                  <a:cubicBezTo>
                    <a:pt x="752" y="27"/>
                    <a:pt x="712" y="0"/>
                    <a:pt x="686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60"/>
            <p:cNvSpPr/>
            <p:nvPr/>
          </p:nvSpPr>
          <p:spPr>
            <a:xfrm>
              <a:off x="7070078" y="3629531"/>
              <a:ext cx="28264" cy="41100"/>
            </a:xfrm>
            <a:custGeom>
              <a:avLst/>
              <a:gdLst/>
              <a:ahLst/>
              <a:cxnLst/>
              <a:rect l="l" t="t" r="r" b="b"/>
              <a:pathLst>
                <a:path w="698" h="1015" extrusionOk="0">
                  <a:moveTo>
                    <a:pt x="362" y="0"/>
                  </a:moveTo>
                  <a:cubicBezTo>
                    <a:pt x="360" y="0"/>
                    <a:pt x="358" y="0"/>
                    <a:pt x="356" y="0"/>
                  </a:cubicBezTo>
                  <a:cubicBezTo>
                    <a:pt x="0" y="14"/>
                    <a:pt x="0" y="541"/>
                    <a:pt x="0" y="541"/>
                  </a:cubicBezTo>
                  <a:lnTo>
                    <a:pt x="0" y="1015"/>
                  </a:lnTo>
                  <a:lnTo>
                    <a:pt x="593" y="1015"/>
                  </a:lnTo>
                  <a:cubicBezTo>
                    <a:pt x="593" y="1015"/>
                    <a:pt x="697" y="0"/>
                    <a:pt x="362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60"/>
            <p:cNvSpPr/>
            <p:nvPr/>
          </p:nvSpPr>
          <p:spPr>
            <a:xfrm>
              <a:off x="7079675" y="3608191"/>
              <a:ext cx="6965" cy="28831"/>
            </a:xfrm>
            <a:custGeom>
              <a:avLst/>
              <a:gdLst/>
              <a:ahLst/>
              <a:cxnLst/>
              <a:rect l="l" t="t" r="r" b="b"/>
              <a:pathLst>
                <a:path w="172" h="712" extrusionOk="0">
                  <a:moveTo>
                    <a:pt x="0" y="0"/>
                  </a:moveTo>
                  <a:lnTo>
                    <a:pt x="0" y="712"/>
                  </a:lnTo>
                  <a:lnTo>
                    <a:pt x="172" y="7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60"/>
            <p:cNvSpPr/>
            <p:nvPr/>
          </p:nvSpPr>
          <p:spPr>
            <a:xfrm>
              <a:off x="7068458" y="3668081"/>
              <a:ext cx="5386" cy="19639"/>
            </a:xfrm>
            <a:custGeom>
              <a:avLst/>
              <a:gdLst/>
              <a:ahLst/>
              <a:cxnLst/>
              <a:rect l="l" t="t" r="r" b="b"/>
              <a:pathLst>
                <a:path w="133" h="485" extrusionOk="0">
                  <a:moveTo>
                    <a:pt x="80" y="0"/>
                  </a:moveTo>
                  <a:cubicBezTo>
                    <a:pt x="70" y="0"/>
                    <a:pt x="60" y="4"/>
                    <a:pt x="53" y="10"/>
                  </a:cubicBezTo>
                  <a:cubicBezTo>
                    <a:pt x="27" y="23"/>
                    <a:pt x="27" y="50"/>
                    <a:pt x="27" y="63"/>
                  </a:cubicBezTo>
                  <a:cubicBezTo>
                    <a:pt x="1" y="182"/>
                    <a:pt x="1" y="313"/>
                    <a:pt x="27" y="445"/>
                  </a:cubicBezTo>
                  <a:cubicBezTo>
                    <a:pt x="27" y="471"/>
                    <a:pt x="40" y="485"/>
                    <a:pt x="66" y="485"/>
                  </a:cubicBezTo>
                  <a:cubicBezTo>
                    <a:pt x="93" y="485"/>
                    <a:pt x="119" y="458"/>
                    <a:pt x="106" y="432"/>
                  </a:cubicBezTo>
                  <a:cubicBezTo>
                    <a:pt x="93" y="313"/>
                    <a:pt x="93" y="195"/>
                    <a:pt x="119" y="63"/>
                  </a:cubicBezTo>
                  <a:cubicBezTo>
                    <a:pt x="132" y="50"/>
                    <a:pt x="132" y="23"/>
                    <a:pt x="106" y="10"/>
                  </a:cubicBezTo>
                  <a:cubicBezTo>
                    <a:pt x="99" y="4"/>
                    <a:pt x="89" y="0"/>
                    <a:pt x="8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60"/>
            <p:cNvSpPr/>
            <p:nvPr/>
          </p:nvSpPr>
          <p:spPr>
            <a:xfrm>
              <a:off x="7072710" y="3669012"/>
              <a:ext cx="3806" cy="24579"/>
            </a:xfrm>
            <a:custGeom>
              <a:avLst/>
              <a:gdLst/>
              <a:ahLst/>
              <a:cxnLst/>
              <a:rect l="l" t="t" r="r" b="b"/>
              <a:pathLst>
                <a:path w="94" h="607" extrusionOk="0">
                  <a:moveTo>
                    <a:pt x="40" y="0"/>
                  </a:moveTo>
                  <a:cubicBezTo>
                    <a:pt x="27" y="0"/>
                    <a:pt x="1" y="14"/>
                    <a:pt x="1" y="40"/>
                  </a:cubicBezTo>
                  <a:cubicBezTo>
                    <a:pt x="1" y="211"/>
                    <a:pt x="1" y="383"/>
                    <a:pt x="1" y="567"/>
                  </a:cubicBezTo>
                  <a:cubicBezTo>
                    <a:pt x="1" y="593"/>
                    <a:pt x="27" y="607"/>
                    <a:pt x="54" y="607"/>
                  </a:cubicBezTo>
                  <a:cubicBezTo>
                    <a:pt x="80" y="607"/>
                    <a:pt x="93" y="580"/>
                    <a:pt x="93" y="554"/>
                  </a:cubicBezTo>
                  <a:cubicBezTo>
                    <a:pt x="80" y="383"/>
                    <a:pt x="80" y="211"/>
                    <a:pt x="93" y="40"/>
                  </a:cubicBezTo>
                  <a:cubicBezTo>
                    <a:pt x="93" y="27"/>
                    <a:pt x="67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60"/>
            <p:cNvSpPr/>
            <p:nvPr/>
          </p:nvSpPr>
          <p:spPr>
            <a:xfrm>
              <a:off x="7075950" y="3669539"/>
              <a:ext cx="5345" cy="30450"/>
            </a:xfrm>
            <a:custGeom>
              <a:avLst/>
              <a:gdLst/>
              <a:ahLst/>
              <a:cxnLst/>
              <a:rect l="l" t="t" r="r" b="b"/>
              <a:pathLst>
                <a:path w="132" h="752" extrusionOk="0">
                  <a:moveTo>
                    <a:pt x="40" y="1"/>
                  </a:moveTo>
                  <a:cubicBezTo>
                    <a:pt x="26" y="14"/>
                    <a:pt x="0" y="27"/>
                    <a:pt x="0" y="53"/>
                  </a:cubicBezTo>
                  <a:lnTo>
                    <a:pt x="40" y="686"/>
                  </a:lnTo>
                  <a:cubicBezTo>
                    <a:pt x="26" y="699"/>
                    <a:pt x="26" y="712"/>
                    <a:pt x="40" y="725"/>
                  </a:cubicBezTo>
                  <a:cubicBezTo>
                    <a:pt x="40" y="739"/>
                    <a:pt x="66" y="752"/>
                    <a:pt x="79" y="752"/>
                  </a:cubicBezTo>
                  <a:cubicBezTo>
                    <a:pt x="105" y="752"/>
                    <a:pt x="105" y="739"/>
                    <a:pt x="119" y="725"/>
                  </a:cubicBezTo>
                  <a:cubicBezTo>
                    <a:pt x="119" y="712"/>
                    <a:pt x="132" y="699"/>
                    <a:pt x="119" y="686"/>
                  </a:cubicBezTo>
                  <a:cubicBezTo>
                    <a:pt x="119" y="673"/>
                    <a:pt x="119" y="673"/>
                    <a:pt x="119" y="673"/>
                  </a:cubicBezTo>
                  <a:lnTo>
                    <a:pt x="92" y="53"/>
                  </a:lnTo>
                  <a:cubicBezTo>
                    <a:pt x="92" y="27"/>
                    <a:pt x="66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60"/>
            <p:cNvSpPr/>
            <p:nvPr/>
          </p:nvSpPr>
          <p:spPr>
            <a:xfrm>
              <a:off x="7080728" y="3669539"/>
              <a:ext cx="4333" cy="21906"/>
            </a:xfrm>
            <a:custGeom>
              <a:avLst/>
              <a:gdLst/>
              <a:ahLst/>
              <a:cxnLst/>
              <a:rect l="l" t="t" r="r" b="b"/>
              <a:pathLst>
                <a:path w="107" h="541" extrusionOk="0">
                  <a:moveTo>
                    <a:pt x="40" y="1"/>
                  </a:moveTo>
                  <a:cubicBezTo>
                    <a:pt x="14" y="1"/>
                    <a:pt x="1" y="27"/>
                    <a:pt x="1" y="40"/>
                  </a:cubicBezTo>
                  <a:cubicBezTo>
                    <a:pt x="1" y="198"/>
                    <a:pt x="1" y="356"/>
                    <a:pt x="27" y="501"/>
                  </a:cubicBezTo>
                  <a:cubicBezTo>
                    <a:pt x="27" y="528"/>
                    <a:pt x="40" y="541"/>
                    <a:pt x="67" y="541"/>
                  </a:cubicBezTo>
                  <a:cubicBezTo>
                    <a:pt x="80" y="541"/>
                    <a:pt x="106" y="515"/>
                    <a:pt x="106" y="501"/>
                  </a:cubicBezTo>
                  <a:cubicBezTo>
                    <a:pt x="106" y="488"/>
                    <a:pt x="106" y="488"/>
                    <a:pt x="106" y="488"/>
                  </a:cubicBezTo>
                  <a:cubicBezTo>
                    <a:pt x="106" y="475"/>
                    <a:pt x="106" y="475"/>
                    <a:pt x="106" y="462"/>
                  </a:cubicBezTo>
                  <a:cubicBezTo>
                    <a:pt x="93" y="330"/>
                    <a:pt x="80" y="185"/>
                    <a:pt x="93" y="53"/>
                  </a:cubicBezTo>
                  <a:cubicBezTo>
                    <a:pt x="93" y="27"/>
                    <a:pt x="67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60"/>
            <p:cNvSpPr/>
            <p:nvPr/>
          </p:nvSpPr>
          <p:spPr>
            <a:xfrm>
              <a:off x="7085020" y="3670065"/>
              <a:ext cx="4292" cy="23526"/>
            </a:xfrm>
            <a:custGeom>
              <a:avLst/>
              <a:gdLst/>
              <a:ahLst/>
              <a:cxnLst/>
              <a:rect l="l" t="t" r="r" b="b"/>
              <a:pathLst>
                <a:path w="106" h="581" extrusionOk="0">
                  <a:moveTo>
                    <a:pt x="53" y="1"/>
                  </a:moveTo>
                  <a:cubicBezTo>
                    <a:pt x="26" y="1"/>
                    <a:pt x="0" y="14"/>
                    <a:pt x="0" y="40"/>
                  </a:cubicBezTo>
                  <a:lnTo>
                    <a:pt x="13" y="541"/>
                  </a:lnTo>
                  <a:cubicBezTo>
                    <a:pt x="13" y="554"/>
                    <a:pt x="26" y="581"/>
                    <a:pt x="53" y="581"/>
                  </a:cubicBezTo>
                  <a:cubicBezTo>
                    <a:pt x="79" y="581"/>
                    <a:pt x="92" y="554"/>
                    <a:pt x="92" y="541"/>
                  </a:cubicBezTo>
                  <a:lnTo>
                    <a:pt x="105" y="515"/>
                  </a:lnTo>
                  <a:cubicBezTo>
                    <a:pt x="105" y="502"/>
                    <a:pt x="105" y="502"/>
                    <a:pt x="92" y="502"/>
                  </a:cubicBezTo>
                  <a:lnTo>
                    <a:pt x="92" y="40"/>
                  </a:lnTo>
                  <a:cubicBezTo>
                    <a:pt x="92" y="14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60"/>
            <p:cNvSpPr/>
            <p:nvPr/>
          </p:nvSpPr>
          <p:spPr>
            <a:xfrm>
              <a:off x="7088746" y="3669012"/>
              <a:ext cx="4292" cy="23000"/>
            </a:xfrm>
            <a:custGeom>
              <a:avLst/>
              <a:gdLst/>
              <a:ahLst/>
              <a:cxnLst/>
              <a:rect l="l" t="t" r="r" b="b"/>
              <a:pathLst>
                <a:path w="106" h="568" extrusionOk="0">
                  <a:moveTo>
                    <a:pt x="40" y="0"/>
                  </a:moveTo>
                  <a:cubicBezTo>
                    <a:pt x="27" y="14"/>
                    <a:pt x="0" y="27"/>
                    <a:pt x="0" y="53"/>
                  </a:cubicBezTo>
                  <a:cubicBezTo>
                    <a:pt x="27" y="198"/>
                    <a:pt x="27" y="343"/>
                    <a:pt x="13" y="501"/>
                  </a:cubicBezTo>
                  <a:cubicBezTo>
                    <a:pt x="0" y="514"/>
                    <a:pt x="0" y="528"/>
                    <a:pt x="13" y="541"/>
                  </a:cubicBezTo>
                  <a:cubicBezTo>
                    <a:pt x="13" y="554"/>
                    <a:pt x="27" y="567"/>
                    <a:pt x="53" y="567"/>
                  </a:cubicBezTo>
                  <a:cubicBezTo>
                    <a:pt x="79" y="554"/>
                    <a:pt x="93" y="541"/>
                    <a:pt x="93" y="514"/>
                  </a:cubicBezTo>
                  <a:cubicBezTo>
                    <a:pt x="106" y="356"/>
                    <a:pt x="106" y="198"/>
                    <a:pt x="93" y="40"/>
                  </a:cubicBezTo>
                  <a:cubicBezTo>
                    <a:pt x="93" y="27"/>
                    <a:pt x="66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60"/>
            <p:cNvSpPr/>
            <p:nvPr/>
          </p:nvSpPr>
          <p:spPr>
            <a:xfrm>
              <a:off x="7091418" y="3668486"/>
              <a:ext cx="5345" cy="31503"/>
            </a:xfrm>
            <a:custGeom>
              <a:avLst/>
              <a:gdLst/>
              <a:ahLst/>
              <a:cxnLst/>
              <a:rect l="l" t="t" r="r" b="b"/>
              <a:pathLst>
                <a:path w="132" h="778" extrusionOk="0">
                  <a:moveTo>
                    <a:pt x="53" y="0"/>
                  </a:moveTo>
                  <a:cubicBezTo>
                    <a:pt x="27" y="0"/>
                    <a:pt x="0" y="27"/>
                    <a:pt x="13" y="53"/>
                  </a:cubicBezTo>
                  <a:cubicBezTo>
                    <a:pt x="40" y="277"/>
                    <a:pt x="53" y="501"/>
                    <a:pt x="40" y="738"/>
                  </a:cubicBezTo>
                  <a:cubicBezTo>
                    <a:pt x="40" y="751"/>
                    <a:pt x="66" y="778"/>
                    <a:pt x="92" y="778"/>
                  </a:cubicBezTo>
                  <a:cubicBezTo>
                    <a:pt x="106" y="778"/>
                    <a:pt x="132" y="765"/>
                    <a:pt x="132" y="738"/>
                  </a:cubicBezTo>
                  <a:cubicBezTo>
                    <a:pt x="132" y="501"/>
                    <a:pt x="119" y="264"/>
                    <a:pt x="92" y="40"/>
                  </a:cubicBezTo>
                  <a:cubicBezTo>
                    <a:pt x="92" y="13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60"/>
            <p:cNvSpPr/>
            <p:nvPr/>
          </p:nvSpPr>
          <p:spPr>
            <a:xfrm>
              <a:off x="7066879" y="3665287"/>
              <a:ext cx="30977" cy="8584"/>
            </a:xfrm>
            <a:custGeom>
              <a:avLst/>
              <a:gdLst/>
              <a:ahLst/>
              <a:cxnLst/>
              <a:rect l="l" t="t" r="r" b="b"/>
              <a:pathLst>
                <a:path w="765" h="212" extrusionOk="0">
                  <a:moveTo>
                    <a:pt x="685" y="0"/>
                  </a:moveTo>
                  <a:cubicBezTo>
                    <a:pt x="646" y="0"/>
                    <a:pt x="619" y="13"/>
                    <a:pt x="593" y="27"/>
                  </a:cubicBezTo>
                  <a:cubicBezTo>
                    <a:pt x="580" y="40"/>
                    <a:pt x="567" y="40"/>
                    <a:pt x="540" y="53"/>
                  </a:cubicBezTo>
                  <a:lnTo>
                    <a:pt x="422" y="53"/>
                  </a:lnTo>
                  <a:cubicBezTo>
                    <a:pt x="395" y="56"/>
                    <a:pt x="370" y="58"/>
                    <a:pt x="345" y="58"/>
                  </a:cubicBezTo>
                  <a:cubicBezTo>
                    <a:pt x="270" y="58"/>
                    <a:pt x="201" y="43"/>
                    <a:pt x="132" y="13"/>
                  </a:cubicBezTo>
                  <a:cubicBezTo>
                    <a:pt x="117" y="9"/>
                    <a:pt x="101" y="6"/>
                    <a:pt x="86" y="6"/>
                  </a:cubicBezTo>
                  <a:cubicBezTo>
                    <a:pt x="59" y="6"/>
                    <a:pt x="35" y="15"/>
                    <a:pt x="26" y="40"/>
                  </a:cubicBezTo>
                  <a:cubicBezTo>
                    <a:pt x="0" y="79"/>
                    <a:pt x="13" y="132"/>
                    <a:pt x="53" y="145"/>
                  </a:cubicBezTo>
                  <a:cubicBezTo>
                    <a:pt x="158" y="198"/>
                    <a:pt x="277" y="211"/>
                    <a:pt x="409" y="211"/>
                  </a:cubicBezTo>
                  <a:cubicBezTo>
                    <a:pt x="461" y="211"/>
                    <a:pt x="514" y="211"/>
                    <a:pt x="567" y="198"/>
                  </a:cubicBezTo>
                  <a:cubicBezTo>
                    <a:pt x="606" y="185"/>
                    <a:pt x="646" y="172"/>
                    <a:pt x="685" y="158"/>
                  </a:cubicBezTo>
                  <a:cubicBezTo>
                    <a:pt x="698" y="158"/>
                    <a:pt x="725" y="145"/>
                    <a:pt x="738" y="132"/>
                  </a:cubicBezTo>
                  <a:cubicBezTo>
                    <a:pt x="751" y="106"/>
                    <a:pt x="764" y="92"/>
                    <a:pt x="751" y="53"/>
                  </a:cubicBezTo>
                  <a:cubicBezTo>
                    <a:pt x="751" y="13"/>
                    <a:pt x="712" y="0"/>
                    <a:pt x="685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60"/>
            <p:cNvSpPr/>
            <p:nvPr/>
          </p:nvSpPr>
          <p:spPr>
            <a:xfrm>
              <a:off x="7184796" y="3680229"/>
              <a:ext cx="28264" cy="41100"/>
            </a:xfrm>
            <a:custGeom>
              <a:avLst/>
              <a:gdLst/>
              <a:ahLst/>
              <a:cxnLst/>
              <a:rect l="l" t="t" r="r" b="b"/>
              <a:pathLst>
                <a:path w="698" h="1015" extrusionOk="0">
                  <a:moveTo>
                    <a:pt x="362" y="0"/>
                  </a:moveTo>
                  <a:cubicBezTo>
                    <a:pt x="360" y="0"/>
                    <a:pt x="358" y="0"/>
                    <a:pt x="356" y="0"/>
                  </a:cubicBezTo>
                  <a:cubicBezTo>
                    <a:pt x="0" y="13"/>
                    <a:pt x="0" y="540"/>
                    <a:pt x="0" y="540"/>
                  </a:cubicBezTo>
                  <a:lnTo>
                    <a:pt x="0" y="1015"/>
                  </a:lnTo>
                  <a:lnTo>
                    <a:pt x="593" y="1015"/>
                  </a:lnTo>
                  <a:cubicBezTo>
                    <a:pt x="593" y="1015"/>
                    <a:pt x="697" y="0"/>
                    <a:pt x="362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60"/>
            <p:cNvSpPr/>
            <p:nvPr/>
          </p:nvSpPr>
          <p:spPr>
            <a:xfrm>
              <a:off x="7194393" y="3658889"/>
              <a:ext cx="6965" cy="28831"/>
            </a:xfrm>
            <a:custGeom>
              <a:avLst/>
              <a:gdLst/>
              <a:ahLst/>
              <a:cxnLst/>
              <a:rect l="l" t="t" r="r" b="b"/>
              <a:pathLst>
                <a:path w="172" h="712" extrusionOk="0">
                  <a:moveTo>
                    <a:pt x="0" y="0"/>
                  </a:moveTo>
                  <a:lnTo>
                    <a:pt x="0" y="712"/>
                  </a:lnTo>
                  <a:lnTo>
                    <a:pt x="172" y="7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60"/>
            <p:cNvSpPr/>
            <p:nvPr/>
          </p:nvSpPr>
          <p:spPr>
            <a:xfrm>
              <a:off x="7183176" y="3718779"/>
              <a:ext cx="5386" cy="19639"/>
            </a:xfrm>
            <a:custGeom>
              <a:avLst/>
              <a:gdLst/>
              <a:ahLst/>
              <a:cxnLst/>
              <a:rect l="l" t="t" r="r" b="b"/>
              <a:pathLst>
                <a:path w="133" h="485" extrusionOk="0">
                  <a:moveTo>
                    <a:pt x="80" y="0"/>
                  </a:moveTo>
                  <a:cubicBezTo>
                    <a:pt x="70" y="0"/>
                    <a:pt x="60" y="4"/>
                    <a:pt x="53" y="10"/>
                  </a:cubicBezTo>
                  <a:cubicBezTo>
                    <a:pt x="27" y="23"/>
                    <a:pt x="27" y="50"/>
                    <a:pt x="27" y="63"/>
                  </a:cubicBezTo>
                  <a:cubicBezTo>
                    <a:pt x="1" y="181"/>
                    <a:pt x="1" y="313"/>
                    <a:pt x="27" y="445"/>
                  </a:cubicBezTo>
                  <a:cubicBezTo>
                    <a:pt x="27" y="471"/>
                    <a:pt x="40" y="484"/>
                    <a:pt x="67" y="484"/>
                  </a:cubicBezTo>
                  <a:cubicBezTo>
                    <a:pt x="93" y="484"/>
                    <a:pt x="106" y="458"/>
                    <a:pt x="106" y="432"/>
                  </a:cubicBezTo>
                  <a:cubicBezTo>
                    <a:pt x="93" y="313"/>
                    <a:pt x="93" y="195"/>
                    <a:pt x="106" y="76"/>
                  </a:cubicBezTo>
                  <a:cubicBezTo>
                    <a:pt x="132" y="50"/>
                    <a:pt x="132" y="23"/>
                    <a:pt x="106" y="10"/>
                  </a:cubicBezTo>
                  <a:cubicBezTo>
                    <a:pt x="100" y="4"/>
                    <a:pt x="90" y="0"/>
                    <a:pt x="8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60"/>
            <p:cNvSpPr/>
            <p:nvPr/>
          </p:nvSpPr>
          <p:spPr>
            <a:xfrm>
              <a:off x="7187468" y="3719710"/>
              <a:ext cx="3766" cy="24579"/>
            </a:xfrm>
            <a:custGeom>
              <a:avLst/>
              <a:gdLst/>
              <a:ahLst/>
              <a:cxnLst/>
              <a:rect l="l" t="t" r="r" b="b"/>
              <a:pathLst>
                <a:path w="93" h="607" extrusionOk="0">
                  <a:moveTo>
                    <a:pt x="40" y="0"/>
                  </a:moveTo>
                  <a:cubicBezTo>
                    <a:pt x="26" y="0"/>
                    <a:pt x="0" y="27"/>
                    <a:pt x="0" y="40"/>
                  </a:cubicBezTo>
                  <a:cubicBezTo>
                    <a:pt x="0" y="224"/>
                    <a:pt x="0" y="396"/>
                    <a:pt x="0" y="567"/>
                  </a:cubicBezTo>
                  <a:cubicBezTo>
                    <a:pt x="0" y="593"/>
                    <a:pt x="26" y="606"/>
                    <a:pt x="53" y="606"/>
                  </a:cubicBezTo>
                  <a:cubicBezTo>
                    <a:pt x="79" y="606"/>
                    <a:pt x="92" y="580"/>
                    <a:pt x="92" y="567"/>
                  </a:cubicBezTo>
                  <a:cubicBezTo>
                    <a:pt x="79" y="396"/>
                    <a:pt x="79" y="224"/>
                    <a:pt x="92" y="40"/>
                  </a:cubicBezTo>
                  <a:cubicBezTo>
                    <a:pt x="92" y="27"/>
                    <a:pt x="66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60"/>
            <p:cNvSpPr/>
            <p:nvPr/>
          </p:nvSpPr>
          <p:spPr>
            <a:xfrm>
              <a:off x="7190667" y="3720763"/>
              <a:ext cx="5345" cy="29924"/>
            </a:xfrm>
            <a:custGeom>
              <a:avLst/>
              <a:gdLst/>
              <a:ahLst/>
              <a:cxnLst/>
              <a:rect l="l" t="t" r="r" b="b"/>
              <a:pathLst>
                <a:path w="132" h="739" extrusionOk="0">
                  <a:moveTo>
                    <a:pt x="40" y="1"/>
                  </a:moveTo>
                  <a:cubicBezTo>
                    <a:pt x="27" y="1"/>
                    <a:pt x="0" y="14"/>
                    <a:pt x="0" y="40"/>
                  </a:cubicBezTo>
                  <a:lnTo>
                    <a:pt x="40" y="673"/>
                  </a:lnTo>
                  <a:cubicBezTo>
                    <a:pt x="27" y="686"/>
                    <a:pt x="27" y="699"/>
                    <a:pt x="40" y="712"/>
                  </a:cubicBezTo>
                  <a:cubicBezTo>
                    <a:pt x="40" y="725"/>
                    <a:pt x="66" y="739"/>
                    <a:pt x="79" y="739"/>
                  </a:cubicBezTo>
                  <a:cubicBezTo>
                    <a:pt x="92" y="739"/>
                    <a:pt x="106" y="725"/>
                    <a:pt x="119" y="712"/>
                  </a:cubicBezTo>
                  <a:cubicBezTo>
                    <a:pt x="119" y="699"/>
                    <a:pt x="132" y="686"/>
                    <a:pt x="119" y="673"/>
                  </a:cubicBezTo>
                  <a:lnTo>
                    <a:pt x="92" y="40"/>
                  </a:lnTo>
                  <a:cubicBezTo>
                    <a:pt x="92" y="14"/>
                    <a:pt x="66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60"/>
            <p:cNvSpPr/>
            <p:nvPr/>
          </p:nvSpPr>
          <p:spPr>
            <a:xfrm>
              <a:off x="7195445" y="3720236"/>
              <a:ext cx="4333" cy="21906"/>
            </a:xfrm>
            <a:custGeom>
              <a:avLst/>
              <a:gdLst/>
              <a:ahLst/>
              <a:cxnLst/>
              <a:rect l="l" t="t" r="r" b="b"/>
              <a:pathLst>
                <a:path w="107" h="541" extrusionOk="0">
                  <a:moveTo>
                    <a:pt x="40" y="0"/>
                  </a:moveTo>
                  <a:cubicBezTo>
                    <a:pt x="27" y="0"/>
                    <a:pt x="1" y="27"/>
                    <a:pt x="1" y="40"/>
                  </a:cubicBezTo>
                  <a:cubicBezTo>
                    <a:pt x="1" y="198"/>
                    <a:pt x="1" y="356"/>
                    <a:pt x="27" y="501"/>
                  </a:cubicBezTo>
                  <a:cubicBezTo>
                    <a:pt x="27" y="528"/>
                    <a:pt x="40" y="541"/>
                    <a:pt x="67" y="541"/>
                  </a:cubicBezTo>
                  <a:cubicBezTo>
                    <a:pt x="80" y="541"/>
                    <a:pt x="106" y="514"/>
                    <a:pt x="106" y="501"/>
                  </a:cubicBezTo>
                  <a:cubicBezTo>
                    <a:pt x="106" y="488"/>
                    <a:pt x="106" y="488"/>
                    <a:pt x="106" y="488"/>
                  </a:cubicBezTo>
                  <a:cubicBezTo>
                    <a:pt x="106" y="475"/>
                    <a:pt x="106" y="475"/>
                    <a:pt x="106" y="462"/>
                  </a:cubicBezTo>
                  <a:cubicBezTo>
                    <a:pt x="93" y="330"/>
                    <a:pt x="80" y="185"/>
                    <a:pt x="93" y="53"/>
                  </a:cubicBezTo>
                  <a:cubicBezTo>
                    <a:pt x="93" y="27"/>
                    <a:pt x="67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60"/>
            <p:cNvSpPr/>
            <p:nvPr/>
          </p:nvSpPr>
          <p:spPr>
            <a:xfrm>
              <a:off x="7199738" y="3720763"/>
              <a:ext cx="4292" cy="23526"/>
            </a:xfrm>
            <a:custGeom>
              <a:avLst/>
              <a:gdLst/>
              <a:ahLst/>
              <a:cxnLst/>
              <a:rect l="l" t="t" r="r" b="b"/>
              <a:pathLst>
                <a:path w="106" h="581" extrusionOk="0">
                  <a:moveTo>
                    <a:pt x="53" y="1"/>
                  </a:moveTo>
                  <a:cubicBezTo>
                    <a:pt x="27" y="1"/>
                    <a:pt x="0" y="14"/>
                    <a:pt x="0" y="40"/>
                  </a:cubicBezTo>
                  <a:lnTo>
                    <a:pt x="13" y="541"/>
                  </a:lnTo>
                  <a:cubicBezTo>
                    <a:pt x="13" y="554"/>
                    <a:pt x="27" y="580"/>
                    <a:pt x="53" y="580"/>
                  </a:cubicBezTo>
                  <a:cubicBezTo>
                    <a:pt x="79" y="580"/>
                    <a:pt x="92" y="567"/>
                    <a:pt x="92" y="541"/>
                  </a:cubicBezTo>
                  <a:lnTo>
                    <a:pt x="106" y="515"/>
                  </a:lnTo>
                  <a:cubicBezTo>
                    <a:pt x="106" y="515"/>
                    <a:pt x="92" y="501"/>
                    <a:pt x="92" y="501"/>
                  </a:cubicBezTo>
                  <a:lnTo>
                    <a:pt x="92" y="40"/>
                  </a:lnTo>
                  <a:cubicBezTo>
                    <a:pt x="92" y="14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60"/>
            <p:cNvSpPr/>
            <p:nvPr/>
          </p:nvSpPr>
          <p:spPr>
            <a:xfrm>
              <a:off x="7203463" y="3719710"/>
              <a:ext cx="4292" cy="22959"/>
            </a:xfrm>
            <a:custGeom>
              <a:avLst/>
              <a:gdLst/>
              <a:ahLst/>
              <a:cxnLst/>
              <a:rect l="l" t="t" r="r" b="b"/>
              <a:pathLst>
                <a:path w="106" h="567" extrusionOk="0">
                  <a:moveTo>
                    <a:pt x="40" y="0"/>
                  </a:moveTo>
                  <a:cubicBezTo>
                    <a:pt x="27" y="13"/>
                    <a:pt x="0" y="27"/>
                    <a:pt x="0" y="53"/>
                  </a:cubicBezTo>
                  <a:cubicBezTo>
                    <a:pt x="14" y="198"/>
                    <a:pt x="27" y="356"/>
                    <a:pt x="14" y="501"/>
                  </a:cubicBezTo>
                  <a:cubicBezTo>
                    <a:pt x="0" y="514"/>
                    <a:pt x="0" y="527"/>
                    <a:pt x="14" y="541"/>
                  </a:cubicBezTo>
                  <a:cubicBezTo>
                    <a:pt x="14" y="554"/>
                    <a:pt x="27" y="567"/>
                    <a:pt x="53" y="567"/>
                  </a:cubicBezTo>
                  <a:cubicBezTo>
                    <a:pt x="79" y="554"/>
                    <a:pt x="93" y="541"/>
                    <a:pt x="93" y="527"/>
                  </a:cubicBezTo>
                  <a:cubicBezTo>
                    <a:pt x="106" y="369"/>
                    <a:pt x="106" y="198"/>
                    <a:pt x="93" y="40"/>
                  </a:cubicBezTo>
                  <a:cubicBezTo>
                    <a:pt x="93" y="27"/>
                    <a:pt x="66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60"/>
            <p:cNvSpPr/>
            <p:nvPr/>
          </p:nvSpPr>
          <p:spPr>
            <a:xfrm>
              <a:off x="7206136" y="3719183"/>
              <a:ext cx="5386" cy="31503"/>
            </a:xfrm>
            <a:custGeom>
              <a:avLst/>
              <a:gdLst/>
              <a:ahLst/>
              <a:cxnLst/>
              <a:rect l="l" t="t" r="r" b="b"/>
              <a:pathLst>
                <a:path w="133" h="778" extrusionOk="0">
                  <a:moveTo>
                    <a:pt x="53" y="0"/>
                  </a:moveTo>
                  <a:cubicBezTo>
                    <a:pt x="27" y="0"/>
                    <a:pt x="0" y="26"/>
                    <a:pt x="13" y="53"/>
                  </a:cubicBezTo>
                  <a:cubicBezTo>
                    <a:pt x="40" y="277"/>
                    <a:pt x="53" y="501"/>
                    <a:pt x="40" y="738"/>
                  </a:cubicBezTo>
                  <a:cubicBezTo>
                    <a:pt x="40" y="764"/>
                    <a:pt x="66" y="778"/>
                    <a:pt x="93" y="778"/>
                  </a:cubicBezTo>
                  <a:cubicBezTo>
                    <a:pt x="106" y="778"/>
                    <a:pt x="132" y="764"/>
                    <a:pt x="132" y="738"/>
                  </a:cubicBezTo>
                  <a:cubicBezTo>
                    <a:pt x="132" y="501"/>
                    <a:pt x="119" y="264"/>
                    <a:pt x="93" y="40"/>
                  </a:cubicBezTo>
                  <a:cubicBezTo>
                    <a:pt x="93" y="13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60"/>
            <p:cNvSpPr/>
            <p:nvPr/>
          </p:nvSpPr>
          <p:spPr>
            <a:xfrm>
              <a:off x="7181597" y="3715984"/>
              <a:ext cx="30977" cy="8544"/>
            </a:xfrm>
            <a:custGeom>
              <a:avLst/>
              <a:gdLst/>
              <a:ahLst/>
              <a:cxnLst/>
              <a:rect l="l" t="t" r="r" b="b"/>
              <a:pathLst>
                <a:path w="765" h="211" extrusionOk="0">
                  <a:moveTo>
                    <a:pt x="685" y="0"/>
                  </a:moveTo>
                  <a:cubicBezTo>
                    <a:pt x="646" y="0"/>
                    <a:pt x="619" y="13"/>
                    <a:pt x="593" y="26"/>
                  </a:cubicBezTo>
                  <a:cubicBezTo>
                    <a:pt x="580" y="40"/>
                    <a:pt x="567" y="40"/>
                    <a:pt x="540" y="53"/>
                  </a:cubicBezTo>
                  <a:cubicBezTo>
                    <a:pt x="501" y="53"/>
                    <a:pt x="461" y="66"/>
                    <a:pt x="422" y="66"/>
                  </a:cubicBezTo>
                  <a:cubicBezTo>
                    <a:pt x="316" y="66"/>
                    <a:pt x="224" y="66"/>
                    <a:pt x="132" y="13"/>
                  </a:cubicBezTo>
                  <a:cubicBezTo>
                    <a:pt x="121" y="10"/>
                    <a:pt x="110" y="8"/>
                    <a:pt x="98" y="8"/>
                  </a:cubicBezTo>
                  <a:cubicBezTo>
                    <a:pt x="67" y="8"/>
                    <a:pt x="36" y="20"/>
                    <a:pt x="26" y="40"/>
                  </a:cubicBezTo>
                  <a:cubicBezTo>
                    <a:pt x="0" y="79"/>
                    <a:pt x="13" y="132"/>
                    <a:pt x="53" y="145"/>
                  </a:cubicBezTo>
                  <a:cubicBezTo>
                    <a:pt x="158" y="198"/>
                    <a:pt x="277" y="211"/>
                    <a:pt x="409" y="211"/>
                  </a:cubicBezTo>
                  <a:cubicBezTo>
                    <a:pt x="461" y="211"/>
                    <a:pt x="514" y="211"/>
                    <a:pt x="567" y="198"/>
                  </a:cubicBezTo>
                  <a:cubicBezTo>
                    <a:pt x="606" y="185"/>
                    <a:pt x="646" y="171"/>
                    <a:pt x="685" y="158"/>
                  </a:cubicBezTo>
                  <a:cubicBezTo>
                    <a:pt x="699" y="158"/>
                    <a:pt x="725" y="145"/>
                    <a:pt x="738" y="132"/>
                  </a:cubicBezTo>
                  <a:cubicBezTo>
                    <a:pt x="751" y="105"/>
                    <a:pt x="764" y="92"/>
                    <a:pt x="751" y="53"/>
                  </a:cubicBezTo>
                  <a:cubicBezTo>
                    <a:pt x="751" y="26"/>
                    <a:pt x="712" y="0"/>
                    <a:pt x="685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60"/>
            <p:cNvSpPr/>
            <p:nvPr/>
          </p:nvSpPr>
          <p:spPr>
            <a:xfrm>
              <a:off x="7290969" y="3795473"/>
              <a:ext cx="28264" cy="41140"/>
            </a:xfrm>
            <a:custGeom>
              <a:avLst/>
              <a:gdLst/>
              <a:ahLst/>
              <a:cxnLst/>
              <a:rect l="l" t="t" r="r" b="b"/>
              <a:pathLst>
                <a:path w="698" h="1016" extrusionOk="0">
                  <a:moveTo>
                    <a:pt x="350" y="0"/>
                  </a:moveTo>
                  <a:cubicBezTo>
                    <a:pt x="348" y="0"/>
                    <a:pt x="345" y="0"/>
                    <a:pt x="343" y="0"/>
                  </a:cubicBezTo>
                  <a:cubicBezTo>
                    <a:pt x="0" y="0"/>
                    <a:pt x="0" y="541"/>
                    <a:pt x="0" y="541"/>
                  </a:cubicBezTo>
                  <a:lnTo>
                    <a:pt x="0" y="1015"/>
                  </a:lnTo>
                  <a:lnTo>
                    <a:pt x="593" y="1015"/>
                  </a:lnTo>
                  <a:cubicBezTo>
                    <a:pt x="593" y="1015"/>
                    <a:pt x="698" y="0"/>
                    <a:pt x="35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60"/>
            <p:cNvSpPr/>
            <p:nvPr/>
          </p:nvSpPr>
          <p:spPr>
            <a:xfrm>
              <a:off x="7300566" y="3774133"/>
              <a:ext cx="6965" cy="28831"/>
            </a:xfrm>
            <a:custGeom>
              <a:avLst/>
              <a:gdLst/>
              <a:ahLst/>
              <a:cxnLst/>
              <a:rect l="l" t="t" r="r" b="b"/>
              <a:pathLst>
                <a:path w="172" h="712" extrusionOk="0">
                  <a:moveTo>
                    <a:pt x="1" y="0"/>
                  </a:moveTo>
                  <a:lnTo>
                    <a:pt x="1" y="712"/>
                  </a:lnTo>
                  <a:lnTo>
                    <a:pt x="172" y="7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60"/>
            <p:cNvSpPr/>
            <p:nvPr/>
          </p:nvSpPr>
          <p:spPr>
            <a:xfrm>
              <a:off x="7289349" y="3834022"/>
              <a:ext cx="4859" cy="19639"/>
            </a:xfrm>
            <a:custGeom>
              <a:avLst/>
              <a:gdLst/>
              <a:ahLst/>
              <a:cxnLst/>
              <a:rect l="l" t="t" r="r" b="b"/>
              <a:pathLst>
                <a:path w="120" h="485" extrusionOk="0">
                  <a:moveTo>
                    <a:pt x="78" y="0"/>
                  </a:moveTo>
                  <a:cubicBezTo>
                    <a:pt x="67" y="0"/>
                    <a:pt x="54" y="4"/>
                    <a:pt x="40" y="10"/>
                  </a:cubicBezTo>
                  <a:cubicBezTo>
                    <a:pt x="27" y="24"/>
                    <a:pt x="27" y="50"/>
                    <a:pt x="27" y="63"/>
                  </a:cubicBezTo>
                  <a:cubicBezTo>
                    <a:pt x="1" y="182"/>
                    <a:pt x="1" y="313"/>
                    <a:pt x="14" y="445"/>
                  </a:cubicBezTo>
                  <a:cubicBezTo>
                    <a:pt x="27" y="472"/>
                    <a:pt x="40" y="485"/>
                    <a:pt x="67" y="485"/>
                  </a:cubicBezTo>
                  <a:cubicBezTo>
                    <a:pt x="93" y="485"/>
                    <a:pt x="106" y="458"/>
                    <a:pt x="106" y="432"/>
                  </a:cubicBezTo>
                  <a:cubicBezTo>
                    <a:pt x="80" y="313"/>
                    <a:pt x="80" y="195"/>
                    <a:pt x="106" y="63"/>
                  </a:cubicBezTo>
                  <a:cubicBezTo>
                    <a:pt x="120" y="50"/>
                    <a:pt x="120" y="24"/>
                    <a:pt x="106" y="10"/>
                  </a:cubicBezTo>
                  <a:cubicBezTo>
                    <a:pt x="100" y="4"/>
                    <a:pt x="90" y="0"/>
                    <a:pt x="78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60"/>
            <p:cNvSpPr/>
            <p:nvPr/>
          </p:nvSpPr>
          <p:spPr>
            <a:xfrm>
              <a:off x="7293115" y="3834954"/>
              <a:ext cx="4292" cy="24579"/>
            </a:xfrm>
            <a:custGeom>
              <a:avLst/>
              <a:gdLst/>
              <a:ahLst/>
              <a:cxnLst/>
              <a:rect l="l" t="t" r="r" b="b"/>
              <a:pathLst>
                <a:path w="106" h="607" extrusionOk="0">
                  <a:moveTo>
                    <a:pt x="53" y="1"/>
                  </a:moveTo>
                  <a:cubicBezTo>
                    <a:pt x="27" y="1"/>
                    <a:pt x="13" y="14"/>
                    <a:pt x="13" y="40"/>
                  </a:cubicBezTo>
                  <a:cubicBezTo>
                    <a:pt x="0" y="211"/>
                    <a:pt x="0" y="396"/>
                    <a:pt x="13" y="567"/>
                  </a:cubicBezTo>
                  <a:cubicBezTo>
                    <a:pt x="13" y="580"/>
                    <a:pt x="27" y="607"/>
                    <a:pt x="53" y="607"/>
                  </a:cubicBezTo>
                  <a:cubicBezTo>
                    <a:pt x="79" y="607"/>
                    <a:pt x="106" y="580"/>
                    <a:pt x="106" y="554"/>
                  </a:cubicBezTo>
                  <a:cubicBezTo>
                    <a:pt x="92" y="396"/>
                    <a:pt x="92" y="211"/>
                    <a:pt x="92" y="40"/>
                  </a:cubicBezTo>
                  <a:cubicBezTo>
                    <a:pt x="92" y="27"/>
                    <a:pt x="79" y="1"/>
                    <a:pt x="5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60"/>
            <p:cNvSpPr/>
            <p:nvPr/>
          </p:nvSpPr>
          <p:spPr>
            <a:xfrm>
              <a:off x="7296841" y="3835480"/>
              <a:ext cx="4859" cy="30450"/>
            </a:xfrm>
            <a:custGeom>
              <a:avLst/>
              <a:gdLst/>
              <a:ahLst/>
              <a:cxnLst/>
              <a:rect l="l" t="t" r="r" b="b"/>
              <a:pathLst>
                <a:path w="120" h="752" extrusionOk="0">
                  <a:moveTo>
                    <a:pt x="40" y="1"/>
                  </a:moveTo>
                  <a:cubicBezTo>
                    <a:pt x="14" y="1"/>
                    <a:pt x="0" y="27"/>
                    <a:pt x="0" y="53"/>
                  </a:cubicBezTo>
                  <a:lnTo>
                    <a:pt x="27" y="686"/>
                  </a:lnTo>
                  <a:cubicBezTo>
                    <a:pt x="27" y="699"/>
                    <a:pt x="27" y="712"/>
                    <a:pt x="27" y="725"/>
                  </a:cubicBezTo>
                  <a:cubicBezTo>
                    <a:pt x="40" y="739"/>
                    <a:pt x="53" y="752"/>
                    <a:pt x="80" y="752"/>
                  </a:cubicBezTo>
                  <a:cubicBezTo>
                    <a:pt x="93" y="752"/>
                    <a:pt x="106" y="739"/>
                    <a:pt x="119" y="725"/>
                  </a:cubicBezTo>
                  <a:cubicBezTo>
                    <a:pt x="119" y="712"/>
                    <a:pt x="119" y="699"/>
                    <a:pt x="119" y="686"/>
                  </a:cubicBezTo>
                  <a:cubicBezTo>
                    <a:pt x="119" y="673"/>
                    <a:pt x="119" y="673"/>
                    <a:pt x="119" y="673"/>
                  </a:cubicBezTo>
                  <a:lnTo>
                    <a:pt x="80" y="53"/>
                  </a:lnTo>
                  <a:cubicBezTo>
                    <a:pt x="80" y="27"/>
                    <a:pt x="66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60"/>
            <p:cNvSpPr/>
            <p:nvPr/>
          </p:nvSpPr>
          <p:spPr>
            <a:xfrm>
              <a:off x="7301093" y="3835480"/>
              <a:ext cx="4859" cy="21906"/>
            </a:xfrm>
            <a:custGeom>
              <a:avLst/>
              <a:gdLst/>
              <a:ahLst/>
              <a:cxnLst/>
              <a:rect l="l" t="t" r="r" b="b"/>
              <a:pathLst>
                <a:path w="120" h="541" extrusionOk="0">
                  <a:moveTo>
                    <a:pt x="54" y="1"/>
                  </a:moveTo>
                  <a:cubicBezTo>
                    <a:pt x="27" y="1"/>
                    <a:pt x="14" y="14"/>
                    <a:pt x="14" y="40"/>
                  </a:cubicBezTo>
                  <a:cubicBezTo>
                    <a:pt x="1" y="198"/>
                    <a:pt x="14" y="357"/>
                    <a:pt x="27" y="501"/>
                  </a:cubicBezTo>
                  <a:cubicBezTo>
                    <a:pt x="27" y="528"/>
                    <a:pt x="54" y="541"/>
                    <a:pt x="67" y="541"/>
                  </a:cubicBezTo>
                  <a:cubicBezTo>
                    <a:pt x="93" y="541"/>
                    <a:pt x="119" y="528"/>
                    <a:pt x="119" y="501"/>
                  </a:cubicBezTo>
                  <a:lnTo>
                    <a:pt x="119" y="488"/>
                  </a:lnTo>
                  <a:cubicBezTo>
                    <a:pt x="119" y="475"/>
                    <a:pt x="119" y="462"/>
                    <a:pt x="106" y="462"/>
                  </a:cubicBezTo>
                  <a:cubicBezTo>
                    <a:pt x="93" y="330"/>
                    <a:pt x="93" y="185"/>
                    <a:pt x="93" y="40"/>
                  </a:cubicBezTo>
                  <a:cubicBezTo>
                    <a:pt x="93" y="27"/>
                    <a:pt x="80" y="1"/>
                    <a:pt x="54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60"/>
            <p:cNvSpPr/>
            <p:nvPr/>
          </p:nvSpPr>
          <p:spPr>
            <a:xfrm>
              <a:off x="7305911" y="3836007"/>
              <a:ext cx="3766" cy="23526"/>
            </a:xfrm>
            <a:custGeom>
              <a:avLst/>
              <a:gdLst/>
              <a:ahLst/>
              <a:cxnLst/>
              <a:rect l="l" t="t" r="r" b="b"/>
              <a:pathLst>
                <a:path w="93" h="581" extrusionOk="0">
                  <a:moveTo>
                    <a:pt x="40" y="1"/>
                  </a:moveTo>
                  <a:cubicBezTo>
                    <a:pt x="14" y="1"/>
                    <a:pt x="0" y="14"/>
                    <a:pt x="0" y="40"/>
                  </a:cubicBezTo>
                  <a:lnTo>
                    <a:pt x="0" y="541"/>
                  </a:lnTo>
                  <a:cubicBezTo>
                    <a:pt x="0" y="554"/>
                    <a:pt x="27" y="581"/>
                    <a:pt x="53" y="581"/>
                  </a:cubicBezTo>
                  <a:cubicBezTo>
                    <a:pt x="66" y="581"/>
                    <a:pt x="93" y="554"/>
                    <a:pt x="93" y="541"/>
                  </a:cubicBezTo>
                  <a:lnTo>
                    <a:pt x="93" y="515"/>
                  </a:lnTo>
                  <a:cubicBezTo>
                    <a:pt x="93" y="502"/>
                    <a:pt x="93" y="502"/>
                    <a:pt x="93" y="502"/>
                  </a:cubicBezTo>
                  <a:lnTo>
                    <a:pt x="93" y="40"/>
                  </a:lnTo>
                  <a:cubicBezTo>
                    <a:pt x="93" y="14"/>
                    <a:pt x="66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60"/>
            <p:cNvSpPr/>
            <p:nvPr/>
          </p:nvSpPr>
          <p:spPr>
            <a:xfrm>
              <a:off x="7309637" y="3834954"/>
              <a:ext cx="4333" cy="23000"/>
            </a:xfrm>
            <a:custGeom>
              <a:avLst/>
              <a:gdLst/>
              <a:ahLst/>
              <a:cxnLst/>
              <a:rect l="l" t="t" r="r" b="b"/>
              <a:pathLst>
                <a:path w="107" h="568" extrusionOk="0">
                  <a:moveTo>
                    <a:pt x="40" y="1"/>
                  </a:moveTo>
                  <a:cubicBezTo>
                    <a:pt x="14" y="1"/>
                    <a:pt x="1" y="27"/>
                    <a:pt x="1" y="53"/>
                  </a:cubicBezTo>
                  <a:cubicBezTo>
                    <a:pt x="14" y="198"/>
                    <a:pt x="14" y="343"/>
                    <a:pt x="1" y="501"/>
                  </a:cubicBezTo>
                  <a:cubicBezTo>
                    <a:pt x="1" y="514"/>
                    <a:pt x="1" y="528"/>
                    <a:pt x="1" y="541"/>
                  </a:cubicBezTo>
                  <a:cubicBezTo>
                    <a:pt x="14" y="554"/>
                    <a:pt x="27" y="567"/>
                    <a:pt x="40" y="567"/>
                  </a:cubicBezTo>
                  <a:lnTo>
                    <a:pt x="53" y="567"/>
                  </a:lnTo>
                  <a:cubicBezTo>
                    <a:pt x="67" y="554"/>
                    <a:pt x="93" y="541"/>
                    <a:pt x="93" y="514"/>
                  </a:cubicBezTo>
                  <a:cubicBezTo>
                    <a:pt x="106" y="356"/>
                    <a:pt x="106" y="198"/>
                    <a:pt x="93" y="40"/>
                  </a:cubicBezTo>
                  <a:cubicBezTo>
                    <a:pt x="93" y="14"/>
                    <a:pt x="67" y="1"/>
                    <a:pt x="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60"/>
            <p:cNvSpPr/>
            <p:nvPr/>
          </p:nvSpPr>
          <p:spPr>
            <a:xfrm>
              <a:off x="7312309" y="3834427"/>
              <a:ext cx="5386" cy="31503"/>
            </a:xfrm>
            <a:custGeom>
              <a:avLst/>
              <a:gdLst/>
              <a:ahLst/>
              <a:cxnLst/>
              <a:rect l="l" t="t" r="r" b="b"/>
              <a:pathLst>
                <a:path w="133" h="778" extrusionOk="0">
                  <a:moveTo>
                    <a:pt x="40" y="0"/>
                  </a:moveTo>
                  <a:cubicBezTo>
                    <a:pt x="14" y="0"/>
                    <a:pt x="1" y="27"/>
                    <a:pt x="1" y="53"/>
                  </a:cubicBezTo>
                  <a:cubicBezTo>
                    <a:pt x="27" y="277"/>
                    <a:pt x="40" y="501"/>
                    <a:pt x="40" y="738"/>
                  </a:cubicBezTo>
                  <a:cubicBezTo>
                    <a:pt x="40" y="751"/>
                    <a:pt x="53" y="778"/>
                    <a:pt x="80" y="778"/>
                  </a:cubicBezTo>
                  <a:cubicBezTo>
                    <a:pt x="106" y="778"/>
                    <a:pt x="132" y="765"/>
                    <a:pt x="132" y="738"/>
                  </a:cubicBezTo>
                  <a:cubicBezTo>
                    <a:pt x="132" y="501"/>
                    <a:pt x="119" y="264"/>
                    <a:pt x="93" y="40"/>
                  </a:cubicBezTo>
                  <a:cubicBezTo>
                    <a:pt x="93" y="14"/>
                    <a:pt x="66" y="0"/>
                    <a:pt x="4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60"/>
            <p:cNvSpPr/>
            <p:nvPr/>
          </p:nvSpPr>
          <p:spPr>
            <a:xfrm>
              <a:off x="7287770" y="3831228"/>
              <a:ext cx="30450" cy="8584"/>
            </a:xfrm>
            <a:custGeom>
              <a:avLst/>
              <a:gdLst/>
              <a:ahLst/>
              <a:cxnLst/>
              <a:rect l="l" t="t" r="r" b="b"/>
              <a:pathLst>
                <a:path w="752" h="212" extrusionOk="0">
                  <a:moveTo>
                    <a:pt x="672" y="0"/>
                  </a:moveTo>
                  <a:cubicBezTo>
                    <a:pt x="646" y="0"/>
                    <a:pt x="620" y="13"/>
                    <a:pt x="593" y="27"/>
                  </a:cubicBezTo>
                  <a:cubicBezTo>
                    <a:pt x="580" y="40"/>
                    <a:pt x="554" y="40"/>
                    <a:pt x="541" y="53"/>
                  </a:cubicBezTo>
                  <a:lnTo>
                    <a:pt x="409" y="53"/>
                  </a:lnTo>
                  <a:cubicBezTo>
                    <a:pt x="317" y="53"/>
                    <a:pt x="211" y="53"/>
                    <a:pt x="119" y="13"/>
                  </a:cubicBezTo>
                  <a:cubicBezTo>
                    <a:pt x="105" y="9"/>
                    <a:pt x="90" y="6"/>
                    <a:pt x="76" y="6"/>
                  </a:cubicBezTo>
                  <a:cubicBezTo>
                    <a:pt x="52" y="6"/>
                    <a:pt x="30" y="15"/>
                    <a:pt x="14" y="40"/>
                  </a:cubicBezTo>
                  <a:cubicBezTo>
                    <a:pt x="0" y="79"/>
                    <a:pt x="0" y="132"/>
                    <a:pt x="40" y="145"/>
                  </a:cubicBezTo>
                  <a:cubicBezTo>
                    <a:pt x="159" y="198"/>
                    <a:pt x="277" y="211"/>
                    <a:pt x="396" y="211"/>
                  </a:cubicBezTo>
                  <a:cubicBezTo>
                    <a:pt x="448" y="211"/>
                    <a:pt x="514" y="211"/>
                    <a:pt x="567" y="198"/>
                  </a:cubicBezTo>
                  <a:cubicBezTo>
                    <a:pt x="607" y="185"/>
                    <a:pt x="646" y="172"/>
                    <a:pt x="672" y="158"/>
                  </a:cubicBezTo>
                  <a:cubicBezTo>
                    <a:pt x="699" y="158"/>
                    <a:pt x="712" y="145"/>
                    <a:pt x="725" y="132"/>
                  </a:cubicBezTo>
                  <a:cubicBezTo>
                    <a:pt x="752" y="106"/>
                    <a:pt x="752" y="79"/>
                    <a:pt x="752" y="53"/>
                  </a:cubicBezTo>
                  <a:cubicBezTo>
                    <a:pt x="738" y="13"/>
                    <a:pt x="712" y="0"/>
                    <a:pt x="672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60"/>
            <p:cNvSpPr/>
            <p:nvPr/>
          </p:nvSpPr>
          <p:spPr>
            <a:xfrm>
              <a:off x="6856071" y="3266144"/>
              <a:ext cx="482954" cy="536688"/>
            </a:xfrm>
            <a:custGeom>
              <a:avLst/>
              <a:gdLst/>
              <a:ahLst/>
              <a:cxnLst/>
              <a:rect l="l" t="t" r="r" b="b"/>
              <a:pathLst>
                <a:path w="11927" h="13254" extrusionOk="0">
                  <a:moveTo>
                    <a:pt x="5839" y="1"/>
                  </a:moveTo>
                  <a:cubicBezTo>
                    <a:pt x="2597" y="93"/>
                    <a:pt x="1" y="3624"/>
                    <a:pt x="1" y="7960"/>
                  </a:cubicBezTo>
                  <a:lnTo>
                    <a:pt x="1" y="13086"/>
                  </a:lnTo>
                  <a:cubicBezTo>
                    <a:pt x="232" y="13198"/>
                    <a:pt x="482" y="13254"/>
                    <a:pt x="732" y="13254"/>
                  </a:cubicBezTo>
                  <a:cubicBezTo>
                    <a:pt x="983" y="13254"/>
                    <a:pt x="1233" y="13198"/>
                    <a:pt x="1464" y="13086"/>
                  </a:cubicBezTo>
                  <a:cubicBezTo>
                    <a:pt x="2109" y="12598"/>
                    <a:pt x="2307" y="11834"/>
                    <a:pt x="2478" y="11043"/>
                  </a:cubicBezTo>
                  <a:cubicBezTo>
                    <a:pt x="2491" y="11109"/>
                    <a:pt x="2544" y="11254"/>
                    <a:pt x="2689" y="11373"/>
                  </a:cubicBezTo>
                  <a:cubicBezTo>
                    <a:pt x="2809" y="11467"/>
                    <a:pt x="2952" y="11489"/>
                    <a:pt x="3062" y="11489"/>
                  </a:cubicBezTo>
                  <a:cubicBezTo>
                    <a:pt x="3121" y="11489"/>
                    <a:pt x="3171" y="11483"/>
                    <a:pt x="3203" y="11478"/>
                  </a:cubicBezTo>
                  <a:cubicBezTo>
                    <a:pt x="3203" y="11478"/>
                    <a:pt x="3519" y="11425"/>
                    <a:pt x="3796" y="11162"/>
                  </a:cubicBezTo>
                  <a:cubicBezTo>
                    <a:pt x="4534" y="10450"/>
                    <a:pt x="4231" y="7762"/>
                    <a:pt x="4442" y="7736"/>
                  </a:cubicBezTo>
                  <a:cubicBezTo>
                    <a:pt x="4443" y="7736"/>
                    <a:pt x="4444" y="7735"/>
                    <a:pt x="4445" y="7735"/>
                  </a:cubicBezTo>
                  <a:cubicBezTo>
                    <a:pt x="4522" y="7735"/>
                    <a:pt x="4566" y="8227"/>
                    <a:pt x="4982" y="8487"/>
                  </a:cubicBezTo>
                  <a:cubicBezTo>
                    <a:pt x="5175" y="8607"/>
                    <a:pt x="5373" y="8635"/>
                    <a:pt x="5513" y="8635"/>
                  </a:cubicBezTo>
                  <a:cubicBezTo>
                    <a:pt x="5602" y="8635"/>
                    <a:pt x="5668" y="8624"/>
                    <a:pt x="5694" y="8619"/>
                  </a:cubicBezTo>
                  <a:cubicBezTo>
                    <a:pt x="6273" y="8526"/>
                    <a:pt x="6511" y="7986"/>
                    <a:pt x="6537" y="7933"/>
                  </a:cubicBezTo>
                  <a:cubicBezTo>
                    <a:pt x="6656" y="7762"/>
                    <a:pt x="6774" y="7551"/>
                    <a:pt x="6880" y="7340"/>
                  </a:cubicBezTo>
                  <a:cubicBezTo>
                    <a:pt x="6919" y="7841"/>
                    <a:pt x="7051" y="8342"/>
                    <a:pt x="7235" y="8790"/>
                  </a:cubicBezTo>
                  <a:cubicBezTo>
                    <a:pt x="7485" y="9391"/>
                    <a:pt x="8163" y="10077"/>
                    <a:pt x="8905" y="10077"/>
                  </a:cubicBezTo>
                  <a:cubicBezTo>
                    <a:pt x="9220" y="10077"/>
                    <a:pt x="9547" y="9953"/>
                    <a:pt x="9858" y="9646"/>
                  </a:cubicBezTo>
                  <a:lnTo>
                    <a:pt x="9858" y="9646"/>
                  </a:lnTo>
                  <a:cubicBezTo>
                    <a:pt x="9686" y="10674"/>
                    <a:pt x="9858" y="11886"/>
                    <a:pt x="10556" y="12400"/>
                  </a:cubicBezTo>
                  <a:cubicBezTo>
                    <a:pt x="11016" y="12761"/>
                    <a:pt x="11430" y="12969"/>
                    <a:pt x="11851" y="12969"/>
                  </a:cubicBezTo>
                  <a:cubicBezTo>
                    <a:pt x="11876" y="12969"/>
                    <a:pt x="11901" y="12969"/>
                    <a:pt x="11926" y="12967"/>
                  </a:cubicBezTo>
                  <a:lnTo>
                    <a:pt x="11926" y="7960"/>
                  </a:lnTo>
                  <a:cubicBezTo>
                    <a:pt x="11926" y="5759"/>
                    <a:pt x="11254" y="3769"/>
                    <a:pt x="10174" y="2333"/>
                  </a:cubicBezTo>
                  <a:cubicBezTo>
                    <a:pt x="9344" y="1213"/>
                    <a:pt x="8250" y="422"/>
                    <a:pt x="7038" y="132"/>
                  </a:cubicBezTo>
                  <a:cubicBezTo>
                    <a:pt x="7038" y="132"/>
                    <a:pt x="7024" y="132"/>
                    <a:pt x="7011" y="119"/>
                  </a:cubicBezTo>
                  <a:cubicBezTo>
                    <a:pt x="6669" y="40"/>
                    <a:pt x="6326" y="1"/>
                    <a:pt x="5957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60"/>
            <p:cNvSpPr/>
            <p:nvPr/>
          </p:nvSpPr>
          <p:spPr>
            <a:xfrm>
              <a:off x="6989496" y="3410219"/>
              <a:ext cx="64059" cy="232670"/>
            </a:xfrm>
            <a:custGeom>
              <a:avLst/>
              <a:gdLst/>
              <a:ahLst/>
              <a:cxnLst/>
              <a:rect l="l" t="t" r="r" b="b"/>
              <a:pathLst>
                <a:path w="1582" h="5746" extrusionOk="0">
                  <a:moveTo>
                    <a:pt x="1147" y="1"/>
                  </a:moveTo>
                  <a:cubicBezTo>
                    <a:pt x="1147" y="1845"/>
                    <a:pt x="0" y="4033"/>
                    <a:pt x="1015" y="5746"/>
                  </a:cubicBezTo>
                  <a:cubicBezTo>
                    <a:pt x="1068" y="4942"/>
                    <a:pt x="1028" y="4191"/>
                    <a:pt x="1147" y="4178"/>
                  </a:cubicBezTo>
                  <a:cubicBezTo>
                    <a:pt x="1148" y="4177"/>
                    <a:pt x="1149" y="4177"/>
                    <a:pt x="1150" y="4177"/>
                  </a:cubicBezTo>
                  <a:cubicBezTo>
                    <a:pt x="1214" y="4177"/>
                    <a:pt x="1257" y="4538"/>
                    <a:pt x="1542" y="4810"/>
                  </a:cubicBezTo>
                  <a:cubicBezTo>
                    <a:pt x="1410" y="3203"/>
                    <a:pt x="1582" y="1608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60"/>
            <p:cNvSpPr/>
            <p:nvPr/>
          </p:nvSpPr>
          <p:spPr>
            <a:xfrm>
              <a:off x="6911587" y="3530809"/>
              <a:ext cx="81673" cy="266846"/>
            </a:xfrm>
            <a:custGeom>
              <a:avLst/>
              <a:gdLst/>
              <a:ahLst/>
              <a:cxnLst/>
              <a:rect l="l" t="t" r="r" b="b"/>
              <a:pathLst>
                <a:path w="2017" h="6590" extrusionOk="0">
                  <a:moveTo>
                    <a:pt x="791" y="1"/>
                  </a:moveTo>
                  <a:cubicBezTo>
                    <a:pt x="448" y="2188"/>
                    <a:pt x="765" y="4389"/>
                    <a:pt x="0" y="6589"/>
                  </a:cubicBezTo>
                  <a:cubicBezTo>
                    <a:pt x="27" y="6576"/>
                    <a:pt x="53" y="6563"/>
                    <a:pt x="93" y="6550"/>
                  </a:cubicBezTo>
                  <a:cubicBezTo>
                    <a:pt x="738" y="6062"/>
                    <a:pt x="936" y="5298"/>
                    <a:pt x="1094" y="4507"/>
                  </a:cubicBezTo>
                  <a:cubicBezTo>
                    <a:pt x="1120" y="4573"/>
                    <a:pt x="1173" y="4718"/>
                    <a:pt x="1318" y="4837"/>
                  </a:cubicBezTo>
                  <a:cubicBezTo>
                    <a:pt x="1424" y="4916"/>
                    <a:pt x="1529" y="4942"/>
                    <a:pt x="1634" y="4942"/>
                  </a:cubicBezTo>
                  <a:cubicBezTo>
                    <a:pt x="1331" y="3308"/>
                    <a:pt x="2017" y="1490"/>
                    <a:pt x="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60"/>
            <p:cNvSpPr/>
            <p:nvPr/>
          </p:nvSpPr>
          <p:spPr>
            <a:xfrm>
              <a:off x="7134625" y="3374464"/>
              <a:ext cx="53936" cy="273770"/>
            </a:xfrm>
            <a:custGeom>
              <a:avLst/>
              <a:gdLst/>
              <a:ahLst/>
              <a:cxnLst/>
              <a:rect l="l" t="t" r="r" b="b"/>
              <a:pathLst>
                <a:path w="1332" h="6761" extrusionOk="0">
                  <a:moveTo>
                    <a:pt x="1055" y="1"/>
                  </a:moveTo>
                  <a:lnTo>
                    <a:pt x="1055" y="1"/>
                  </a:lnTo>
                  <a:cubicBezTo>
                    <a:pt x="145" y="1437"/>
                    <a:pt x="198" y="3071"/>
                    <a:pt x="1" y="4679"/>
                  </a:cubicBezTo>
                  <a:cubicBezTo>
                    <a:pt x="40" y="5166"/>
                    <a:pt x="172" y="5667"/>
                    <a:pt x="356" y="6115"/>
                  </a:cubicBezTo>
                  <a:cubicBezTo>
                    <a:pt x="449" y="6339"/>
                    <a:pt x="594" y="6563"/>
                    <a:pt x="778" y="6761"/>
                  </a:cubicBezTo>
                  <a:cubicBezTo>
                    <a:pt x="1068" y="4560"/>
                    <a:pt x="1331" y="2333"/>
                    <a:pt x="1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60"/>
            <p:cNvSpPr/>
            <p:nvPr/>
          </p:nvSpPr>
          <p:spPr>
            <a:xfrm>
              <a:off x="7225856" y="3452373"/>
              <a:ext cx="80621" cy="303653"/>
            </a:xfrm>
            <a:custGeom>
              <a:avLst/>
              <a:gdLst/>
              <a:ahLst/>
              <a:cxnLst/>
              <a:rect l="l" t="t" r="r" b="b"/>
              <a:pathLst>
                <a:path w="1991" h="7499" extrusionOk="0">
                  <a:moveTo>
                    <a:pt x="554" y="1"/>
                  </a:moveTo>
                  <a:cubicBezTo>
                    <a:pt x="1" y="1819"/>
                    <a:pt x="330" y="3637"/>
                    <a:pt x="40" y="5456"/>
                  </a:cubicBezTo>
                  <a:cubicBezTo>
                    <a:pt x="264" y="5403"/>
                    <a:pt x="502" y="5271"/>
                    <a:pt x="726" y="5047"/>
                  </a:cubicBezTo>
                  <a:lnTo>
                    <a:pt x="726" y="5047"/>
                  </a:lnTo>
                  <a:cubicBezTo>
                    <a:pt x="581" y="5917"/>
                    <a:pt x="686" y="6905"/>
                    <a:pt x="1134" y="7498"/>
                  </a:cubicBezTo>
                  <a:cubicBezTo>
                    <a:pt x="1543" y="4968"/>
                    <a:pt x="1991" y="2307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60"/>
            <p:cNvSpPr/>
            <p:nvPr/>
          </p:nvSpPr>
          <p:spPr>
            <a:xfrm>
              <a:off x="7085020" y="1608631"/>
              <a:ext cx="236922" cy="113905"/>
            </a:xfrm>
            <a:custGeom>
              <a:avLst/>
              <a:gdLst/>
              <a:ahLst/>
              <a:cxnLst/>
              <a:rect l="l" t="t" r="r" b="b"/>
              <a:pathLst>
                <a:path w="5851" h="2813" extrusionOk="0">
                  <a:moveTo>
                    <a:pt x="1535" y="1"/>
                  </a:moveTo>
                  <a:cubicBezTo>
                    <a:pt x="1494" y="1"/>
                    <a:pt x="1453" y="2"/>
                    <a:pt x="1410" y="5"/>
                  </a:cubicBezTo>
                  <a:cubicBezTo>
                    <a:pt x="1291" y="5"/>
                    <a:pt x="1054" y="18"/>
                    <a:pt x="778" y="150"/>
                  </a:cubicBezTo>
                  <a:cubicBezTo>
                    <a:pt x="698" y="190"/>
                    <a:pt x="553" y="295"/>
                    <a:pt x="264" y="532"/>
                  </a:cubicBezTo>
                  <a:cubicBezTo>
                    <a:pt x="105" y="651"/>
                    <a:pt x="26" y="730"/>
                    <a:pt x="13" y="835"/>
                  </a:cubicBezTo>
                  <a:cubicBezTo>
                    <a:pt x="0" y="914"/>
                    <a:pt x="26" y="994"/>
                    <a:pt x="53" y="1073"/>
                  </a:cubicBezTo>
                  <a:cubicBezTo>
                    <a:pt x="66" y="1165"/>
                    <a:pt x="92" y="1270"/>
                    <a:pt x="105" y="1362"/>
                  </a:cubicBezTo>
                  <a:cubicBezTo>
                    <a:pt x="145" y="1507"/>
                    <a:pt x="185" y="1837"/>
                    <a:pt x="198" y="2614"/>
                  </a:cubicBezTo>
                  <a:cubicBezTo>
                    <a:pt x="885" y="2191"/>
                    <a:pt x="1424" y="2063"/>
                    <a:pt x="1834" y="2063"/>
                  </a:cubicBezTo>
                  <a:cubicBezTo>
                    <a:pt x="1999" y="2063"/>
                    <a:pt x="2142" y="2083"/>
                    <a:pt x="2267" y="2114"/>
                  </a:cubicBezTo>
                  <a:cubicBezTo>
                    <a:pt x="3022" y="2283"/>
                    <a:pt x="3237" y="2812"/>
                    <a:pt x="3991" y="2812"/>
                  </a:cubicBezTo>
                  <a:cubicBezTo>
                    <a:pt x="4001" y="2812"/>
                    <a:pt x="4010" y="2812"/>
                    <a:pt x="4019" y="2812"/>
                  </a:cubicBezTo>
                  <a:cubicBezTo>
                    <a:pt x="4757" y="2799"/>
                    <a:pt x="5258" y="2298"/>
                    <a:pt x="5324" y="2232"/>
                  </a:cubicBezTo>
                  <a:cubicBezTo>
                    <a:pt x="5719" y="1824"/>
                    <a:pt x="5811" y="1362"/>
                    <a:pt x="5851" y="1178"/>
                  </a:cubicBezTo>
                  <a:lnTo>
                    <a:pt x="5851" y="1178"/>
                  </a:lnTo>
                  <a:cubicBezTo>
                    <a:pt x="5772" y="1283"/>
                    <a:pt x="5495" y="1666"/>
                    <a:pt x="4968" y="1811"/>
                  </a:cubicBezTo>
                  <a:cubicBezTo>
                    <a:pt x="4820" y="1850"/>
                    <a:pt x="4680" y="1865"/>
                    <a:pt x="4552" y="1865"/>
                  </a:cubicBezTo>
                  <a:cubicBezTo>
                    <a:pt x="4214" y="1865"/>
                    <a:pt x="3964" y="1760"/>
                    <a:pt x="3887" y="1731"/>
                  </a:cubicBezTo>
                  <a:cubicBezTo>
                    <a:pt x="4006" y="1731"/>
                    <a:pt x="4691" y="1718"/>
                    <a:pt x="5192" y="1178"/>
                  </a:cubicBezTo>
                  <a:cubicBezTo>
                    <a:pt x="5482" y="862"/>
                    <a:pt x="5574" y="506"/>
                    <a:pt x="5600" y="335"/>
                  </a:cubicBezTo>
                  <a:lnTo>
                    <a:pt x="5600" y="335"/>
                  </a:lnTo>
                  <a:cubicBezTo>
                    <a:pt x="4969" y="715"/>
                    <a:pt x="4486" y="835"/>
                    <a:pt x="4116" y="835"/>
                  </a:cubicBezTo>
                  <a:cubicBezTo>
                    <a:pt x="3922" y="835"/>
                    <a:pt x="3760" y="802"/>
                    <a:pt x="3624" y="756"/>
                  </a:cubicBezTo>
                  <a:cubicBezTo>
                    <a:pt x="3281" y="638"/>
                    <a:pt x="3031" y="401"/>
                    <a:pt x="2240" y="137"/>
                  </a:cubicBezTo>
                  <a:cubicBezTo>
                    <a:pt x="2066" y="79"/>
                    <a:pt x="1831" y="1"/>
                    <a:pt x="1535" y="1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60"/>
            <p:cNvSpPr/>
            <p:nvPr/>
          </p:nvSpPr>
          <p:spPr>
            <a:xfrm>
              <a:off x="5666175" y="3570654"/>
              <a:ext cx="785474" cy="348114"/>
            </a:xfrm>
            <a:custGeom>
              <a:avLst/>
              <a:gdLst/>
              <a:ahLst/>
              <a:cxnLst/>
              <a:rect l="l" t="t" r="r" b="b"/>
              <a:pathLst>
                <a:path w="19398" h="8597" extrusionOk="0">
                  <a:moveTo>
                    <a:pt x="6547" y="1"/>
                  </a:moveTo>
                  <a:cubicBezTo>
                    <a:pt x="6465" y="1"/>
                    <a:pt x="6418" y="5"/>
                    <a:pt x="6418" y="5"/>
                  </a:cubicBezTo>
                  <a:cubicBezTo>
                    <a:pt x="5640" y="84"/>
                    <a:pt x="4771" y="558"/>
                    <a:pt x="4428" y="1309"/>
                  </a:cubicBezTo>
                  <a:cubicBezTo>
                    <a:pt x="3638" y="2996"/>
                    <a:pt x="5535" y="5803"/>
                    <a:pt x="5535" y="5803"/>
                  </a:cubicBezTo>
                  <a:cubicBezTo>
                    <a:pt x="5535" y="5803"/>
                    <a:pt x="4436" y="4364"/>
                    <a:pt x="3209" y="4364"/>
                  </a:cubicBezTo>
                  <a:cubicBezTo>
                    <a:pt x="2946" y="4364"/>
                    <a:pt x="2677" y="4430"/>
                    <a:pt x="2412" y="4591"/>
                  </a:cubicBezTo>
                  <a:cubicBezTo>
                    <a:pt x="897" y="5513"/>
                    <a:pt x="1" y="7121"/>
                    <a:pt x="1160" y="8596"/>
                  </a:cubicBezTo>
                  <a:lnTo>
                    <a:pt x="18488" y="8596"/>
                  </a:lnTo>
                  <a:cubicBezTo>
                    <a:pt x="19292" y="7687"/>
                    <a:pt x="19398" y="6383"/>
                    <a:pt x="18805" y="5421"/>
                  </a:cubicBezTo>
                  <a:cubicBezTo>
                    <a:pt x="18345" y="4678"/>
                    <a:pt x="17504" y="4188"/>
                    <a:pt x="16605" y="4188"/>
                  </a:cubicBezTo>
                  <a:cubicBezTo>
                    <a:pt x="16500" y="4188"/>
                    <a:pt x="16394" y="4195"/>
                    <a:pt x="16288" y="4208"/>
                  </a:cubicBezTo>
                  <a:cubicBezTo>
                    <a:pt x="15326" y="4340"/>
                    <a:pt x="14509" y="5012"/>
                    <a:pt x="14179" y="5948"/>
                  </a:cubicBezTo>
                  <a:cubicBezTo>
                    <a:pt x="14561" y="4274"/>
                    <a:pt x="14021" y="2759"/>
                    <a:pt x="12980" y="2166"/>
                  </a:cubicBezTo>
                  <a:cubicBezTo>
                    <a:pt x="12603" y="1961"/>
                    <a:pt x="12214" y="1898"/>
                    <a:pt x="11882" y="1898"/>
                  </a:cubicBezTo>
                  <a:cubicBezTo>
                    <a:pt x="11424" y="1898"/>
                    <a:pt x="11072" y="2017"/>
                    <a:pt x="11004" y="2047"/>
                  </a:cubicBezTo>
                  <a:cubicBezTo>
                    <a:pt x="10279" y="2298"/>
                    <a:pt x="9673" y="2917"/>
                    <a:pt x="9304" y="3734"/>
                  </a:cubicBezTo>
                  <a:cubicBezTo>
                    <a:pt x="9330" y="2232"/>
                    <a:pt x="8908" y="1019"/>
                    <a:pt x="8065" y="453"/>
                  </a:cubicBezTo>
                  <a:cubicBezTo>
                    <a:pt x="7477" y="47"/>
                    <a:pt x="6819" y="1"/>
                    <a:pt x="6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60"/>
            <p:cNvSpPr/>
            <p:nvPr/>
          </p:nvSpPr>
          <p:spPr>
            <a:xfrm>
              <a:off x="7915822" y="3668567"/>
              <a:ext cx="514943" cy="239513"/>
            </a:xfrm>
            <a:custGeom>
              <a:avLst/>
              <a:gdLst/>
              <a:ahLst/>
              <a:cxnLst/>
              <a:rect l="l" t="t" r="r" b="b"/>
              <a:pathLst>
                <a:path w="12717" h="5915" extrusionOk="0">
                  <a:moveTo>
                    <a:pt x="5308" y="0"/>
                  </a:moveTo>
                  <a:cubicBezTo>
                    <a:pt x="4610" y="0"/>
                    <a:pt x="3948" y="462"/>
                    <a:pt x="3598" y="1079"/>
                  </a:cubicBezTo>
                  <a:cubicBezTo>
                    <a:pt x="3202" y="1738"/>
                    <a:pt x="3136" y="2555"/>
                    <a:pt x="3215" y="3319"/>
                  </a:cubicBezTo>
                  <a:cubicBezTo>
                    <a:pt x="2895" y="2781"/>
                    <a:pt x="2337" y="2452"/>
                    <a:pt x="1755" y="2452"/>
                  </a:cubicBezTo>
                  <a:cubicBezTo>
                    <a:pt x="1667" y="2452"/>
                    <a:pt x="1578" y="2460"/>
                    <a:pt x="1489" y="2476"/>
                  </a:cubicBezTo>
                  <a:cubicBezTo>
                    <a:pt x="422" y="2647"/>
                    <a:pt x="145" y="3846"/>
                    <a:pt x="132" y="3912"/>
                  </a:cubicBezTo>
                  <a:cubicBezTo>
                    <a:pt x="106" y="4057"/>
                    <a:pt x="0" y="4558"/>
                    <a:pt x="277" y="5071"/>
                  </a:cubicBezTo>
                  <a:cubicBezTo>
                    <a:pt x="606" y="5704"/>
                    <a:pt x="1212" y="5888"/>
                    <a:pt x="1331" y="5915"/>
                  </a:cubicBezTo>
                  <a:lnTo>
                    <a:pt x="12136" y="5915"/>
                  </a:lnTo>
                  <a:cubicBezTo>
                    <a:pt x="12466" y="5796"/>
                    <a:pt x="12690" y="5572"/>
                    <a:pt x="12703" y="5322"/>
                  </a:cubicBezTo>
                  <a:cubicBezTo>
                    <a:pt x="12716" y="4979"/>
                    <a:pt x="12308" y="4742"/>
                    <a:pt x="12136" y="4650"/>
                  </a:cubicBezTo>
                  <a:cubicBezTo>
                    <a:pt x="11872" y="4503"/>
                    <a:pt x="11584" y="4449"/>
                    <a:pt x="11306" y="4449"/>
                  </a:cubicBezTo>
                  <a:cubicBezTo>
                    <a:pt x="10714" y="4449"/>
                    <a:pt x="10168" y="4692"/>
                    <a:pt x="9989" y="4782"/>
                  </a:cubicBezTo>
                  <a:cubicBezTo>
                    <a:pt x="10450" y="4386"/>
                    <a:pt x="10700" y="3820"/>
                    <a:pt x="10582" y="3306"/>
                  </a:cubicBezTo>
                  <a:cubicBezTo>
                    <a:pt x="10397" y="2502"/>
                    <a:pt x="9369" y="2252"/>
                    <a:pt x="8789" y="2252"/>
                  </a:cubicBezTo>
                  <a:cubicBezTo>
                    <a:pt x="8780" y="2251"/>
                    <a:pt x="8770" y="2251"/>
                    <a:pt x="8761" y="2251"/>
                  </a:cubicBezTo>
                  <a:cubicBezTo>
                    <a:pt x="7854" y="2251"/>
                    <a:pt x="7246" y="2872"/>
                    <a:pt x="7129" y="3003"/>
                  </a:cubicBezTo>
                  <a:cubicBezTo>
                    <a:pt x="7261" y="2370"/>
                    <a:pt x="7234" y="1698"/>
                    <a:pt x="6958" y="1118"/>
                  </a:cubicBezTo>
                  <a:cubicBezTo>
                    <a:pt x="6681" y="539"/>
                    <a:pt x="6128" y="77"/>
                    <a:pt x="5495" y="11"/>
                  </a:cubicBezTo>
                  <a:cubicBezTo>
                    <a:pt x="5433" y="4"/>
                    <a:pt x="5370" y="0"/>
                    <a:pt x="5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3" name="Google Shape;5153;p60"/>
          <p:cNvGrpSpPr/>
          <p:nvPr/>
        </p:nvGrpSpPr>
        <p:grpSpPr>
          <a:xfrm>
            <a:off x="1767858" y="3311768"/>
            <a:ext cx="3975804" cy="1473959"/>
            <a:chOff x="-381999" y="5126234"/>
            <a:chExt cx="3761048" cy="1394342"/>
          </a:xfrm>
        </p:grpSpPr>
        <p:sp>
          <p:nvSpPr>
            <p:cNvPr id="5154" name="Google Shape;5154;p60"/>
            <p:cNvSpPr/>
            <p:nvPr/>
          </p:nvSpPr>
          <p:spPr>
            <a:xfrm>
              <a:off x="569973" y="5163634"/>
              <a:ext cx="15626" cy="1326848"/>
            </a:xfrm>
            <a:custGeom>
              <a:avLst/>
              <a:gdLst/>
              <a:ahLst/>
              <a:cxnLst/>
              <a:rect l="l" t="t" r="r" b="b"/>
              <a:pathLst>
                <a:path w="554" h="47043" extrusionOk="0">
                  <a:moveTo>
                    <a:pt x="0" y="0"/>
                  </a:moveTo>
                  <a:lnTo>
                    <a:pt x="0" y="47043"/>
                  </a:lnTo>
                  <a:lnTo>
                    <a:pt x="554" y="47043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60"/>
            <p:cNvSpPr/>
            <p:nvPr/>
          </p:nvSpPr>
          <p:spPr>
            <a:xfrm>
              <a:off x="407540" y="5216773"/>
              <a:ext cx="15654" cy="1273710"/>
            </a:xfrm>
            <a:custGeom>
              <a:avLst/>
              <a:gdLst/>
              <a:ahLst/>
              <a:cxnLst/>
              <a:rect l="l" t="t" r="r" b="b"/>
              <a:pathLst>
                <a:path w="555" h="45159" extrusionOk="0">
                  <a:moveTo>
                    <a:pt x="1" y="0"/>
                  </a:moveTo>
                  <a:lnTo>
                    <a:pt x="1" y="45159"/>
                  </a:lnTo>
                  <a:lnTo>
                    <a:pt x="554" y="4515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60"/>
            <p:cNvSpPr/>
            <p:nvPr/>
          </p:nvSpPr>
          <p:spPr>
            <a:xfrm>
              <a:off x="247731" y="5398526"/>
              <a:ext cx="15654" cy="1091957"/>
            </a:xfrm>
            <a:custGeom>
              <a:avLst/>
              <a:gdLst/>
              <a:ahLst/>
              <a:cxnLst/>
              <a:rect l="l" t="t" r="r" b="b"/>
              <a:pathLst>
                <a:path w="555" h="38715" extrusionOk="0">
                  <a:moveTo>
                    <a:pt x="1" y="0"/>
                  </a:moveTo>
                  <a:lnTo>
                    <a:pt x="1" y="38715"/>
                  </a:lnTo>
                  <a:lnTo>
                    <a:pt x="554" y="38715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60"/>
            <p:cNvSpPr/>
            <p:nvPr/>
          </p:nvSpPr>
          <p:spPr>
            <a:xfrm>
              <a:off x="727187" y="5216773"/>
              <a:ext cx="15626" cy="1273710"/>
            </a:xfrm>
            <a:custGeom>
              <a:avLst/>
              <a:gdLst/>
              <a:ahLst/>
              <a:cxnLst/>
              <a:rect l="l" t="t" r="r" b="b"/>
              <a:pathLst>
                <a:path w="554" h="45159" extrusionOk="0">
                  <a:moveTo>
                    <a:pt x="0" y="0"/>
                  </a:moveTo>
                  <a:lnTo>
                    <a:pt x="0" y="45159"/>
                  </a:lnTo>
                  <a:lnTo>
                    <a:pt x="554" y="4515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60"/>
            <p:cNvSpPr/>
            <p:nvPr/>
          </p:nvSpPr>
          <p:spPr>
            <a:xfrm>
              <a:off x="889225" y="5560930"/>
              <a:ext cx="15654" cy="931780"/>
            </a:xfrm>
            <a:custGeom>
              <a:avLst/>
              <a:gdLst/>
              <a:ahLst/>
              <a:cxnLst/>
              <a:rect l="l" t="t" r="r" b="b"/>
              <a:pathLst>
                <a:path w="555" h="33036" extrusionOk="0">
                  <a:moveTo>
                    <a:pt x="1" y="0"/>
                  </a:moveTo>
                  <a:lnTo>
                    <a:pt x="1" y="33036"/>
                  </a:lnTo>
                  <a:lnTo>
                    <a:pt x="554" y="3303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60"/>
            <p:cNvSpPr/>
            <p:nvPr/>
          </p:nvSpPr>
          <p:spPr>
            <a:xfrm>
              <a:off x="1051658" y="5571338"/>
              <a:ext cx="15259" cy="923601"/>
            </a:xfrm>
            <a:custGeom>
              <a:avLst/>
              <a:gdLst/>
              <a:ahLst/>
              <a:cxnLst/>
              <a:rect l="l" t="t" r="r" b="b"/>
              <a:pathLst>
                <a:path w="541" h="32746" extrusionOk="0">
                  <a:moveTo>
                    <a:pt x="0" y="0"/>
                  </a:moveTo>
                  <a:lnTo>
                    <a:pt x="0" y="32746"/>
                  </a:lnTo>
                  <a:lnTo>
                    <a:pt x="541" y="32746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60"/>
            <p:cNvSpPr/>
            <p:nvPr/>
          </p:nvSpPr>
          <p:spPr>
            <a:xfrm>
              <a:off x="1213695" y="5613701"/>
              <a:ext cx="15626" cy="883465"/>
            </a:xfrm>
            <a:custGeom>
              <a:avLst/>
              <a:gdLst/>
              <a:ahLst/>
              <a:cxnLst/>
              <a:rect l="l" t="t" r="r" b="b"/>
              <a:pathLst>
                <a:path w="554" h="31323" extrusionOk="0">
                  <a:moveTo>
                    <a:pt x="1" y="1"/>
                  </a:moveTo>
                  <a:lnTo>
                    <a:pt x="1" y="31323"/>
                  </a:lnTo>
                  <a:lnTo>
                    <a:pt x="554" y="31323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60"/>
            <p:cNvSpPr/>
            <p:nvPr/>
          </p:nvSpPr>
          <p:spPr>
            <a:xfrm>
              <a:off x="1375733" y="5686922"/>
              <a:ext cx="15654" cy="812868"/>
            </a:xfrm>
            <a:custGeom>
              <a:avLst/>
              <a:gdLst/>
              <a:ahLst/>
              <a:cxnLst/>
              <a:rect l="l" t="t" r="r" b="b"/>
              <a:pathLst>
                <a:path w="555" h="28820" extrusionOk="0">
                  <a:moveTo>
                    <a:pt x="1" y="1"/>
                  </a:moveTo>
                  <a:lnTo>
                    <a:pt x="1" y="28819"/>
                  </a:lnTo>
                  <a:lnTo>
                    <a:pt x="554" y="28819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60"/>
            <p:cNvSpPr/>
            <p:nvPr/>
          </p:nvSpPr>
          <p:spPr>
            <a:xfrm>
              <a:off x="1537799" y="5471718"/>
              <a:ext cx="15626" cy="1030300"/>
            </a:xfrm>
            <a:custGeom>
              <a:avLst/>
              <a:gdLst/>
              <a:ahLst/>
              <a:cxnLst/>
              <a:rect l="l" t="t" r="r" b="b"/>
              <a:pathLst>
                <a:path w="554" h="36529" extrusionOk="0">
                  <a:moveTo>
                    <a:pt x="0" y="1"/>
                  </a:moveTo>
                  <a:lnTo>
                    <a:pt x="0" y="36528"/>
                  </a:lnTo>
                  <a:lnTo>
                    <a:pt x="554" y="36528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60"/>
            <p:cNvSpPr/>
            <p:nvPr/>
          </p:nvSpPr>
          <p:spPr>
            <a:xfrm>
              <a:off x="1699837" y="5484748"/>
              <a:ext cx="15626" cy="1019498"/>
            </a:xfrm>
            <a:custGeom>
              <a:avLst/>
              <a:gdLst/>
              <a:ahLst/>
              <a:cxnLst/>
              <a:rect l="l" t="t" r="r" b="b"/>
              <a:pathLst>
                <a:path w="554" h="36146" extrusionOk="0">
                  <a:moveTo>
                    <a:pt x="0" y="0"/>
                  </a:moveTo>
                  <a:lnTo>
                    <a:pt x="0" y="36145"/>
                  </a:lnTo>
                  <a:lnTo>
                    <a:pt x="554" y="36145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60"/>
            <p:cNvSpPr/>
            <p:nvPr/>
          </p:nvSpPr>
          <p:spPr>
            <a:xfrm>
              <a:off x="1861875" y="5571338"/>
              <a:ext cx="15654" cy="935137"/>
            </a:xfrm>
            <a:custGeom>
              <a:avLst/>
              <a:gdLst/>
              <a:ahLst/>
              <a:cxnLst/>
              <a:rect l="l" t="t" r="r" b="b"/>
              <a:pathLst>
                <a:path w="555" h="33155" extrusionOk="0">
                  <a:moveTo>
                    <a:pt x="1" y="0"/>
                  </a:moveTo>
                  <a:lnTo>
                    <a:pt x="1" y="33154"/>
                  </a:lnTo>
                  <a:lnTo>
                    <a:pt x="554" y="33154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60"/>
            <p:cNvSpPr/>
            <p:nvPr/>
          </p:nvSpPr>
          <p:spPr>
            <a:xfrm>
              <a:off x="2024307" y="6158199"/>
              <a:ext cx="15259" cy="350870"/>
            </a:xfrm>
            <a:custGeom>
              <a:avLst/>
              <a:gdLst/>
              <a:ahLst/>
              <a:cxnLst/>
              <a:rect l="l" t="t" r="r" b="b"/>
              <a:pathLst>
                <a:path w="541" h="12440" extrusionOk="0">
                  <a:moveTo>
                    <a:pt x="0" y="0"/>
                  </a:moveTo>
                  <a:lnTo>
                    <a:pt x="0" y="12440"/>
                  </a:lnTo>
                  <a:lnTo>
                    <a:pt x="541" y="1244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60"/>
            <p:cNvSpPr/>
            <p:nvPr/>
          </p:nvSpPr>
          <p:spPr>
            <a:xfrm>
              <a:off x="2186345" y="5796555"/>
              <a:ext cx="15654" cy="714743"/>
            </a:xfrm>
            <a:custGeom>
              <a:avLst/>
              <a:gdLst/>
              <a:ahLst/>
              <a:cxnLst/>
              <a:rect l="l" t="t" r="r" b="b"/>
              <a:pathLst>
                <a:path w="555" h="25341" extrusionOk="0">
                  <a:moveTo>
                    <a:pt x="1" y="1"/>
                  </a:moveTo>
                  <a:lnTo>
                    <a:pt x="1" y="25341"/>
                  </a:lnTo>
                  <a:lnTo>
                    <a:pt x="554" y="25341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60"/>
            <p:cNvSpPr/>
            <p:nvPr/>
          </p:nvSpPr>
          <p:spPr>
            <a:xfrm>
              <a:off x="2348383" y="5437533"/>
              <a:ext cx="15654" cy="1075993"/>
            </a:xfrm>
            <a:custGeom>
              <a:avLst/>
              <a:gdLst/>
              <a:ahLst/>
              <a:cxnLst/>
              <a:rect l="l" t="t" r="r" b="b"/>
              <a:pathLst>
                <a:path w="555" h="38149" extrusionOk="0">
                  <a:moveTo>
                    <a:pt x="1" y="1"/>
                  </a:moveTo>
                  <a:lnTo>
                    <a:pt x="1" y="38149"/>
                  </a:lnTo>
                  <a:lnTo>
                    <a:pt x="554" y="38149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60"/>
            <p:cNvSpPr/>
            <p:nvPr/>
          </p:nvSpPr>
          <p:spPr>
            <a:xfrm>
              <a:off x="2510449" y="5483987"/>
              <a:ext cx="15626" cy="1031767"/>
            </a:xfrm>
            <a:custGeom>
              <a:avLst/>
              <a:gdLst/>
              <a:ahLst/>
              <a:cxnLst/>
              <a:rect l="l" t="t" r="r" b="b"/>
              <a:pathLst>
                <a:path w="554" h="36581" extrusionOk="0">
                  <a:moveTo>
                    <a:pt x="0" y="1"/>
                  </a:moveTo>
                  <a:lnTo>
                    <a:pt x="0" y="36581"/>
                  </a:lnTo>
                  <a:lnTo>
                    <a:pt x="554" y="36581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60"/>
            <p:cNvSpPr/>
            <p:nvPr/>
          </p:nvSpPr>
          <p:spPr>
            <a:xfrm>
              <a:off x="2672486" y="5853416"/>
              <a:ext cx="15626" cy="664933"/>
            </a:xfrm>
            <a:custGeom>
              <a:avLst/>
              <a:gdLst/>
              <a:ahLst/>
              <a:cxnLst/>
              <a:rect l="l" t="t" r="r" b="b"/>
              <a:pathLst>
                <a:path w="554" h="23575" extrusionOk="0">
                  <a:moveTo>
                    <a:pt x="1" y="1"/>
                  </a:moveTo>
                  <a:lnTo>
                    <a:pt x="1" y="23575"/>
                  </a:lnTo>
                  <a:lnTo>
                    <a:pt x="554" y="23575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60"/>
            <p:cNvSpPr/>
            <p:nvPr/>
          </p:nvSpPr>
          <p:spPr>
            <a:xfrm>
              <a:off x="2834524" y="6098715"/>
              <a:ext cx="15654" cy="421862"/>
            </a:xfrm>
            <a:custGeom>
              <a:avLst/>
              <a:gdLst/>
              <a:ahLst/>
              <a:cxnLst/>
              <a:rect l="l" t="t" r="r" b="b"/>
              <a:pathLst>
                <a:path w="555" h="14957" extrusionOk="0">
                  <a:moveTo>
                    <a:pt x="1" y="1"/>
                  </a:moveTo>
                  <a:lnTo>
                    <a:pt x="1" y="14957"/>
                  </a:lnTo>
                  <a:lnTo>
                    <a:pt x="554" y="14957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60"/>
            <p:cNvSpPr/>
            <p:nvPr/>
          </p:nvSpPr>
          <p:spPr>
            <a:xfrm>
              <a:off x="2996957" y="6163389"/>
              <a:ext cx="15259" cy="338629"/>
            </a:xfrm>
            <a:custGeom>
              <a:avLst/>
              <a:gdLst/>
              <a:ahLst/>
              <a:cxnLst/>
              <a:rect l="l" t="t" r="r" b="b"/>
              <a:pathLst>
                <a:path w="541" h="12006" extrusionOk="0">
                  <a:moveTo>
                    <a:pt x="0" y="1"/>
                  </a:moveTo>
                  <a:lnTo>
                    <a:pt x="0" y="12005"/>
                  </a:lnTo>
                  <a:lnTo>
                    <a:pt x="541" y="12005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60"/>
            <p:cNvSpPr/>
            <p:nvPr/>
          </p:nvSpPr>
          <p:spPr>
            <a:xfrm>
              <a:off x="3158994" y="6192750"/>
              <a:ext cx="15654" cy="311496"/>
            </a:xfrm>
            <a:custGeom>
              <a:avLst/>
              <a:gdLst/>
              <a:ahLst/>
              <a:cxnLst/>
              <a:rect l="l" t="t" r="r" b="b"/>
              <a:pathLst>
                <a:path w="555" h="11044" extrusionOk="0">
                  <a:moveTo>
                    <a:pt x="1" y="1"/>
                  </a:moveTo>
                  <a:lnTo>
                    <a:pt x="1" y="11043"/>
                  </a:lnTo>
                  <a:lnTo>
                    <a:pt x="554" y="11043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60"/>
            <p:cNvSpPr/>
            <p:nvPr/>
          </p:nvSpPr>
          <p:spPr>
            <a:xfrm>
              <a:off x="3310258" y="6177153"/>
              <a:ext cx="15654" cy="311468"/>
            </a:xfrm>
            <a:custGeom>
              <a:avLst/>
              <a:gdLst/>
              <a:ahLst/>
              <a:cxnLst/>
              <a:rect l="l" t="t" r="r" b="b"/>
              <a:pathLst>
                <a:path w="555" h="11043" extrusionOk="0">
                  <a:moveTo>
                    <a:pt x="1" y="0"/>
                  </a:moveTo>
                  <a:lnTo>
                    <a:pt x="1" y="11043"/>
                  </a:lnTo>
                  <a:lnTo>
                    <a:pt x="554" y="11043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60"/>
            <p:cNvSpPr/>
            <p:nvPr/>
          </p:nvSpPr>
          <p:spPr>
            <a:xfrm>
              <a:off x="-84891" y="5543584"/>
              <a:ext cx="3463941" cy="769997"/>
            </a:xfrm>
            <a:custGeom>
              <a:avLst/>
              <a:gdLst/>
              <a:ahLst/>
              <a:cxnLst/>
              <a:rect l="l" t="t" r="r" b="b"/>
              <a:pathLst>
                <a:path w="122813" h="27300" extrusionOk="0">
                  <a:moveTo>
                    <a:pt x="89514" y="10380"/>
                  </a:moveTo>
                  <a:cubicBezTo>
                    <a:pt x="91780" y="10380"/>
                    <a:pt x="93493" y="13042"/>
                    <a:pt x="93678" y="14873"/>
                  </a:cubicBezTo>
                  <a:cubicBezTo>
                    <a:pt x="93888" y="17087"/>
                    <a:pt x="92083" y="19235"/>
                    <a:pt x="89869" y="20737"/>
                  </a:cubicBezTo>
                  <a:cubicBezTo>
                    <a:pt x="88024" y="19485"/>
                    <a:pt x="85336" y="17509"/>
                    <a:pt x="85402" y="15018"/>
                  </a:cubicBezTo>
                  <a:cubicBezTo>
                    <a:pt x="85455" y="12936"/>
                    <a:pt x="87287" y="10393"/>
                    <a:pt x="89487" y="10380"/>
                  </a:cubicBezTo>
                  <a:close/>
                  <a:moveTo>
                    <a:pt x="38866" y="0"/>
                  </a:moveTo>
                  <a:cubicBezTo>
                    <a:pt x="37796" y="0"/>
                    <a:pt x="36735" y="95"/>
                    <a:pt x="35684" y="286"/>
                  </a:cubicBezTo>
                  <a:cubicBezTo>
                    <a:pt x="31560" y="1037"/>
                    <a:pt x="29320" y="3211"/>
                    <a:pt x="26486" y="5952"/>
                  </a:cubicBezTo>
                  <a:cubicBezTo>
                    <a:pt x="24615" y="7771"/>
                    <a:pt x="22494" y="9840"/>
                    <a:pt x="19265" y="12119"/>
                  </a:cubicBezTo>
                  <a:cubicBezTo>
                    <a:pt x="13928" y="15901"/>
                    <a:pt x="7814" y="18668"/>
                    <a:pt x="1120" y="20342"/>
                  </a:cubicBezTo>
                  <a:cubicBezTo>
                    <a:pt x="422" y="20513"/>
                    <a:pt x="0" y="21211"/>
                    <a:pt x="171" y="21897"/>
                  </a:cubicBezTo>
                  <a:cubicBezTo>
                    <a:pt x="317" y="22490"/>
                    <a:pt x="852" y="22884"/>
                    <a:pt x="1430" y="22884"/>
                  </a:cubicBezTo>
                  <a:cubicBezTo>
                    <a:pt x="1533" y="22884"/>
                    <a:pt x="1636" y="22871"/>
                    <a:pt x="1739" y="22845"/>
                  </a:cubicBezTo>
                  <a:cubicBezTo>
                    <a:pt x="8750" y="21093"/>
                    <a:pt x="15154" y="18194"/>
                    <a:pt x="20754" y="14214"/>
                  </a:cubicBezTo>
                  <a:cubicBezTo>
                    <a:pt x="24141" y="11816"/>
                    <a:pt x="26434" y="9589"/>
                    <a:pt x="28279" y="7810"/>
                  </a:cubicBezTo>
                  <a:cubicBezTo>
                    <a:pt x="30993" y="5162"/>
                    <a:pt x="32785" y="3422"/>
                    <a:pt x="36145" y="2816"/>
                  </a:cubicBezTo>
                  <a:cubicBezTo>
                    <a:pt x="37034" y="2655"/>
                    <a:pt x="37935" y="2575"/>
                    <a:pt x="38846" y="2575"/>
                  </a:cubicBezTo>
                  <a:cubicBezTo>
                    <a:pt x="43676" y="2575"/>
                    <a:pt x="48811" y="4834"/>
                    <a:pt x="54132" y="9312"/>
                  </a:cubicBezTo>
                  <a:cubicBezTo>
                    <a:pt x="55925" y="10828"/>
                    <a:pt x="57414" y="12132"/>
                    <a:pt x="58731" y="13305"/>
                  </a:cubicBezTo>
                  <a:cubicBezTo>
                    <a:pt x="63449" y="17456"/>
                    <a:pt x="66308" y="19973"/>
                    <a:pt x="73661" y="23122"/>
                  </a:cubicBezTo>
                  <a:cubicBezTo>
                    <a:pt x="76257" y="24233"/>
                    <a:pt x="79799" y="25527"/>
                    <a:pt x="83340" y="25527"/>
                  </a:cubicBezTo>
                  <a:cubicBezTo>
                    <a:pt x="84545" y="25527"/>
                    <a:pt x="85750" y="25378"/>
                    <a:pt x="86918" y="25020"/>
                  </a:cubicBezTo>
                  <a:cubicBezTo>
                    <a:pt x="87893" y="24717"/>
                    <a:pt x="88881" y="24295"/>
                    <a:pt x="89830" y="23781"/>
                  </a:cubicBezTo>
                  <a:cubicBezTo>
                    <a:pt x="94271" y="26403"/>
                    <a:pt x="99647" y="27299"/>
                    <a:pt x="104944" y="27299"/>
                  </a:cubicBezTo>
                  <a:cubicBezTo>
                    <a:pt x="111269" y="27299"/>
                    <a:pt x="117463" y="26008"/>
                    <a:pt x="121732" y="24862"/>
                  </a:cubicBezTo>
                  <a:cubicBezTo>
                    <a:pt x="122417" y="24677"/>
                    <a:pt x="122813" y="23979"/>
                    <a:pt x="122628" y="23293"/>
                  </a:cubicBezTo>
                  <a:cubicBezTo>
                    <a:pt x="122474" y="22720"/>
                    <a:pt x="121959" y="22340"/>
                    <a:pt x="121393" y="22340"/>
                  </a:cubicBezTo>
                  <a:cubicBezTo>
                    <a:pt x="121283" y="22340"/>
                    <a:pt x="121171" y="22354"/>
                    <a:pt x="121060" y="22384"/>
                  </a:cubicBezTo>
                  <a:cubicBezTo>
                    <a:pt x="116943" y="23488"/>
                    <a:pt x="110953" y="24736"/>
                    <a:pt x="104909" y="24736"/>
                  </a:cubicBezTo>
                  <a:cubicBezTo>
                    <a:pt x="100487" y="24736"/>
                    <a:pt x="96036" y="24068"/>
                    <a:pt x="92268" y="22187"/>
                  </a:cubicBezTo>
                  <a:cubicBezTo>
                    <a:pt x="92623" y="21910"/>
                    <a:pt x="92953" y="21620"/>
                    <a:pt x="93256" y="21330"/>
                  </a:cubicBezTo>
                  <a:cubicBezTo>
                    <a:pt x="95430" y="19261"/>
                    <a:pt x="96471" y="16942"/>
                    <a:pt x="96234" y="14623"/>
                  </a:cubicBezTo>
                  <a:cubicBezTo>
                    <a:pt x="95918" y="11315"/>
                    <a:pt x="93137" y="7810"/>
                    <a:pt x="89514" y="7810"/>
                  </a:cubicBezTo>
                  <a:lnTo>
                    <a:pt x="89461" y="7810"/>
                  </a:lnTo>
                  <a:cubicBezTo>
                    <a:pt x="87695" y="7823"/>
                    <a:pt x="86008" y="8680"/>
                    <a:pt x="84704" y="10235"/>
                  </a:cubicBezTo>
                  <a:cubicBezTo>
                    <a:pt x="83571" y="11579"/>
                    <a:pt x="82872" y="13345"/>
                    <a:pt x="82833" y="14952"/>
                  </a:cubicBezTo>
                  <a:cubicBezTo>
                    <a:pt x="82740" y="18207"/>
                    <a:pt x="85270" y="20579"/>
                    <a:pt x="87352" y="22121"/>
                  </a:cubicBezTo>
                  <a:cubicBezTo>
                    <a:pt x="86944" y="22292"/>
                    <a:pt x="86549" y="22437"/>
                    <a:pt x="86166" y="22556"/>
                  </a:cubicBezTo>
                  <a:cubicBezTo>
                    <a:pt x="85714" y="22693"/>
                    <a:pt x="84854" y="22957"/>
                    <a:pt x="83431" y="22957"/>
                  </a:cubicBezTo>
                  <a:cubicBezTo>
                    <a:pt x="81578" y="22957"/>
                    <a:pt x="78769" y="22509"/>
                    <a:pt x="74663" y="20750"/>
                  </a:cubicBezTo>
                  <a:cubicBezTo>
                    <a:pt x="67692" y="17759"/>
                    <a:pt x="65122" y="15493"/>
                    <a:pt x="60431" y="11368"/>
                  </a:cubicBezTo>
                  <a:cubicBezTo>
                    <a:pt x="59113" y="10195"/>
                    <a:pt x="57598" y="8878"/>
                    <a:pt x="55793" y="7349"/>
                  </a:cubicBezTo>
                  <a:cubicBezTo>
                    <a:pt x="49990" y="2460"/>
                    <a:pt x="44307" y="0"/>
                    <a:pt x="388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60"/>
            <p:cNvSpPr/>
            <p:nvPr/>
          </p:nvSpPr>
          <p:spPr>
            <a:xfrm>
              <a:off x="-86752" y="5126234"/>
              <a:ext cx="3462446" cy="1129723"/>
            </a:xfrm>
            <a:custGeom>
              <a:avLst/>
              <a:gdLst/>
              <a:ahLst/>
              <a:cxnLst/>
              <a:rect l="l" t="t" r="r" b="b"/>
              <a:pathLst>
                <a:path w="122760" h="40054" extrusionOk="0">
                  <a:moveTo>
                    <a:pt x="61077" y="13462"/>
                  </a:moveTo>
                  <a:cubicBezTo>
                    <a:pt x="65122" y="13462"/>
                    <a:pt x="68390" y="16598"/>
                    <a:pt x="69734" y="19524"/>
                  </a:cubicBezTo>
                  <a:cubicBezTo>
                    <a:pt x="71250" y="22858"/>
                    <a:pt x="71144" y="26600"/>
                    <a:pt x="69445" y="29512"/>
                  </a:cubicBezTo>
                  <a:cubicBezTo>
                    <a:pt x="67534" y="32780"/>
                    <a:pt x="63950" y="34967"/>
                    <a:pt x="60089" y="36035"/>
                  </a:cubicBezTo>
                  <a:cubicBezTo>
                    <a:pt x="58152" y="35218"/>
                    <a:pt x="56360" y="34032"/>
                    <a:pt x="54897" y="32451"/>
                  </a:cubicBezTo>
                  <a:cubicBezTo>
                    <a:pt x="51089" y="28326"/>
                    <a:pt x="50509" y="22106"/>
                    <a:pt x="53540" y="17653"/>
                  </a:cubicBezTo>
                  <a:cubicBezTo>
                    <a:pt x="55266" y="15123"/>
                    <a:pt x="58191" y="13475"/>
                    <a:pt x="61011" y="13462"/>
                  </a:cubicBezTo>
                  <a:close/>
                  <a:moveTo>
                    <a:pt x="23674" y="0"/>
                  </a:moveTo>
                  <a:cubicBezTo>
                    <a:pt x="22845" y="0"/>
                    <a:pt x="21930" y="86"/>
                    <a:pt x="20978" y="311"/>
                  </a:cubicBezTo>
                  <a:cubicBezTo>
                    <a:pt x="16208" y="1418"/>
                    <a:pt x="11346" y="7506"/>
                    <a:pt x="6523" y="18391"/>
                  </a:cubicBezTo>
                  <a:cubicBezTo>
                    <a:pt x="2873" y="26613"/>
                    <a:pt x="461" y="34902"/>
                    <a:pt x="198" y="35811"/>
                  </a:cubicBezTo>
                  <a:cubicBezTo>
                    <a:pt x="0" y="36496"/>
                    <a:pt x="395" y="37208"/>
                    <a:pt x="1081" y="37405"/>
                  </a:cubicBezTo>
                  <a:cubicBezTo>
                    <a:pt x="1200" y="37440"/>
                    <a:pt x="1321" y="37456"/>
                    <a:pt x="1439" y="37456"/>
                  </a:cubicBezTo>
                  <a:cubicBezTo>
                    <a:pt x="1999" y="37456"/>
                    <a:pt x="2512" y="37088"/>
                    <a:pt x="2675" y="36522"/>
                  </a:cubicBezTo>
                  <a:cubicBezTo>
                    <a:pt x="5785" y="25664"/>
                    <a:pt x="13744" y="4634"/>
                    <a:pt x="21558" y="2815"/>
                  </a:cubicBezTo>
                  <a:cubicBezTo>
                    <a:pt x="22318" y="2638"/>
                    <a:pt x="23028" y="2575"/>
                    <a:pt x="23652" y="2575"/>
                  </a:cubicBezTo>
                  <a:cubicBezTo>
                    <a:pt x="25019" y="2575"/>
                    <a:pt x="25969" y="2875"/>
                    <a:pt x="26104" y="2920"/>
                  </a:cubicBezTo>
                  <a:cubicBezTo>
                    <a:pt x="28516" y="3922"/>
                    <a:pt x="31164" y="5872"/>
                    <a:pt x="32627" y="12737"/>
                  </a:cubicBezTo>
                  <a:lnTo>
                    <a:pt x="32759" y="13304"/>
                  </a:lnTo>
                  <a:cubicBezTo>
                    <a:pt x="33695" y="17718"/>
                    <a:pt x="34867" y="23227"/>
                    <a:pt x="37252" y="27970"/>
                  </a:cubicBezTo>
                  <a:cubicBezTo>
                    <a:pt x="40112" y="33689"/>
                    <a:pt x="44131" y="37194"/>
                    <a:pt x="49494" y="38697"/>
                  </a:cubicBezTo>
                  <a:cubicBezTo>
                    <a:pt x="51100" y="39150"/>
                    <a:pt x="52844" y="39374"/>
                    <a:pt x="54637" y="39374"/>
                  </a:cubicBezTo>
                  <a:cubicBezTo>
                    <a:pt x="56391" y="39374"/>
                    <a:pt x="58192" y="39160"/>
                    <a:pt x="59957" y="38736"/>
                  </a:cubicBezTo>
                  <a:cubicBezTo>
                    <a:pt x="60840" y="39066"/>
                    <a:pt x="61775" y="39342"/>
                    <a:pt x="62724" y="39540"/>
                  </a:cubicBezTo>
                  <a:cubicBezTo>
                    <a:pt x="64240" y="39883"/>
                    <a:pt x="65768" y="40054"/>
                    <a:pt x="67244" y="40054"/>
                  </a:cubicBezTo>
                  <a:cubicBezTo>
                    <a:pt x="69339" y="40054"/>
                    <a:pt x="71355" y="39711"/>
                    <a:pt x="73147" y="39052"/>
                  </a:cubicBezTo>
                  <a:cubicBezTo>
                    <a:pt x="77087" y="37603"/>
                    <a:pt x="79183" y="31963"/>
                    <a:pt x="83004" y="21711"/>
                  </a:cubicBezTo>
                  <a:cubicBezTo>
                    <a:pt x="83729" y="19787"/>
                    <a:pt x="84467" y="17784"/>
                    <a:pt x="85310" y="15584"/>
                  </a:cubicBezTo>
                  <a:cubicBezTo>
                    <a:pt x="85626" y="14780"/>
                    <a:pt x="86430" y="12672"/>
                    <a:pt x="87893" y="12250"/>
                  </a:cubicBezTo>
                  <a:cubicBezTo>
                    <a:pt x="88089" y="12194"/>
                    <a:pt x="88303" y="12167"/>
                    <a:pt x="88526" y="12167"/>
                  </a:cubicBezTo>
                  <a:cubicBezTo>
                    <a:pt x="89139" y="12167"/>
                    <a:pt x="89815" y="12373"/>
                    <a:pt x="90357" y="12751"/>
                  </a:cubicBezTo>
                  <a:cubicBezTo>
                    <a:pt x="91187" y="13317"/>
                    <a:pt x="91543" y="14266"/>
                    <a:pt x="91727" y="14780"/>
                  </a:cubicBezTo>
                  <a:cubicBezTo>
                    <a:pt x="91767" y="14885"/>
                    <a:pt x="91806" y="14978"/>
                    <a:pt x="91833" y="15043"/>
                  </a:cubicBezTo>
                  <a:cubicBezTo>
                    <a:pt x="92729" y="17205"/>
                    <a:pt x="93783" y="20051"/>
                    <a:pt x="94811" y="22805"/>
                  </a:cubicBezTo>
                  <a:cubicBezTo>
                    <a:pt x="96353" y="26969"/>
                    <a:pt x="97802" y="30883"/>
                    <a:pt x="98725" y="32451"/>
                  </a:cubicBezTo>
                  <a:cubicBezTo>
                    <a:pt x="101571" y="37349"/>
                    <a:pt x="108359" y="39737"/>
                    <a:pt x="119453" y="39737"/>
                  </a:cubicBezTo>
                  <a:cubicBezTo>
                    <a:pt x="120118" y="39737"/>
                    <a:pt x="120799" y="39728"/>
                    <a:pt x="121495" y="39711"/>
                  </a:cubicBezTo>
                  <a:cubicBezTo>
                    <a:pt x="122207" y="39685"/>
                    <a:pt x="122760" y="39092"/>
                    <a:pt x="122747" y="38394"/>
                  </a:cubicBezTo>
                  <a:cubicBezTo>
                    <a:pt x="122720" y="37682"/>
                    <a:pt x="122154" y="37129"/>
                    <a:pt x="121455" y="37129"/>
                  </a:cubicBezTo>
                  <a:lnTo>
                    <a:pt x="121429" y="37129"/>
                  </a:lnTo>
                  <a:cubicBezTo>
                    <a:pt x="120754" y="37145"/>
                    <a:pt x="120094" y="37154"/>
                    <a:pt x="119450" y="37154"/>
                  </a:cubicBezTo>
                  <a:cubicBezTo>
                    <a:pt x="109487" y="37154"/>
                    <a:pt x="103266" y="35145"/>
                    <a:pt x="100952" y="31159"/>
                  </a:cubicBezTo>
                  <a:cubicBezTo>
                    <a:pt x="100148" y="29789"/>
                    <a:pt x="98659" y="25783"/>
                    <a:pt x="97222" y="21909"/>
                  </a:cubicBezTo>
                  <a:cubicBezTo>
                    <a:pt x="96195" y="19142"/>
                    <a:pt x="95127" y="16269"/>
                    <a:pt x="94205" y="14055"/>
                  </a:cubicBezTo>
                  <a:cubicBezTo>
                    <a:pt x="94192" y="14002"/>
                    <a:pt x="94165" y="13950"/>
                    <a:pt x="94139" y="13884"/>
                  </a:cubicBezTo>
                  <a:cubicBezTo>
                    <a:pt x="93888" y="13212"/>
                    <a:pt x="93322" y="11657"/>
                    <a:pt x="91820" y="10629"/>
                  </a:cubicBezTo>
                  <a:cubicBezTo>
                    <a:pt x="90844" y="9954"/>
                    <a:pt x="89661" y="9592"/>
                    <a:pt x="88523" y="9592"/>
                  </a:cubicBezTo>
                  <a:cubicBezTo>
                    <a:pt x="88063" y="9592"/>
                    <a:pt x="87610" y="9651"/>
                    <a:pt x="87181" y="9773"/>
                  </a:cubicBezTo>
                  <a:cubicBezTo>
                    <a:pt x="84480" y="10550"/>
                    <a:pt x="83347" y="13541"/>
                    <a:pt x="82912" y="14675"/>
                  </a:cubicBezTo>
                  <a:cubicBezTo>
                    <a:pt x="82068" y="16875"/>
                    <a:pt x="81278" y="18970"/>
                    <a:pt x="80593" y="20815"/>
                  </a:cubicBezTo>
                  <a:cubicBezTo>
                    <a:pt x="77153" y="30026"/>
                    <a:pt x="75084" y="35600"/>
                    <a:pt x="72251" y="36641"/>
                  </a:cubicBezTo>
                  <a:cubicBezTo>
                    <a:pt x="70772" y="37186"/>
                    <a:pt x="69031" y="37470"/>
                    <a:pt x="67192" y="37470"/>
                  </a:cubicBezTo>
                  <a:cubicBezTo>
                    <a:pt x="66231" y="37470"/>
                    <a:pt x="65244" y="37392"/>
                    <a:pt x="64253" y="37234"/>
                  </a:cubicBezTo>
                  <a:cubicBezTo>
                    <a:pt x="67521" y="35705"/>
                    <a:pt x="70103" y="33478"/>
                    <a:pt x="71658" y="30803"/>
                  </a:cubicBezTo>
                  <a:cubicBezTo>
                    <a:pt x="73780" y="27167"/>
                    <a:pt x="73938" y="22555"/>
                    <a:pt x="72067" y="18470"/>
                  </a:cubicBezTo>
                  <a:cubicBezTo>
                    <a:pt x="70354" y="14688"/>
                    <a:pt x="66295" y="10880"/>
                    <a:pt x="61077" y="10880"/>
                  </a:cubicBezTo>
                  <a:lnTo>
                    <a:pt x="60985" y="10880"/>
                  </a:lnTo>
                  <a:cubicBezTo>
                    <a:pt x="57295" y="10919"/>
                    <a:pt x="53632" y="12948"/>
                    <a:pt x="51418" y="16203"/>
                  </a:cubicBezTo>
                  <a:cubicBezTo>
                    <a:pt x="47715" y="21632"/>
                    <a:pt x="48387" y="29209"/>
                    <a:pt x="53012" y="34203"/>
                  </a:cubicBezTo>
                  <a:cubicBezTo>
                    <a:pt x="53882" y="35139"/>
                    <a:pt x="54897" y="35995"/>
                    <a:pt x="56004" y="36733"/>
                  </a:cubicBezTo>
                  <a:cubicBezTo>
                    <a:pt x="55520" y="36767"/>
                    <a:pt x="55038" y="36785"/>
                    <a:pt x="54563" y="36785"/>
                  </a:cubicBezTo>
                  <a:cubicBezTo>
                    <a:pt x="53019" y="36785"/>
                    <a:pt x="51532" y="36602"/>
                    <a:pt x="50193" y="36219"/>
                  </a:cubicBezTo>
                  <a:cubicBezTo>
                    <a:pt x="39638" y="33268"/>
                    <a:pt x="37107" y="21421"/>
                    <a:pt x="35276" y="12764"/>
                  </a:cubicBezTo>
                  <a:lnTo>
                    <a:pt x="35144" y="12197"/>
                  </a:lnTo>
                  <a:cubicBezTo>
                    <a:pt x="34235" y="7941"/>
                    <a:pt x="32495" y="2762"/>
                    <a:pt x="27053" y="522"/>
                  </a:cubicBezTo>
                  <a:lnTo>
                    <a:pt x="27053" y="549"/>
                  </a:lnTo>
                  <a:cubicBezTo>
                    <a:pt x="26461" y="300"/>
                    <a:pt x="25220" y="0"/>
                    <a:pt x="23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60"/>
            <p:cNvSpPr/>
            <p:nvPr/>
          </p:nvSpPr>
          <p:spPr>
            <a:xfrm>
              <a:off x="246264" y="6039992"/>
              <a:ext cx="20815" cy="22338"/>
            </a:xfrm>
            <a:custGeom>
              <a:avLst/>
              <a:gdLst/>
              <a:ahLst/>
              <a:cxnLst/>
              <a:rect l="l" t="t" r="r" b="b"/>
              <a:pathLst>
                <a:path w="738" h="792" extrusionOk="0">
                  <a:moveTo>
                    <a:pt x="369" y="1"/>
                  </a:moveTo>
                  <a:cubicBezTo>
                    <a:pt x="329" y="1"/>
                    <a:pt x="303" y="14"/>
                    <a:pt x="264" y="14"/>
                  </a:cubicBezTo>
                  <a:cubicBezTo>
                    <a:pt x="211" y="27"/>
                    <a:pt x="145" y="67"/>
                    <a:pt x="105" y="106"/>
                  </a:cubicBezTo>
                  <a:cubicBezTo>
                    <a:pt x="79" y="133"/>
                    <a:pt x="66" y="159"/>
                    <a:pt x="53" y="185"/>
                  </a:cubicBezTo>
                  <a:cubicBezTo>
                    <a:pt x="13" y="238"/>
                    <a:pt x="0" y="304"/>
                    <a:pt x="0" y="370"/>
                  </a:cubicBezTo>
                  <a:lnTo>
                    <a:pt x="0" y="423"/>
                  </a:lnTo>
                  <a:cubicBezTo>
                    <a:pt x="0" y="475"/>
                    <a:pt x="0" y="528"/>
                    <a:pt x="26" y="568"/>
                  </a:cubicBezTo>
                  <a:cubicBezTo>
                    <a:pt x="40" y="607"/>
                    <a:pt x="66" y="647"/>
                    <a:pt x="105" y="686"/>
                  </a:cubicBezTo>
                  <a:cubicBezTo>
                    <a:pt x="132" y="726"/>
                    <a:pt x="171" y="739"/>
                    <a:pt x="224" y="765"/>
                  </a:cubicBezTo>
                  <a:cubicBezTo>
                    <a:pt x="264" y="778"/>
                    <a:pt x="316" y="792"/>
                    <a:pt x="369" y="792"/>
                  </a:cubicBezTo>
                  <a:cubicBezTo>
                    <a:pt x="395" y="792"/>
                    <a:pt x="435" y="778"/>
                    <a:pt x="461" y="778"/>
                  </a:cubicBezTo>
                  <a:cubicBezTo>
                    <a:pt x="527" y="765"/>
                    <a:pt x="580" y="726"/>
                    <a:pt x="619" y="686"/>
                  </a:cubicBezTo>
                  <a:cubicBezTo>
                    <a:pt x="646" y="660"/>
                    <a:pt x="659" y="633"/>
                    <a:pt x="685" y="607"/>
                  </a:cubicBezTo>
                  <a:cubicBezTo>
                    <a:pt x="712" y="554"/>
                    <a:pt x="738" y="488"/>
                    <a:pt x="738" y="423"/>
                  </a:cubicBezTo>
                  <a:lnTo>
                    <a:pt x="738" y="370"/>
                  </a:lnTo>
                  <a:cubicBezTo>
                    <a:pt x="738" y="317"/>
                    <a:pt x="725" y="278"/>
                    <a:pt x="698" y="225"/>
                  </a:cubicBezTo>
                  <a:cubicBezTo>
                    <a:pt x="685" y="185"/>
                    <a:pt x="659" y="146"/>
                    <a:pt x="619" y="106"/>
                  </a:cubicBezTo>
                  <a:cubicBezTo>
                    <a:pt x="593" y="80"/>
                    <a:pt x="553" y="54"/>
                    <a:pt x="501" y="40"/>
                  </a:cubicBezTo>
                  <a:cubicBezTo>
                    <a:pt x="461" y="14"/>
                    <a:pt x="422" y="1"/>
                    <a:pt x="369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60"/>
            <p:cNvSpPr/>
            <p:nvPr/>
          </p:nvSpPr>
          <p:spPr>
            <a:xfrm>
              <a:off x="404212" y="5945590"/>
              <a:ext cx="22338" cy="22338"/>
            </a:xfrm>
            <a:custGeom>
              <a:avLst/>
              <a:gdLst/>
              <a:ahLst/>
              <a:cxnLst/>
              <a:rect l="l" t="t" r="r" b="b"/>
              <a:pathLst>
                <a:path w="792" h="792" extrusionOk="0">
                  <a:moveTo>
                    <a:pt x="369" y="1"/>
                  </a:moveTo>
                  <a:cubicBezTo>
                    <a:pt x="330" y="1"/>
                    <a:pt x="277" y="14"/>
                    <a:pt x="238" y="40"/>
                  </a:cubicBezTo>
                  <a:cubicBezTo>
                    <a:pt x="185" y="54"/>
                    <a:pt x="145" y="80"/>
                    <a:pt x="119" y="119"/>
                  </a:cubicBezTo>
                  <a:cubicBezTo>
                    <a:pt x="93" y="133"/>
                    <a:pt x="79" y="159"/>
                    <a:pt x="53" y="185"/>
                  </a:cubicBezTo>
                  <a:cubicBezTo>
                    <a:pt x="27" y="251"/>
                    <a:pt x="0" y="304"/>
                    <a:pt x="0" y="370"/>
                  </a:cubicBezTo>
                  <a:cubicBezTo>
                    <a:pt x="14" y="409"/>
                    <a:pt x="14" y="436"/>
                    <a:pt x="14" y="475"/>
                  </a:cubicBezTo>
                  <a:cubicBezTo>
                    <a:pt x="40" y="528"/>
                    <a:pt x="66" y="581"/>
                    <a:pt x="119" y="633"/>
                  </a:cubicBezTo>
                  <a:lnTo>
                    <a:pt x="172" y="686"/>
                  </a:lnTo>
                  <a:cubicBezTo>
                    <a:pt x="198" y="726"/>
                    <a:pt x="238" y="752"/>
                    <a:pt x="290" y="765"/>
                  </a:cubicBezTo>
                  <a:cubicBezTo>
                    <a:pt x="330" y="792"/>
                    <a:pt x="383" y="792"/>
                    <a:pt x="422" y="792"/>
                  </a:cubicBezTo>
                  <a:cubicBezTo>
                    <a:pt x="475" y="792"/>
                    <a:pt x="527" y="792"/>
                    <a:pt x="567" y="765"/>
                  </a:cubicBezTo>
                  <a:cubicBezTo>
                    <a:pt x="620" y="752"/>
                    <a:pt x="659" y="726"/>
                    <a:pt x="686" y="686"/>
                  </a:cubicBezTo>
                  <a:cubicBezTo>
                    <a:pt x="712" y="660"/>
                    <a:pt x="725" y="633"/>
                    <a:pt x="751" y="607"/>
                  </a:cubicBezTo>
                  <a:cubicBezTo>
                    <a:pt x="778" y="554"/>
                    <a:pt x="791" y="488"/>
                    <a:pt x="791" y="423"/>
                  </a:cubicBezTo>
                  <a:cubicBezTo>
                    <a:pt x="791" y="396"/>
                    <a:pt x="791" y="357"/>
                    <a:pt x="778" y="330"/>
                  </a:cubicBezTo>
                  <a:cubicBezTo>
                    <a:pt x="765" y="264"/>
                    <a:pt x="738" y="212"/>
                    <a:pt x="686" y="172"/>
                  </a:cubicBezTo>
                  <a:lnTo>
                    <a:pt x="633" y="119"/>
                  </a:lnTo>
                  <a:cubicBezTo>
                    <a:pt x="607" y="80"/>
                    <a:pt x="567" y="54"/>
                    <a:pt x="514" y="40"/>
                  </a:cubicBezTo>
                  <a:cubicBezTo>
                    <a:pt x="475" y="14"/>
                    <a:pt x="422" y="1"/>
                    <a:pt x="369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60"/>
            <p:cNvSpPr/>
            <p:nvPr/>
          </p:nvSpPr>
          <p:spPr>
            <a:xfrm>
              <a:off x="565516" y="5822588"/>
              <a:ext cx="20843" cy="22310"/>
            </a:xfrm>
            <a:custGeom>
              <a:avLst/>
              <a:gdLst/>
              <a:ahLst/>
              <a:cxnLst/>
              <a:rect l="l" t="t" r="r" b="b"/>
              <a:pathLst>
                <a:path w="739" h="791" extrusionOk="0">
                  <a:moveTo>
                    <a:pt x="369" y="0"/>
                  </a:moveTo>
                  <a:cubicBezTo>
                    <a:pt x="343" y="0"/>
                    <a:pt x="303" y="0"/>
                    <a:pt x="277" y="13"/>
                  </a:cubicBezTo>
                  <a:cubicBezTo>
                    <a:pt x="211" y="27"/>
                    <a:pt x="158" y="66"/>
                    <a:pt x="106" y="106"/>
                  </a:cubicBezTo>
                  <a:cubicBezTo>
                    <a:pt x="93" y="132"/>
                    <a:pt x="79" y="158"/>
                    <a:pt x="53" y="185"/>
                  </a:cubicBezTo>
                  <a:cubicBezTo>
                    <a:pt x="27" y="237"/>
                    <a:pt x="0" y="303"/>
                    <a:pt x="0" y="369"/>
                  </a:cubicBezTo>
                  <a:lnTo>
                    <a:pt x="0" y="422"/>
                  </a:lnTo>
                  <a:cubicBezTo>
                    <a:pt x="0" y="475"/>
                    <a:pt x="14" y="514"/>
                    <a:pt x="40" y="567"/>
                  </a:cubicBezTo>
                  <a:cubicBezTo>
                    <a:pt x="53" y="606"/>
                    <a:pt x="79" y="646"/>
                    <a:pt x="106" y="685"/>
                  </a:cubicBezTo>
                  <a:cubicBezTo>
                    <a:pt x="145" y="712"/>
                    <a:pt x="185" y="738"/>
                    <a:pt x="224" y="751"/>
                  </a:cubicBezTo>
                  <a:cubicBezTo>
                    <a:pt x="277" y="778"/>
                    <a:pt x="317" y="791"/>
                    <a:pt x="369" y="791"/>
                  </a:cubicBezTo>
                  <a:cubicBezTo>
                    <a:pt x="409" y="778"/>
                    <a:pt x="435" y="778"/>
                    <a:pt x="475" y="778"/>
                  </a:cubicBezTo>
                  <a:cubicBezTo>
                    <a:pt x="527" y="751"/>
                    <a:pt x="580" y="725"/>
                    <a:pt x="633" y="685"/>
                  </a:cubicBezTo>
                  <a:cubicBezTo>
                    <a:pt x="646" y="659"/>
                    <a:pt x="672" y="633"/>
                    <a:pt x="686" y="606"/>
                  </a:cubicBezTo>
                  <a:cubicBezTo>
                    <a:pt x="725" y="554"/>
                    <a:pt x="738" y="488"/>
                    <a:pt x="738" y="422"/>
                  </a:cubicBezTo>
                  <a:lnTo>
                    <a:pt x="738" y="369"/>
                  </a:lnTo>
                  <a:cubicBezTo>
                    <a:pt x="738" y="316"/>
                    <a:pt x="725" y="264"/>
                    <a:pt x="712" y="224"/>
                  </a:cubicBezTo>
                  <a:cubicBezTo>
                    <a:pt x="699" y="172"/>
                    <a:pt x="672" y="132"/>
                    <a:pt x="633" y="106"/>
                  </a:cubicBezTo>
                  <a:cubicBezTo>
                    <a:pt x="593" y="66"/>
                    <a:pt x="554" y="40"/>
                    <a:pt x="514" y="27"/>
                  </a:cubicBezTo>
                  <a:cubicBezTo>
                    <a:pt x="475" y="0"/>
                    <a:pt x="422" y="0"/>
                    <a:pt x="369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60"/>
            <p:cNvSpPr/>
            <p:nvPr/>
          </p:nvSpPr>
          <p:spPr>
            <a:xfrm>
              <a:off x="722364" y="5678009"/>
              <a:ext cx="26767" cy="20843"/>
            </a:xfrm>
            <a:custGeom>
              <a:avLst/>
              <a:gdLst/>
              <a:ahLst/>
              <a:cxnLst/>
              <a:rect l="l" t="t" r="r" b="b"/>
              <a:pathLst>
                <a:path w="949" h="739" extrusionOk="0">
                  <a:moveTo>
                    <a:pt x="475" y="0"/>
                  </a:moveTo>
                  <a:cubicBezTo>
                    <a:pt x="0" y="0"/>
                    <a:pt x="0" y="738"/>
                    <a:pt x="475" y="738"/>
                  </a:cubicBezTo>
                  <a:cubicBezTo>
                    <a:pt x="949" y="738"/>
                    <a:pt x="949" y="0"/>
                    <a:pt x="475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60"/>
            <p:cNvSpPr/>
            <p:nvPr/>
          </p:nvSpPr>
          <p:spPr>
            <a:xfrm>
              <a:off x="1049796" y="5570971"/>
              <a:ext cx="20843" cy="23072"/>
            </a:xfrm>
            <a:custGeom>
              <a:avLst/>
              <a:gdLst/>
              <a:ahLst/>
              <a:cxnLst/>
              <a:rect l="l" t="t" r="r" b="b"/>
              <a:pathLst>
                <a:path w="739" h="818" extrusionOk="0">
                  <a:moveTo>
                    <a:pt x="369" y="0"/>
                  </a:moveTo>
                  <a:cubicBezTo>
                    <a:pt x="343" y="13"/>
                    <a:pt x="303" y="13"/>
                    <a:pt x="277" y="13"/>
                  </a:cubicBezTo>
                  <a:cubicBezTo>
                    <a:pt x="211" y="40"/>
                    <a:pt x="158" y="66"/>
                    <a:pt x="119" y="106"/>
                  </a:cubicBezTo>
                  <a:cubicBezTo>
                    <a:pt x="93" y="132"/>
                    <a:pt x="79" y="158"/>
                    <a:pt x="53" y="185"/>
                  </a:cubicBezTo>
                  <a:cubicBezTo>
                    <a:pt x="27" y="237"/>
                    <a:pt x="14" y="303"/>
                    <a:pt x="14" y="369"/>
                  </a:cubicBezTo>
                  <a:lnTo>
                    <a:pt x="14" y="448"/>
                  </a:lnTo>
                  <a:cubicBezTo>
                    <a:pt x="0" y="501"/>
                    <a:pt x="14" y="541"/>
                    <a:pt x="40" y="593"/>
                  </a:cubicBezTo>
                  <a:cubicBezTo>
                    <a:pt x="53" y="633"/>
                    <a:pt x="79" y="672"/>
                    <a:pt x="119" y="699"/>
                  </a:cubicBezTo>
                  <a:cubicBezTo>
                    <a:pt x="145" y="738"/>
                    <a:pt x="185" y="765"/>
                    <a:pt x="238" y="778"/>
                  </a:cubicBezTo>
                  <a:cubicBezTo>
                    <a:pt x="277" y="804"/>
                    <a:pt x="330" y="817"/>
                    <a:pt x="369" y="817"/>
                  </a:cubicBezTo>
                  <a:cubicBezTo>
                    <a:pt x="409" y="804"/>
                    <a:pt x="435" y="804"/>
                    <a:pt x="475" y="804"/>
                  </a:cubicBezTo>
                  <a:cubicBezTo>
                    <a:pt x="541" y="778"/>
                    <a:pt x="593" y="751"/>
                    <a:pt x="633" y="699"/>
                  </a:cubicBezTo>
                  <a:cubicBezTo>
                    <a:pt x="659" y="685"/>
                    <a:pt x="672" y="659"/>
                    <a:pt x="699" y="633"/>
                  </a:cubicBezTo>
                  <a:cubicBezTo>
                    <a:pt x="725" y="567"/>
                    <a:pt x="738" y="514"/>
                    <a:pt x="738" y="448"/>
                  </a:cubicBezTo>
                  <a:lnTo>
                    <a:pt x="738" y="369"/>
                  </a:lnTo>
                  <a:cubicBezTo>
                    <a:pt x="738" y="316"/>
                    <a:pt x="738" y="277"/>
                    <a:pt x="712" y="224"/>
                  </a:cubicBezTo>
                  <a:cubicBezTo>
                    <a:pt x="699" y="185"/>
                    <a:pt x="672" y="145"/>
                    <a:pt x="633" y="106"/>
                  </a:cubicBezTo>
                  <a:cubicBezTo>
                    <a:pt x="607" y="79"/>
                    <a:pt x="567" y="53"/>
                    <a:pt x="514" y="40"/>
                  </a:cubicBezTo>
                  <a:cubicBezTo>
                    <a:pt x="475" y="13"/>
                    <a:pt x="422" y="0"/>
                    <a:pt x="369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60"/>
            <p:cNvSpPr/>
            <p:nvPr/>
          </p:nvSpPr>
          <p:spPr>
            <a:xfrm>
              <a:off x="1210734" y="5616296"/>
              <a:ext cx="20843" cy="23072"/>
            </a:xfrm>
            <a:custGeom>
              <a:avLst/>
              <a:gdLst/>
              <a:ahLst/>
              <a:cxnLst/>
              <a:rect l="l" t="t" r="r" b="b"/>
              <a:pathLst>
                <a:path w="739" h="818" extrusionOk="0">
                  <a:moveTo>
                    <a:pt x="369" y="1"/>
                  </a:moveTo>
                  <a:cubicBezTo>
                    <a:pt x="330" y="14"/>
                    <a:pt x="303" y="14"/>
                    <a:pt x="264" y="14"/>
                  </a:cubicBezTo>
                  <a:cubicBezTo>
                    <a:pt x="198" y="40"/>
                    <a:pt x="145" y="67"/>
                    <a:pt x="106" y="106"/>
                  </a:cubicBezTo>
                  <a:cubicBezTo>
                    <a:pt x="79" y="133"/>
                    <a:pt x="66" y="159"/>
                    <a:pt x="53" y="185"/>
                  </a:cubicBezTo>
                  <a:cubicBezTo>
                    <a:pt x="13" y="238"/>
                    <a:pt x="0" y="304"/>
                    <a:pt x="0" y="370"/>
                  </a:cubicBezTo>
                  <a:lnTo>
                    <a:pt x="0" y="449"/>
                  </a:lnTo>
                  <a:cubicBezTo>
                    <a:pt x="0" y="488"/>
                    <a:pt x="0" y="541"/>
                    <a:pt x="26" y="581"/>
                  </a:cubicBezTo>
                  <a:cubicBezTo>
                    <a:pt x="40" y="633"/>
                    <a:pt x="66" y="673"/>
                    <a:pt x="106" y="699"/>
                  </a:cubicBezTo>
                  <a:cubicBezTo>
                    <a:pt x="132" y="739"/>
                    <a:pt x="171" y="765"/>
                    <a:pt x="224" y="778"/>
                  </a:cubicBezTo>
                  <a:cubicBezTo>
                    <a:pt x="264" y="805"/>
                    <a:pt x="316" y="818"/>
                    <a:pt x="369" y="818"/>
                  </a:cubicBezTo>
                  <a:cubicBezTo>
                    <a:pt x="395" y="805"/>
                    <a:pt x="435" y="805"/>
                    <a:pt x="461" y="805"/>
                  </a:cubicBezTo>
                  <a:cubicBezTo>
                    <a:pt x="527" y="778"/>
                    <a:pt x="580" y="752"/>
                    <a:pt x="619" y="699"/>
                  </a:cubicBezTo>
                  <a:cubicBezTo>
                    <a:pt x="646" y="673"/>
                    <a:pt x="659" y="660"/>
                    <a:pt x="685" y="633"/>
                  </a:cubicBezTo>
                  <a:cubicBezTo>
                    <a:pt x="712" y="567"/>
                    <a:pt x="738" y="515"/>
                    <a:pt x="738" y="449"/>
                  </a:cubicBezTo>
                  <a:lnTo>
                    <a:pt x="738" y="370"/>
                  </a:lnTo>
                  <a:cubicBezTo>
                    <a:pt x="738" y="317"/>
                    <a:pt x="725" y="278"/>
                    <a:pt x="699" y="225"/>
                  </a:cubicBezTo>
                  <a:cubicBezTo>
                    <a:pt x="685" y="185"/>
                    <a:pt x="659" y="146"/>
                    <a:pt x="619" y="106"/>
                  </a:cubicBezTo>
                  <a:cubicBezTo>
                    <a:pt x="593" y="80"/>
                    <a:pt x="554" y="54"/>
                    <a:pt x="501" y="40"/>
                  </a:cubicBezTo>
                  <a:cubicBezTo>
                    <a:pt x="461" y="14"/>
                    <a:pt x="409" y="1"/>
                    <a:pt x="369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60"/>
            <p:cNvSpPr/>
            <p:nvPr/>
          </p:nvSpPr>
          <p:spPr>
            <a:xfrm>
              <a:off x="1531848" y="5838947"/>
              <a:ext cx="23072" cy="20590"/>
            </a:xfrm>
            <a:custGeom>
              <a:avLst/>
              <a:gdLst/>
              <a:ahLst/>
              <a:cxnLst/>
              <a:rect l="l" t="t" r="r" b="b"/>
              <a:pathLst>
                <a:path w="818" h="730" extrusionOk="0">
                  <a:moveTo>
                    <a:pt x="369" y="0"/>
                  </a:moveTo>
                  <a:cubicBezTo>
                    <a:pt x="317" y="0"/>
                    <a:pt x="277" y="0"/>
                    <a:pt x="224" y="26"/>
                  </a:cubicBezTo>
                  <a:cubicBezTo>
                    <a:pt x="185" y="40"/>
                    <a:pt x="145" y="66"/>
                    <a:pt x="106" y="105"/>
                  </a:cubicBezTo>
                  <a:cubicBezTo>
                    <a:pt x="79" y="132"/>
                    <a:pt x="53" y="171"/>
                    <a:pt x="40" y="224"/>
                  </a:cubicBezTo>
                  <a:cubicBezTo>
                    <a:pt x="14" y="264"/>
                    <a:pt x="0" y="316"/>
                    <a:pt x="0" y="369"/>
                  </a:cubicBezTo>
                  <a:cubicBezTo>
                    <a:pt x="0" y="395"/>
                    <a:pt x="14" y="435"/>
                    <a:pt x="14" y="461"/>
                  </a:cubicBezTo>
                  <a:cubicBezTo>
                    <a:pt x="27" y="527"/>
                    <a:pt x="66" y="580"/>
                    <a:pt x="106" y="619"/>
                  </a:cubicBezTo>
                  <a:cubicBezTo>
                    <a:pt x="132" y="646"/>
                    <a:pt x="158" y="659"/>
                    <a:pt x="185" y="685"/>
                  </a:cubicBezTo>
                  <a:cubicBezTo>
                    <a:pt x="238" y="712"/>
                    <a:pt x="303" y="725"/>
                    <a:pt x="369" y="725"/>
                  </a:cubicBezTo>
                  <a:lnTo>
                    <a:pt x="448" y="725"/>
                  </a:lnTo>
                  <a:cubicBezTo>
                    <a:pt x="459" y="728"/>
                    <a:pt x="471" y="730"/>
                    <a:pt x="482" y="730"/>
                  </a:cubicBezTo>
                  <a:cubicBezTo>
                    <a:pt x="515" y="730"/>
                    <a:pt x="551" y="718"/>
                    <a:pt x="580" y="698"/>
                  </a:cubicBezTo>
                  <a:cubicBezTo>
                    <a:pt x="633" y="685"/>
                    <a:pt x="672" y="659"/>
                    <a:pt x="699" y="619"/>
                  </a:cubicBezTo>
                  <a:cubicBezTo>
                    <a:pt x="738" y="593"/>
                    <a:pt x="765" y="553"/>
                    <a:pt x="778" y="501"/>
                  </a:cubicBezTo>
                  <a:cubicBezTo>
                    <a:pt x="804" y="461"/>
                    <a:pt x="817" y="409"/>
                    <a:pt x="804" y="369"/>
                  </a:cubicBezTo>
                  <a:cubicBezTo>
                    <a:pt x="804" y="329"/>
                    <a:pt x="804" y="303"/>
                    <a:pt x="791" y="264"/>
                  </a:cubicBezTo>
                  <a:cubicBezTo>
                    <a:pt x="778" y="198"/>
                    <a:pt x="751" y="145"/>
                    <a:pt x="699" y="105"/>
                  </a:cubicBezTo>
                  <a:cubicBezTo>
                    <a:pt x="672" y="79"/>
                    <a:pt x="659" y="66"/>
                    <a:pt x="633" y="40"/>
                  </a:cubicBezTo>
                  <a:cubicBezTo>
                    <a:pt x="567" y="13"/>
                    <a:pt x="514" y="0"/>
                    <a:pt x="448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60"/>
            <p:cNvSpPr/>
            <p:nvPr/>
          </p:nvSpPr>
          <p:spPr>
            <a:xfrm>
              <a:off x="1698709" y="5976813"/>
              <a:ext cx="20843" cy="22705"/>
            </a:xfrm>
            <a:custGeom>
              <a:avLst/>
              <a:gdLst/>
              <a:ahLst/>
              <a:cxnLst/>
              <a:rect l="l" t="t" r="r" b="b"/>
              <a:pathLst>
                <a:path w="739" h="805" extrusionOk="0">
                  <a:moveTo>
                    <a:pt x="370" y="1"/>
                  </a:moveTo>
                  <a:cubicBezTo>
                    <a:pt x="330" y="1"/>
                    <a:pt x="304" y="14"/>
                    <a:pt x="265" y="14"/>
                  </a:cubicBezTo>
                  <a:cubicBezTo>
                    <a:pt x="212" y="27"/>
                    <a:pt x="159" y="67"/>
                    <a:pt x="106" y="106"/>
                  </a:cubicBezTo>
                  <a:cubicBezTo>
                    <a:pt x="93" y="133"/>
                    <a:pt x="67" y="159"/>
                    <a:pt x="54" y="185"/>
                  </a:cubicBezTo>
                  <a:cubicBezTo>
                    <a:pt x="14" y="238"/>
                    <a:pt x="1" y="304"/>
                    <a:pt x="1" y="370"/>
                  </a:cubicBezTo>
                  <a:lnTo>
                    <a:pt x="1" y="436"/>
                  </a:lnTo>
                  <a:cubicBezTo>
                    <a:pt x="1" y="488"/>
                    <a:pt x="14" y="541"/>
                    <a:pt x="27" y="581"/>
                  </a:cubicBezTo>
                  <a:cubicBezTo>
                    <a:pt x="54" y="633"/>
                    <a:pt x="67" y="673"/>
                    <a:pt x="106" y="699"/>
                  </a:cubicBezTo>
                  <a:cubicBezTo>
                    <a:pt x="146" y="739"/>
                    <a:pt x="185" y="765"/>
                    <a:pt x="225" y="778"/>
                  </a:cubicBezTo>
                  <a:cubicBezTo>
                    <a:pt x="265" y="805"/>
                    <a:pt x="317" y="805"/>
                    <a:pt x="370" y="805"/>
                  </a:cubicBezTo>
                  <a:cubicBezTo>
                    <a:pt x="396" y="805"/>
                    <a:pt x="436" y="805"/>
                    <a:pt x="462" y="791"/>
                  </a:cubicBezTo>
                  <a:cubicBezTo>
                    <a:pt x="528" y="778"/>
                    <a:pt x="581" y="752"/>
                    <a:pt x="633" y="699"/>
                  </a:cubicBezTo>
                  <a:cubicBezTo>
                    <a:pt x="647" y="673"/>
                    <a:pt x="673" y="646"/>
                    <a:pt x="686" y="620"/>
                  </a:cubicBezTo>
                  <a:cubicBezTo>
                    <a:pt x="726" y="567"/>
                    <a:pt x="739" y="501"/>
                    <a:pt x="739" y="436"/>
                  </a:cubicBezTo>
                  <a:lnTo>
                    <a:pt x="739" y="370"/>
                  </a:lnTo>
                  <a:cubicBezTo>
                    <a:pt x="739" y="317"/>
                    <a:pt x="726" y="264"/>
                    <a:pt x="699" y="225"/>
                  </a:cubicBezTo>
                  <a:cubicBezTo>
                    <a:pt x="686" y="185"/>
                    <a:pt x="660" y="146"/>
                    <a:pt x="633" y="106"/>
                  </a:cubicBezTo>
                  <a:cubicBezTo>
                    <a:pt x="594" y="67"/>
                    <a:pt x="554" y="40"/>
                    <a:pt x="515" y="27"/>
                  </a:cubicBezTo>
                  <a:cubicBezTo>
                    <a:pt x="462" y="14"/>
                    <a:pt x="423" y="1"/>
                    <a:pt x="37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60"/>
            <p:cNvSpPr/>
            <p:nvPr/>
          </p:nvSpPr>
          <p:spPr>
            <a:xfrm>
              <a:off x="2151794" y="6212071"/>
              <a:ext cx="26767" cy="20843"/>
            </a:xfrm>
            <a:custGeom>
              <a:avLst/>
              <a:gdLst/>
              <a:ahLst/>
              <a:cxnLst/>
              <a:rect l="l" t="t" r="r" b="b"/>
              <a:pathLst>
                <a:path w="949" h="739" extrusionOk="0">
                  <a:moveTo>
                    <a:pt x="474" y="1"/>
                  </a:moveTo>
                  <a:cubicBezTo>
                    <a:pt x="0" y="1"/>
                    <a:pt x="0" y="739"/>
                    <a:pt x="474" y="739"/>
                  </a:cubicBezTo>
                  <a:cubicBezTo>
                    <a:pt x="949" y="739"/>
                    <a:pt x="949" y="1"/>
                    <a:pt x="474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60"/>
            <p:cNvSpPr/>
            <p:nvPr/>
          </p:nvSpPr>
          <p:spPr>
            <a:xfrm>
              <a:off x="2323111" y="6209109"/>
              <a:ext cx="26795" cy="20843"/>
            </a:xfrm>
            <a:custGeom>
              <a:avLst/>
              <a:gdLst/>
              <a:ahLst/>
              <a:cxnLst/>
              <a:rect l="l" t="t" r="r" b="b"/>
              <a:pathLst>
                <a:path w="950" h="739" extrusionOk="0">
                  <a:moveTo>
                    <a:pt x="475" y="1"/>
                  </a:moveTo>
                  <a:cubicBezTo>
                    <a:pt x="1" y="1"/>
                    <a:pt x="1" y="738"/>
                    <a:pt x="475" y="738"/>
                  </a:cubicBezTo>
                  <a:cubicBezTo>
                    <a:pt x="950" y="738"/>
                    <a:pt x="950" y="1"/>
                    <a:pt x="475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60"/>
            <p:cNvSpPr/>
            <p:nvPr/>
          </p:nvSpPr>
          <p:spPr>
            <a:xfrm>
              <a:off x="2437595" y="6161161"/>
              <a:ext cx="26795" cy="20843"/>
            </a:xfrm>
            <a:custGeom>
              <a:avLst/>
              <a:gdLst/>
              <a:ahLst/>
              <a:cxnLst/>
              <a:rect l="l" t="t" r="r" b="b"/>
              <a:pathLst>
                <a:path w="950" h="739" extrusionOk="0">
                  <a:moveTo>
                    <a:pt x="475" y="1"/>
                  </a:moveTo>
                  <a:cubicBezTo>
                    <a:pt x="0" y="1"/>
                    <a:pt x="0" y="739"/>
                    <a:pt x="475" y="739"/>
                  </a:cubicBezTo>
                  <a:cubicBezTo>
                    <a:pt x="949" y="739"/>
                    <a:pt x="949" y="1"/>
                    <a:pt x="475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60"/>
            <p:cNvSpPr/>
            <p:nvPr/>
          </p:nvSpPr>
          <p:spPr>
            <a:xfrm>
              <a:off x="2675081" y="6245155"/>
              <a:ext cx="26795" cy="20843"/>
            </a:xfrm>
            <a:custGeom>
              <a:avLst/>
              <a:gdLst/>
              <a:ahLst/>
              <a:cxnLst/>
              <a:rect l="l" t="t" r="r" b="b"/>
              <a:pathLst>
                <a:path w="950" h="739" extrusionOk="0">
                  <a:moveTo>
                    <a:pt x="475" y="1"/>
                  </a:moveTo>
                  <a:cubicBezTo>
                    <a:pt x="1" y="1"/>
                    <a:pt x="1" y="739"/>
                    <a:pt x="475" y="739"/>
                  </a:cubicBezTo>
                  <a:cubicBezTo>
                    <a:pt x="950" y="739"/>
                    <a:pt x="950" y="1"/>
                    <a:pt x="475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60"/>
            <p:cNvSpPr/>
            <p:nvPr/>
          </p:nvSpPr>
          <p:spPr>
            <a:xfrm>
              <a:off x="2831562" y="6263375"/>
              <a:ext cx="20843" cy="23805"/>
            </a:xfrm>
            <a:custGeom>
              <a:avLst/>
              <a:gdLst/>
              <a:ahLst/>
              <a:cxnLst/>
              <a:rect l="l" t="t" r="r" b="b"/>
              <a:pathLst>
                <a:path w="739" h="844" extrusionOk="0">
                  <a:moveTo>
                    <a:pt x="369" y="0"/>
                  </a:moveTo>
                  <a:cubicBezTo>
                    <a:pt x="330" y="0"/>
                    <a:pt x="303" y="14"/>
                    <a:pt x="264" y="14"/>
                  </a:cubicBezTo>
                  <a:cubicBezTo>
                    <a:pt x="211" y="27"/>
                    <a:pt x="159" y="66"/>
                    <a:pt x="106" y="106"/>
                  </a:cubicBezTo>
                  <a:cubicBezTo>
                    <a:pt x="93" y="132"/>
                    <a:pt x="66" y="159"/>
                    <a:pt x="53" y="185"/>
                  </a:cubicBezTo>
                  <a:cubicBezTo>
                    <a:pt x="14" y="238"/>
                    <a:pt x="0" y="303"/>
                    <a:pt x="0" y="369"/>
                  </a:cubicBezTo>
                  <a:lnTo>
                    <a:pt x="0" y="475"/>
                  </a:lnTo>
                  <a:cubicBezTo>
                    <a:pt x="0" y="527"/>
                    <a:pt x="14" y="567"/>
                    <a:pt x="27" y="620"/>
                  </a:cubicBezTo>
                  <a:cubicBezTo>
                    <a:pt x="40" y="659"/>
                    <a:pt x="66" y="699"/>
                    <a:pt x="106" y="738"/>
                  </a:cubicBezTo>
                  <a:cubicBezTo>
                    <a:pt x="145" y="765"/>
                    <a:pt x="185" y="791"/>
                    <a:pt x="224" y="817"/>
                  </a:cubicBezTo>
                  <a:cubicBezTo>
                    <a:pt x="264" y="831"/>
                    <a:pt x="317" y="844"/>
                    <a:pt x="369" y="844"/>
                  </a:cubicBezTo>
                  <a:cubicBezTo>
                    <a:pt x="396" y="844"/>
                    <a:pt x="435" y="831"/>
                    <a:pt x="462" y="831"/>
                  </a:cubicBezTo>
                  <a:cubicBezTo>
                    <a:pt x="527" y="817"/>
                    <a:pt x="580" y="778"/>
                    <a:pt x="633" y="738"/>
                  </a:cubicBezTo>
                  <a:cubicBezTo>
                    <a:pt x="646" y="712"/>
                    <a:pt x="672" y="686"/>
                    <a:pt x="686" y="659"/>
                  </a:cubicBezTo>
                  <a:cubicBezTo>
                    <a:pt x="712" y="607"/>
                    <a:pt x="738" y="541"/>
                    <a:pt x="738" y="475"/>
                  </a:cubicBezTo>
                  <a:lnTo>
                    <a:pt x="738" y="369"/>
                  </a:lnTo>
                  <a:cubicBezTo>
                    <a:pt x="738" y="317"/>
                    <a:pt x="725" y="277"/>
                    <a:pt x="699" y="224"/>
                  </a:cubicBezTo>
                  <a:cubicBezTo>
                    <a:pt x="686" y="185"/>
                    <a:pt x="659" y="145"/>
                    <a:pt x="633" y="106"/>
                  </a:cubicBezTo>
                  <a:cubicBezTo>
                    <a:pt x="593" y="66"/>
                    <a:pt x="554" y="53"/>
                    <a:pt x="514" y="27"/>
                  </a:cubicBezTo>
                  <a:cubicBezTo>
                    <a:pt x="462" y="14"/>
                    <a:pt x="422" y="0"/>
                    <a:pt x="369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60"/>
            <p:cNvSpPr/>
            <p:nvPr/>
          </p:nvSpPr>
          <p:spPr>
            <a:xfrm>
              <a:off x="2999918" y="6263375"/>
              <a:ext cx="26795" cy="20843"/>
            </a:xfrm>
            <a:custGeom>
              <a:avLst/>
              <a:gdLst/>
              <a:ahLst/>
              <a:cxnLst/>
              <a:rect l="l" t="t" r="r" b="b"/>
              <a:pathLst>
                <a:path w="950" h="739" extrusionOk="0">
                  <a:moveTo>
                    <a:pt x="475" y="0"/>
                  </a:moveTo>
                  <a:cubicBezTo>
                    <a:pt x="1" y="0"/>
                    <a:pt x="1" y="738"/>
                    <a:pt x="475" y="738"/>
                  </a:cubicBezTo>
                  <a:cubicBezTo>
                    <a:pt x="949" y="738"/>
                    <a:pt x="949" y="0"/>
                    <a:pt x="475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60"/>
            <p:cNvSpPr/>
            <p:nvPr/>
          </p:nvSpPr>
          <p:spPr>
            <a:xfrm>
              <a:off x="2431644" y="5790998"/>
              <a:ext cx="26428" cy="20843"/>
            </a:xfrm>
            <a:custGeom>
              <a:avLst/>
              <a:gdLst/>
              <a:ahLst/>
              <a:cxnLst/>
              <a:rect l="l" t="t" r="r" b="b"/>
              <a:pathLst>
                <a:path w="937" h="739" extrusionOk="0">
                  <a:moveTo>
                    <a:pt x="475" y="0"/>
                  </a:moveTo>
                  <a:cubicBezTo>
                    <a:pt x="1" y="0"/>
                    <a:pt x="1" y="738"/>
                    <a:pt x="475" y="738"/>
                  </a:cubicBezTo>
                  <a:cubicBezTo>
                    <a:pt x="936" y="738"/>
                    <a:pt x="936" y="0"/>
                    <a:pt x="475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60"/>
            <p:cNvSpPr/>
            <p:nvPr/>
          </p:nvSpPr>
          <p:spPr>
            <a:xfrm>
              <a:off x="2275162" y="5944490"/>
              <a:ext cx="20843" cy="23805"/>
            </a:xfrm>
            <a:custGeom>
              <a:avLst/>
              <a:gdLst/>
              <a:ahLst/>
              <a:cxnLst/>
              <a:rect l="l" t="t" r="r" b="b"/>
              <a:pathLst>
                <a:path w="739" h="844" extrusionOk="0">
                  <a:moveTo>
                    <a:pt x="370" y="0"/>
                  </a:moveTo>
                  <a:cubicBezTo>
                    <a:pt x="330" y="0"/>
                    <a:pt x="304" y="14"/>
                    <a:pt x="265" y="14"/>
                  </a:cubicBezTo>
                  <a:cubicBezTo>
                    <a:pt x="199" y="27"/>
                    <a:pt x="146" y="66"/>
                    <a:pt x="106" y="106"/>
                  </a:cubicBezTo>
                  <a:cubicBezTo>
                    <a:pt x="80" y="132"/>
                    <a:pt x="67" y="158"/>
                    <a:pt x="40" y="185"/>
                  </a:cubicBezTo>
                  <a:cubicBezTo>
                    <a:pt x="14" y="238"/>
                    <a:pt x="1" y="303"/>
                    <a:pt x="1" y="369"/>
                  </a:cubicBezTo>
                  <a:lnTo>
                    <a:pt x="1" y="475"/>
                  </a:lnTo>
                  <a:cubicBezTo>
                    <a:pt x="1" y="527"/>
                    <a:pt x="1" y="580"/>
                    <a:pt x="27" y="620"/>
                  </a:cubicBezTo>
                  <a:cubicBezTo>
                    <a:pt x="40" y="659"/>
                    <a:pt x="67" y="699"/>
                    <a:pt x="106" y="738"/>
                  </a:cubicBezTo>
                  <a:cubicBezTo>
                    <a:pt x="133" y="778"/>
                    <a:pt x="172" y="791"/>
                    <a:pt x="225" y="817"/>
                  </a:cubicBezTo>
                  <a:cubicBezTo>
                    <a:pt x="265" y="831"/>
                    <a:pt x="317" y="844"/>
                    <a:pt x="370" y="844"/>
                  </a:cubicBezTo>
                  <a:cubicBezTo>
                    <a:pt x="396" y="844"/>
                    <a:pt x="436" y="831"/>
                    <a:pt x="462" y="831"/>
                  </a:cubicBezTo>
                  <a:cubicBezTo>
                    <a:pt x="528" y="817"/>
                    <a:pt x="581" y="778"/>
                    <a:pt x="620" y="738"/>
                  </a:cubicBezTo>
                  <a:cubicBezTo>
                    <a:pt x="647" y="712"/>
                    <a:pt x="660" y="686"/>
                    <a:pt x="686" y="659"/>
                  </a:cubicBezTo>
                  <a:cubicBezTo>
                    <a:pt x="713" y="606"/>
                    <a:pt x="726" y="541"/>
                    <a:pt x="726" y="475"/>
                  </a:cubicBezTo>
                  <a:lnTo>
                    <a:pt x="726" y="369"/>
                  </a:lnTo>
                  <a:cubicBezTo>
                    <a:pt x="739" y="317"/>
                    <a:pt x="726" y="277"/>
                    <a:pt x="699" y="224"/>
                  </a:cubicBezTo>
                  <a:cubicBezTo>
                    <a:pt x="686" y="185"/>
                    <a:pt x="660" y="145"/>
                    <a:pt x="620" y="106"/>
                  </a:cubicBezTo>
                  <a:cubicBezTo>
                    <a:pt x="594" y="79"/>
                    <a:pt x="554" y="53"/>
                    <a:pt x="502" y="40"/>
                  </a:cubicBezTo>
                  <a:cubicBezTo>
                    <a:pt x="462" y="14"/>
                    <a:pt x="409" y="0"/>
                    <a:pt x="37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60"/>
            <p:cNvSpPr/>
            <p:nvPr/>
          </p:nvSpPr>
          <p:spPr>
            <a:xfrm>
              <a:off x="2578817" y="5950441"/>
              <a:ext cx="20843" cy="22677"/>
            </a:xfrm>
            <a:custGeom>
              <a:avLst/>
              <a:gdLst/>
              <a:ahLst/>
              <a:cxnLst/>
              <a:rect l="l" t="t" r="r" b="b"/>
              <a:pathLst>
                <a:path w="739" h="804" extrusionOk="0">
                  <a:moveTo>
                    <a:pt x="370" y="0"/>
                  </a:moveTo>
                  <a:cubicBezTo>
                    <a:pt x="343" y="13"/>
                    <a:pt x="304" y="13"/>
                    <a:pt x="278" y="13"/>
                  </a:cubicBezTo>
                  <a:cubicBezTo>
                    <a:pt x="212" y="40"/>
                    <a:pt x="159" y="66"/>
                    <a:pt x="106" y="106"/>
                  </a:cubicBezTo>
                  <a:cubicBezTo>
                    <a:pt x="93" y="132"/>
                    <a:pt x="67" y="158"/>
                    <a:pt x="54" y="185"/>
                  </a:cubicBezTo>
                  <a:cubicBezTo>
                    <a:pt x="14" y="237"/>
                    <a:pt x="1" y="303"/>
                    <a:pt x="1" y="369"/>
                  </a:cubicBezTo>
                  <a:lnTo>
                    <a:pt x="1" y="435"/>
                  </a:lnTo>
                  <a:cubicBezTo>
                    <a:pt x="1" y="488"/>
                    <a:pt x="14" y="540"/>
                    <a:pt x="40" y="580"/>
                  </a:cubicBezTo>
                  <a:cubicBezTo>
                    <a:pt x="54" y="620"/>
                    <a:pt x="80" y="659"/>
                    <a:pt x="106" y="699"/>
                  </a:cubicBezTo>
                  <a:cubicBezTo>
                    <a:pt x="146" y="738"/>
                    <a:pt x="185" y="764"/>
                    <a:pt x="225" y="778"/>
                  </a:cubicBezTo>
                  <a:cubicBezTo>
                    <a:pt x="278" y="791"/>
                    <a:pt x="317" y="804"/>
                    <a:pt x="370" y="804"/>
                  </a:cubicBezTo>
                  <a:lnTo>
                    <a:pt x="462" y="791"/>
                  </a:lnTo>
                  <a:cubicBezTo>
                    <a:pt x="528" y="778"/>
                    <a:pt x="581" y="738"/>
                    <a:pt x="633" y="699"/>
                  </a:cubicBezTo>
                  <a:cubicBezTo>
                    <a:pt x="647" y="672"/>
                    <a:pt x="673" y="646"/>
                    <a:pt x="686" y="620"/>
                  </a:cubicBezTo>
                  <a:cubicBezTo>
                    <a:pt x="726" y="567"/>
                    <a:pt x="739" y="501"/>
                    <a:pt x="739" y="435"/>
                  </a:cubicBezTo>
                  <a:lnTo>
                    <a:pt x="739" y="369"/>
                  </a:lnTo>
                  <a:cubicBezTo>
                    <a:pt x="739" y="316"/>
                    <a:pt x="726" y="277"/>
                    <a:pt x="712" y="224"/>
                  </a:cubicBezTo>
                  <a:cubicBezTo>
                    <a:pt x="686" y="185"/>
                    <a:pt x="660" y="145"/>
                    <a:pt x="633" y="106"/>
                  </a:cubicBezTo>
                  <a:cubicBezTo>
                    <a:pt x="594" y="79"/>
                    <a:pt x="554" y="53"/>
                    <a:pt x="515" y="40"/>
                  </a:cubicBezTo>
                  <a:cubicBezTo>
                    <a:pt x="462" y="13"/>
                    <a:pt x="423" y="0"/>
                    <a:pt x="370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60"/>
            <p:cNvSpPr/>
            <p:nvPr/>
          </p:nvSpPr>
          <p:spPr>
            <a:xfrm>
              <a:off x="224687" y="5438661"/>
              <a:ext cx="23833" cy="20843"/>
            </a:xfrm>
            <a:custGeom>
              <a:avLst/>
              <a:gdLst/>
              <a:ahLst/>
              <a:cxnLst/>
              <a:rect l="l" t="t" r="r" b="b"/>
              <a:pathLst>
                <a:path w="845" h="739" extrusionOk="0">
                  <a:moveTo>
                    <a:pt x="370" y="0"/>
                  </a:moveTo>
                  <a:cubicBezTo>
                    <a:pt x="317" y="0"/>
                    <a:pt x="264" y="13"/>
                    <a:pt x="225" y="27"/>
                  </a:cubicBezTo>
                  <a:cubicBezTo>
                    <a:pt x="172" y="53"/>
                    <a:pt x="133" y="79"/>
                    <a:pt x="106" y="106"/>
                  </a:cubicBezTo>
                  <a:cubicBezTo>
                    <a:pt x="67" y="145"/>
                    <a:pt x="40" y="185"/>
                    <a:pt x="27" y="224"/>
                  </a:cubicBezTo>
                  <a:cubicBezTo>
                    <a:pt x="1" y="277"/>
                    <a:pt x="1" y="316"/>
                    <a:pt x="1" y="369"/>
                  </a:cubicBezTo>
                  <a:cubicBezTo>
                    <a:pt x="1" y="395"/>
                    <a:pt x="1" y="435"/>
                    <a:pt x="14" y="461"/>
                  </a:cubicBezTo>
                  <a:cubicBezTo>
                    <a:pt x="27" y="527"/>
                    <a:pt x="67" y="580"/>
                    <a:pt x="106" y="633"/>
                  </a:cubicBezTo>
                  <a:cubicBezTo>
                    <a:pt x="133" y="646"/>
                    <a:pt x="159" y="672"/>
                    <a:pt x="185" y="685"/>
                  </a:cubicBezTo>
                  <a:cubicBezTo>
                    <a:pt x="238" y="725"/>
                    <a:pt x="304" y="738"/>
                    <a:pt x="370" y="738"/>
                  </a:cubicBezTo>
                  <a:lnTo>
                    <a:pt x="475" y="738"/>
                  </a:lnTo>
                  <a:cubicBezTo>
                    <a:pt x="528" y="738"/>
                    <a:pt x="567" y="725"/>
                    <a:pt x="607" y="699"/>
                  </a:cubicBezTo>
                  <a:cubicBezTo>
                    <a:pt x="660" y="685"/>
                    <a:pt x="699" y="659"/>
                    <a:pt x="725" y="633"/>
                  </a:cubicBezTo>
                  <a:cubicBezTo>
                    <a:pt x="765" y="593"/>
                    <a:pt x="791" y="554"/>
                    <a:pt x="805" y="514"/>
                  </a:cubicBezTo>
                  <a:cubicBezTo>
                    <a:pt x="831" y="461"/>
                    <a:pt x="844" y="422"/>
                    <a:pt x="844" y="369"/>
                  </a:cubicBezTo>
                  <a:cubicBezTo>
                    <a:pt x="831" y="330"/>
                    <a:pt x="831" y="303"/>
                    <a:pt x="831" y="277"/>
                  </a:cubicBezTo>
                  <a:cubicBezTo>
                    <a:pt x="805" y="211"/>
                    <a:pt x="778" y="158"/>
                    <a:pt x="725" y="106"/>
                  </a:cubicBezTo>
                  <a:cubicBezTo>
                    <a:pt x="712" y="92"/>
                    <a:pt x="686" y="66"/>
                    <a:pt x="660" y="53"/>
                  </a:cubicBezTo>
                  <a:cubicBezTo>
                    <a:pt x="594" y="13"/>
                    <a:pt x="541" y="0"/>
                    <a:pt x="475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60"/>
            <p:cNvSpPr/>
            <p:nvPr/>
          </p:nvSpPr>
          <p:spPr>
            <a:xfrm>
              <a:off x="890720" y="5671691"/>
              <a:ext cx="26795" cy="20843"/>
            </a:xfrm>
            <a:custGeom>
              <a:avLst/>
              <a:gdLst/>
              <a:ahLst/>
              <a:cxnLst/>
              <a:rect l="l" t="t" r="r" b="b"/>
              <a:pathLst>
                <a:path w="950" h="739" extrusionOk="0">
                  <a:moveTo>
                    <a:pt x="475" y="0"/>
                  </a:moveTo>
                  <a:cubicBezTo>
                    <a:pt x="0" y="0"/>
                    <a:pt x="0" y="738"/>
                    <a:pt x="475" y="738"/>
                  </a:cubicBezTo>
                  <a:cubicBezTo>
                    <a:pt x="949" y="738"/>
                    <a:pt x="949" y="0"/>
                    <a:pt x="475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60"/>
            <p:cNvSpPr/>
            <p:nvPr/>
          </p:nvSpPr>
          <p:spPr>
            <a:xfrm>
              <a:off x="855041" y="5465400"/>
              <a:ext cx="26428" cy="20843"/>
            </a:xfrm>
            <a:custGeom>
              <a:avLst/>
              <a:gdLst/>
              <a:ahLst/>
              <a:cxnLst/>
              <a:rect l="l" t="t" r="r" b="b"/>
              <a:pathLst>
                <a:path w="937" h="739" extrusionOk="0">
                  <a:moveTo>
                    <a:pt x="462" y="1"/>
                  </a:moveTo>
                  <a:cubicBezTo>
                    <a:pt x="0" y="1"/>
                    <a:pt x="0" y="739"/>
                    <a:pt x="462" y="739"/>
                  </a:cubicBezTo>
                  <a:cubicBezTo>
                    <a:pt x="936" y="739"/>
                    <a:pt x="936" y="1"/>
                    <a:pt x="462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60"/>
            <p:cNvSpPr/>
            <p:nvPr/>
          </p:nvSpPr>
          <p:spPr>
            <a:xfrm>
              <a:off x="126195" y="5635645"/>
              <a:ext cx="26428" cy="20815"/>
            </a:xfrm>
            <a:custGeom>
              <a:avLst/>
              <a:gdLst/>
              <a:ahLst/>
              <a:cxnLst/>
              <a:rect l="l" t="t" r="r" b="b"/>
              <a:pathLst>
                <a:path w="937" h="738" extrusionOk="0">
                  <a:moveTo>
                    <a:pt x="475" y="0"/>
                  </a:moveTo>
                  <a:cubicBezTo>
                    <a:pt x="1" y="0"/>
                    <a:pt x="1" y="738"/>
                    <a:pt x="475" y="738"/>
                  </a:cubicBezTo>
                  <a:cubicBezTo>
                    <a:pt x="936" y="738"/>
                    <a:pt x="936" y="0"/>
                    <a:pt x="475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60"/>
            <p:cNvSpPr/>
            <p:nvPr/>
          </p:nvSpPr>
          <p:spPr>
            <a:xfrm>
              <a:off x="1022296" y="5964543"/>
              <a:ext cx="26767" cy="20477"/>
            </a:xfrm>
            <a:custGeom>
              <a:avLst/>
              <a:gdLst/>
              <a:ahLst/>
              <a:cxnLst/>
              <a:rect l="l" t="t" r="r" b="b"/>
              <a:pathLst>
                <a:path w="949" h="726" extrusionOk="0">
                  <a:moveTo>
                    <a:pt x="475" y="1"/>
                  </a:moveTo>
                  <a:cubicBezTo>
                    <a:pt x="0" y="1"/>
                    <a:pt x="0" y="726"/>
                    <a:pt x="475" y="726"/>
                  </a:cubicBezTo>
                  <a:cubicBezTo>
                    <a:pt x="936" y="726"/>
                    <a:pt x="949" y="1"/>
                    <a:pt x="475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60"/>
            <p:cNvSpPr/>
            <p:nvPr/>
          </p:nvSpPr>
          <p:spPr>
            <a:xfrm>
              <a:off x="1198465" y="6122520"/>
              <a:ext cx="26795" cy="20843"/>
            </a:xfrm>
            <a:custGeom>
              <a:avLst/>
              <a:gdLst/>
              <a:ahLst/>
              <a:cxnLst/>
              <a:rect l="l" t="t" r="r" b="b"/>
              <a:pathLst>
                <a:path w="950" h="739" extrusionOk="0">
                  <a:moveTo>
                    <a:pt x="475" y="0"/>
                  </a:moveTo>
                  <a:cubicBezTo>
                    <a:pt x="0" y="0"/>
                    <a:pt x="0" y="738"/>
                    <a:pt x="475" y="738"/>
                  </a:cubicBezTo>
                  <a:cubicBezTo>
                    <a:pt x="949" y="738"/>
                    <a:pt x="949" y="0"/>
                    <a:pt x="475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60"/>
            <p:cNvSpPr/>
            <p:nvPr/>
          </p:nvSpPr>
          <p:spPr>
            <a:xfrm>
              <a:off x="1404361" y="6182343"/>
              <a:ext cx="20843" cy="22705"/>
            </a:xfrm>
            <a:custGeom>
              <a:avLst/>
              <a:gdLst/>
              <a:ahLst/>
              <a:cxnLst/>
              <a:rect l="l" t="t" r="r" b="b"/>
              <a:pathLst>
                <a:path w="739" h="805" extrusionOk="0">
                  <a:moveTo>
                    <a:pt x="369" y="1"/>
                  </a:moveTo>
                  <a:cubicBezTo>
                    <a:pt x="343" y="14"/>
                    <a:pt x="304" y="14"/>
                    <a:pt x="277" y="14"/>
                  </a:cubicBezTo>
                  <a:cubicBezTo>
                    <a:pt x="211" y="40"/>
                    <a:pt x="159" y="67"/>
                    <a:pt x="106" y="106"/>
                  </a:cubicBezTo>
                  <a:cubicBezTo>
                    <a:pt x="93" y="133"/>
                    <a:pt x="80" y="159"/>
                    <a:pt x="53" y="185"/>
                  </a:cubicBezTo>
                  <a:cubicBezTo>
                    <a:pt x="27" y="238"/>
                    <a:pt x="1" y="304"/>
                    <a:pt x="1" y="370"/>
                  </a:cubicBezTo>
                  <a:lnTo>
                    <a:pt x="1" y="436"/>
                  </a:lnTo>
                  <a:cubicBezTo>
                    <a:pt x="1" y="488"/>
                    <a:pt x="14" y="541"/>
                    <a:pt x="40" y="581"/>
                  </a:cubicBezTo>
                  <a:cubicBezTo>
                    <a:pt x="53" y="620"/>
                    <a:pt x="80" y="660"/>
                    <a:pt x="106" y="699"/>
                  </a:cubicBezTo>
                  <a:cubicBezTo>
                    <a:pt x="145" y="739"/>
                    <a:pt x="185" y="752"/>
                    <a:pt x="225" y="778"/>
                  </a:cubicBezTo>
                  <a:cubicBezTo>
                    <a:pt x="277" y="791"/>
                    <a:pt x="317" y="805"/>
                    <a:pt x="369" y="805"/>
                  </a:cubicBezTo>
                  <a:cubicBezTo>
                    <a:pt x="409" y="805"/>
                    <a:pt x="435" y="791"/>
                    <a:pt x="475" y="791"/>
                  </a:cubicBezTo>
                  <a:cubicBezTo>
                    <a:pt x="528" y="778"/>
                    <a:pt x="580" y="739"/>
                    <a:pt x="633" y="699"/>
                  </a:cubicBezTo>
                  <a:cubicBezTo>
                    <a:pt x="646" y="673"/>
                    <a:pt x="673" y="646"/>
                    <a:pt x="686" y="620"/>
                  </a:cubicBezTo>
                  <a:cubicBezTo>
                    <a:pt x="725" y="567"/>
                    <a:pt x="738" y="501"/>
                    <a:pt x="738" y="436"/>
                  </a:cubicBezTo>
                  <a:lnTo>
                    <a:pt x="738" y="370"/>
                  </a:lnTo>
                  <a:cubicBezTo>
                    <a:pt x="738" y="317"/>
                    <a:pt x="725" y="277"/>
                    <a:pt x="712" y="225"/>
                  </a:cubicBezTo>
                  <a:cubicBezTo>
                    <a:pt x="699" y="185"/>
                    <a:pt x="673" y="146"/>
                    <a:pt x="633" y="106"/>
                  </a:cubicBezTo>
                  <a:cubicBezTo>
                    <a:pt x="594" y="80"/>
                    <a:pt x="554" y="53"/>
                    <a:pt x="514" y="40"/>
                  </a:cubicBezTo>
                  <a:cubicBezTo>
                    <a:pt x="475" y="14"/>
                    <a:pt x="422" y="1"/>
                    <a:pt x="369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60"/>
            <p:cNvSpPr/>
            <p:nvPr/>
          </p:nvSpPr>
          <p:spPr>
            <a:xfrm>
              <a:off x="1601712" y="6161527"/>
              <a:ext cx="23833" cy="23833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370" y="1"/>
                  </a:moveTo>
                  <a:cubicBezTo>
                    <a:pt x="317" y="1"/>
                    <a:pt x="264" y="14"/>
                    <a:pt x="225" y="27"/>
                  </a:cubicBezTo>
                  <a:cubicBezTo>
                    <a:pt x="172" y="40"/>
                    <a:pt x="132" y="67"/>
                    <a:pt x="106" y="106"/>
                  </a:cubicBezTo>
                  <a:lnTo>
                    <a:pt x="53" y="185"/>
                  </a:lnTo>
                  <a:cubicBezTo>
                    <a:pt x="14" y="238"/>
                    <a:pt x="1" y="304"/>
                    <a:pt x="1" y="370"/>
                  </a:cubicBezTo>
                  <a:cubicBezTo>
                    <a:pt x="1" y="396"/>
                    <a:pt x="1" y="436"/>
                    <a:pt x="14" y="462"/>
                  </a:cubicBezTo>
                  <a:cubicBezTo>
                    <a:pt x="27" y="528"/>
                    <a:pt x="53" y="581"/>
                    <a:pt x="106" y="633"/>
                  </a:cubicBezTo>
                  <a:lnTo>
                    <a:pt x="212" y="739"/>
                  </a:lnTo>
                  <a:cubicBezTo>
                    <a:pt x="238" y="765"/>
                    <a:pt x="277" y="791"/>
                    <a:pt x="330" y="805"/>
                  </a:cubicBezTo>
                  <a:cubicBezTo>
                    <a:pt x="370" y="831"/>
                    <a:pt x="422" y="844"/>
                    <a:pt x="475" y="844"/>
                  </a:cubicBezTo>
                  <a:cubicBezTo>
                    <a:pt x="528" y="844"/>
                    <a:pt x="567" y="831"/>
                    <a:pt x="607" y="805"/>
                  </a:cubicBezTo>
                  <a:cubicBezTo>
                    <a:pt x="660" y="791"/>
                    <a:pt x="699" y="765"/>
                    <a:pt x="725" y="739"/>
                  </a:cubicBezTo>
                  <a:cubicBezTo>
                    <a:pt x="752" y="712"/>
                    <a:pt x="765" y="686"/>
                    <a:pt x="791" y="660"/>
                  </a:cubicBezTo>
                  <a:cubicBezTo>
                    <a:pt x="818" y="607"/>
                    <a:pt x="844" y="541"/>
                    <a:pt x="844" y="475"/>
                  </a:cubicBezTo>
                  <a:cubicBezTo>
                    <a:pt x="831" y="436"/>
                    <a:pt x="831" y="409"/>
                    <a:pt x="831" y="370"/>
                  </a:cubicBezTo>
                  <a:cubicBezTo>
                    <a:pt x="804" y="317"/>
                    <a:pt x="778" y="264"/>
                    <a:pt x="725" y="212"/>
                  </a:cubicBezTo>
                  <a:lnTo>
                    <a:pt x="620" y="106"/>
                  </a:lnTo>
                  <a:cubicBezTo>
                    <a:pt x="594" y="67"/>
                    <a:pt x="554" y="40"/>
                    <a:pt x="501" y="27"/>
                  </a:cubicBezTo>
                  <a:cubicBezTo>
                    <a:pt x="462" y="14"/>
                    <a:pt x="409" y="1"/>
                    <a:pt x="370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60"/>
            <p:cNvSpPr/>
            <p:nvPr/>
          </p:nvSpPr>
          <p:spPr>
            <a:xfrm>
              <a:off x="1837364" y="6212296"/>
              <a:ext cx="21210" cy="22479"/>
            </a:xfrm>
            <a:custGeom>
              <a:avLst/>
              <a:gdLst/>
              <a:ahLst/>
              <a:cxnLst/>
              <a:rect l="l" t="t" r="r" b="b"/>
              <a:pathLst>
                <a:path w="752" h="797" extrusionOk="0">
                  <a:moveTo>
                    <a:pt x="416" y="1"/>
                  </a:moveTo>
                  <a:cubicBezTo>
                    <a:pt x="404" y="1"/>
                    <a:pt x="393" y="3"/>
                    <a:pt x="382" y="6"/>
                  </a:cubicBezTo>
                  <a:cubicBezTo>
                    <a:pt x="343" y="6"/>
                    <a:pt x="316" y="6"/>
                    <a:pt x="277" y="19"/>
                  </a:cubicBezTo>
                  <a:cubicBezTo>
                    <a:pt x="211" y="32"/>
                    <a:pt x="158" y="59"/>
                    <a:pt x="119" y="112"/>
                  </a:cubicBezTo>
                  <a:cubicBezTo>
                    <a:pt x="92" y="138"/>
                    <a:pt x="79" y="164"/>
                    <a:pt x="53" y="177"/>
                  </a:cubicBezTo>
                  <a:cubicBezTo>
                    <a:pt x="26" y="243"/>
                    <a:pt x="13" y="296"/>
                    <a:pt x="13" y="362"/>
                  </a:cubicBezTo>
                  <a:lnTo>
                    <a:pt x="13" y="428"/>
                  </a:lnTo>
                  <a:cubicBezTo>
                    <a:pt x="0" y="480"/>
                    <a:pt x="13" y="533"/>
                    <a:pt x="40" y="573"/>
                  </a:cubicBezTo>
                  <a:cubicBezTo>
                    <a:pt x="53" y="625"/>
                    <a:pt x="79" y="665"/>
                    <a:pt x="119" y="691"/>
                  </a:cubicBezTo>
                  <a:cubicBezTo>
                    <a:pt x="145" y="731"/>
                    <a:pt x="185" y="757"/>
                    <a:pt x="237" y="770"/>
                  </a:cubicBezTo>
                  <a:cubicBezTo>
                    <a:pt x="277" y="797"/>
                    <a:pt x="330" y="797"/>
                    <a:pt x="382" y="797"/>
                  </a:cubicBezTo>
                  <a:cubicBezTo>
                    <a:pt x="409" y="797"/>
                    <a:pt x="435" y="797"/>
                    <a:pt x="474" y="784"/>
                  </a:cubicBezTo>
                  <a:cubicBezTo>
                    <a:pt x="540" y="770"/>
                    <a:pt x="593" y="744"/>
                    <a:pt x="633" y="691"/>
                  </a:cubicBezTo>
                  <a:cubicBezTo>
                    <a:pt x="659" y="665"/>
                    <a:pt x="672" y="639"/>
                    <a:pt x="698" y="625"/>
                  </a:cubicBezTo>
                  <a:cubicBezTo>
                    <a:pt x="725" y="560"/>
                    <a:pt x="738" y="494"/>
                    <a:pt x="738" y="428"/>
                  </a:cubicBezTo>
                  <a:lnTo>
                    <a:pt x="738" y="362"/>
                  </a:lnTo>
                  <a:cubicBezTo>
                    <a:pt x="751" y="322"/>
                    <a:pt x="738" y="270"/>
                    <a:pt x="712" y="230"/>
                  </a:cubicBezTo>
                  <a:cubicBezTo>
                    <a:pt x="698" y="177"/>
                    <a:pt x="672" y="138"/>
                    <a:pt x="633" y="112"/>
                  </a:cubicBezTo>
                  <a:cubicBezTo>
                    <a:pt x="606" y="72"/>
                    <a:pt x="567" y="46"/>
                    <a:pt x="514" y="32"/>
                  </a:cubicBezTo>
                  <a:cubicBezTo>
                    <a:pt x="485" y="13"/>
                    <a:pt x="449" y="1"/>
                    <a:pt x="416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60"/>
            <p:cNvSpPr/>
            <p:nvPr/>
          </p:nvSpPr>
          <p:spPr>
            <a:xfrm>
              <a:off x="2003492" y="6149653"/>
              <a:ext cx="21943" cy="23438"/>
            </a:xfrm>
            <a:custGeom>
              <a:avLst/>
              <a:gdLst/>
              <a:ahLst/>
              <a:cxnLst/>
              <a:rect l="l" t="t" r="r" b="b"/>
              <a:pathLst>
                <a:path w="778" h="831" extrusionOk="0">
                  <a:moveTo>
                    <a:pt x="396" y="0"/>
                  </a:moveTo>
                  <a:cubicBezTo>
                    <a:pt x="382" y="0"/>
                    <a:pt x="303" y="13"/>
                    <a:pt x="290" y="13"/>
                  </a:cubicBezTo>
                  <a:cubicBezTo>
                    <a:pt x="290" y="27"/>
                    <a:pt x="198" y="53"/>
                    <a:pt x="198" y="53"/>
                  </a:cubicBezTo>
                  <a:cubicBezTo>
                    <a:pt x="185" y="66"/>
                    <a:pt x="132" y="119"/>
                    <a:pt x="119" y="119"/>
                  </a:cubicBezTo>
                  <a:cubicBezTo>
                    <a:pt x="93" y="145"/>
                    <a:pt x="79" y="171"/>
                    <a:pt x="53" y="198"/>
                  </a:cubicBezTo>
                  <a:cubicBezTo>
                    <a:pt x="40" y="237"/>
                    <a:pt x="27" y="264"/>
                    <a:pt x="14" y="290"/>
                  </a:cubicBezTo>
                  <a:cubicBezTo>
                    <a:pt x="14" y="290"/>
                    <a:pt x="14" y="303"/>
                    <a:pt x="14" y="303"/>
                  </a:cubicBezTo>
                  <a:cubicBezTo>
                    <a:pt x="14" y="316"/>
                    <a:pt x="14" y="343"/>
                    <a:pt x="0" y="356"/>
                  </a:cubicBezTo>
                  <a:cubicBezTo>
                    <a:pt x="0" y="369"/>
                    <a:pt x="0" y="395"/>
                    <a:pt x="0" y="40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48"/>
                    <a:pt x="14" y="501"/>
                    <a:pt x="14" y="527"/>
                  </a:cubicBezTo>
                  <a:cubicBezTo>
                    <a:pt x="14" y="527"/>
                    <a:pt x="14" y="540"/>
                    <a:pt x="14" y="540"/>
                  </a:cubicBezTo>
                  <a:cubicBezTo>
                    <a:pt x="14" y="540"/>
                    <a:pt x="53" y="619"/>
                    <a:pt x="53" y="633"/>
                  </a:cubicBezTo>
                  <a:cubicBezTo>
                    <a:pt x="53" y="633"/>
                    <a:pt x="119" y="712"/>
                    <a:pt x="119" y="712"/>
                  </a:cubicBezTo>
                  <a:cubicBezTo>
                    <a:pt x="185" y="778"/>
                    <a:pt x="185" y="764"/>
                    <a:pt x="238" y="791"/>
                  </a:cubicBezTo>
                  <a:cubicBezTo>
                    <a:pt x="303" y="817"/>
                    <a:pt x="303" y="830"/>
                    <a:pt x="396" y="830"/>
                  </a:cubicBezTo>
                  <a:cubicBezTo>
                    <a:pt x="409" y="830"/>
                    <a:pt x="462" y="817"/>
                    <a:pt x="448" y="817"/>
                  </a:cubicBezTo>
                  <a:lnTo>
                    <a:pt x="501" y="817"/>
                  </a:lnTo>
                  <a:cubicBezTo>
                    <a:pt x="514" y="804"/>
                    <a:pt x="580" y="778"/>
                    <a:pt x="593" y="778"/>
                  </a:cubicBezTo>
                  <a:cubicBezTo>
                    <a:pt x="633" y="751"/>
                    <a:pt x="672" y="725"/>
                    <a:pt x="699" y="672"/>
                  </a:cubicBezTo>
                  <a:cubicBezTo>
                    <a:pt x="725" y="646"/>
                    <a:pt x="751" y="606"/>
                    <a:pt x="765" y="554"/>
                  </a:cubicBezTo>
                  <a:cubicBezTo>
                    <a:pt x="778" y="514"/>
                    <a:pt x="778" y="461"/>
                    <a:pt x="765" y="422"/>
                  </a:cubicBezTo>
                  <a:cubicBezTo>
                    <a:pt x="778" y="369"/>
                    <a:pt x="778" y="330"/>
                    <a:pt x="765" y="277"/>
                  </a:cubicBezTo>
                  <a:cubicBezTo>
                    <a:pt x="751" y="251"/>
                    <a:pt x="738" y="224"/>
                    <a:pt x="725" y="198"/>
                  </a:cubicBezTo>
                  <a:cubicBezTo>
                    <a:pt x="699" y="132"/>
                    <a:pt x="646" y="92"/>
                    <a:pt x="593" y="66"/>
                  </a:cubicBezTo>
                  <a:cubicBezTo>
                    <a:pt x="593" y="66"/>
                    <a:pt x="593" y="53"/>
                    <a:pt x="593" y="53"/>
                  </a:cubicBezTo>
                  <a:cubicBezTo>
                    <a:pt x="580" y="53"/>
                    <a:pt x="514" y="27"/>
                    <a:pt x="501" y="27"/>
                  </a:cubicBezTo>
                  <a:cubicBezTo>
                    <a:pt x="501" y="13"/>
                    <a:pt x="501" y="13"/>
                    <a:pt x="501" y="13"/>
                  </a:cubicBezTo>
                  <a:lnTo>
                    <a:pt x="488" y="13"/>
                  </a:lnTo>
                  <a:cubicBezTo>
                    <a:pt x="488" y="13"/>
                    <a:pt x="396" y="0"/>
                    <a:pt x="396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60"/>
            <p:cNvSpPr/>
            <p:nvPr/>
          </p:nvSpPr>
          <p:spPr>
            <a:xfrm>
              <a:off x="2109402" y="5961215"/>
              <a:ext cx="20843" cy="23805"/>
            </a:xfrm>
            <a:custGeom>
              <a:avLst/>
              <a:gdLst/>
              <a:ahLst/>
              <a:cxnLst/>
              <a:rect l="l" t="t" r="r" b="b"/>
              <a:pathLst>
                <a:path w="739" h="844" extrusionOk="0">
                  <a:moveTo>
                    <a:pt x="370" y="0"/>
                  </a:moveTo>
                  <a:cubicBezTo>
                    <a:pt x="330" y="13"/>
                    <a:pt x="304" y="13"/>
                    <a:pt x="264" y="13"/>
                  </a:cubicBezTo>
                  <a:cubicBezTo>
                    <a:pt x="212" y="40"/>
                    <a:pt x="159" y="66"/>
                    <a:pt x="106" y="119"/>
                  </a:cubicBezTo>
                  <a:cubicBezTo>
                    <a:pt x="93" y="145"/>
                    <a:pt x="67" y="158"/>
                    <a:pt x="54" y="185"/>
                  </a:cubicBezTo>
                  <a:cubicBezTo>
                    <a:pt x="14" y="251"/>
                    <a:pt x="1" y="303"/>
                    <a:pt x="1" y="369"/>
                  </a:cubicBezTo>
                  <a:lnTo>
                    <a:pt x="1" y="475"/>
                  </a:lnTo>
                  <a:cubicBezTo>
                    <a:pt x="1" y="527"/>
                    <a:pt x="14" y="580"/>
                    <a:pt x="27" y="620"/>
                  </a:cubicBezTo>
                  <a:cubicBezTo>
                    <a:pt x="40" y="672"/>
                    <a:pt x="67" y="712"/>
                    <a:pt x="106" y="738"/>
                  </a:cubicBezTo>
                  <a:cubicBezTo>
                    <a:pt x="146" y="778"/>
                    <a:pt x="185" y="804"/>
                    <a:pt x="225" y="817"/>
                  </a:cubicBezTo>
                  <a:cubicBezTo>
                    <a:pt x="264" y="844"/>
                    <a:pt x="317" y="844"/>
                    <a:pt x="370" y="844"/>
                  </a:cubicBezTo>
                  <a:cubicBezTo>
                    <a:pt x="396" y="844"/>
                    <a:pt x="436" y="844"/>
                    <a:pt x="462" y="830"/>
                  </a:cubicBezTo>
                  <a:cubicBezTo>
                    <a:pt x="528" y="817"/>
                    <a:pt x="581" y="791"/>
                    <a:pt x="633" y="738"/>
                  </a:cubicBezTo>
                  <a:cubicBezTo>
                    <a:pt x="647" y="712"/>
                    <a:pt x="673" y="686"/>
                    <a:pt x="686" y="672"/>
                  </a:cubicBezTo>
                  <a:cubicBezTo>
                    <a:pt x="712" y="606"/>
                    <a:pt x="739" y="541"/>
                    <a:pt x="739" y="475"/>
                  </a:cubicBezTo>
                  <a:lnTo>
                    <a:pt x="739" y="369"/>
                  </a:lnTo>
                  <a:cubicBezTo>
                    <a:pt x="739" y="330"/>
                    <a:pt x="726" y="277"/>
                    <a:pt x="699" y="238"/>
                  </a:cubicBezTo>
                  <a:cubicBezTo>
                    <a:pt x="686" y="185"/>
                    <a:pt x="660" y="145"/>
                    <a:pt x="633" y="119"/>
                  </a:cubicBezTo>
                  <a:cubicBezTo>
                    <a:pt x="594" y="79"/>
                    <a:pt x="554" y="53"/>
                    <a:pt x="515" y="40"/>
                  </a:cubicBezTo>
                  <a:cubicBezTo>
                    <a:pt x="462" y="13"/>
                    <a:pt x="423" y="0"/>
                    <a:pt x="370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60"/>
            <p:cNvSpPr/>
            <p:nvPr/>
          </p:nvSpPr>
          <p:spPr>
            <a:xfrm>
              <a:off x="2187078" y="5776134"/>
              <a:ext cx="26795" cy="20815"/>
            </a:xfrm>
            <a:custGeom>
              <a:avLst/>
              <a:gdLst/>
              <a:ahLst/>
              <a:cxnLst/>
              <a:rect l="l" t="t" r="r" b="b"/>
              <a:pathLst>
                <a:path w="950" h="738" extrusionOk="0">
                  <a:moveTo>
                    <a:pt x="475" y="0"/>
                  </a:moveTo>
                  <a:cubicBezTo>
                    <a:pt x="1" y="0"/>
                    <a:pt x="1" y="738"/>
                    <a:pt x="475" y="738"/>
                  </a:cubicBezTo>
                  <a:cubicBezTo>
                    <a:pt x="950" y="738"/>
                    <a:pt x="950" y="0"/>
                    <a:pt x="475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60"/>
            <p:cNvSpPr/>
            <p:nvPr/>
          </p:nvSpPr>
          <p:spPr>
            <a:xfrm>
              <a:off x="2264755" y="5561156"/>
              <a:ext cx="23833" cy="20759"/>
            </a:xfrm>
            <a:custGeom>
              <a:avLst/>
              <a:gdLst/>
              <a:ahLst/>
              <a:cxnLst/>
              <a:rect l="l" t="t" r="r" b="b"/>
              <a:pathLst>
                <a:path w="845" h="736" extrusionOk="0">
                  <a:moveTo>
                    <a:pt x="328" y="0"/>
                  </a:moveTo>
                  <a:cubicBezTo>
                    <a:pt x="290" y="0"/>
                    <a:pt x="254" y="13"/>
                    <a:pt x="225" y="32"/>
                  </a:cubicBezTo>
                  <a:cubicBezTo>
                    <a:pt x="185" y="45"/>
                    <a:pt x="146" y="72"/>
                    <a:pt x="106" y="111"/>
                  </a:cubicBezTo>
                  <a:cubicBezTo>
                    <a:pt x="67" y="137"/>
                    <a:pt x="41" y="177"/>
                    <a:pt x="27" y="230"/>
                  </a:cubicBezTo>
                  <a:cubicBezTo>
                    <a:pt x="14" y="269"/>
                    <a:pt x="1" y="322"/>
                    <a:pt x="1" y="361"/>
                  </a:cubicBezTo>
                  <a:cubicBezTo>
                    <a:pt x="1" y="401"/>
                    <a:pt x="14" y="427"/>
                    <a:pt x="14" y="467"/>
                  </a:cubicBezTo>
                  <a:cubicBezTo>
                    <a:pt x="27" y="533"/>
                    <a:pt x="67" y="585"/>
                    <a:pt x="106" y="625"/>
                  </a:cubicBezTo>
                  <a:cubicBezTo>
                    <a:pt x="133" y="651"/>
                    <a:pt x="159" y="664"/>
                    <a:pt x="185" y="691"/>
                  </a:cubicBezTo>
                  <a:cubicBezTo>
                    <a:pt x="238" y="717"/>
                    <a:pt x="304" y="730"/>
                    <a:pt x="370" y="730"/>
                  </a:cubicBezTo>
                  <a:lnTo>
                    <a:pt x="475" y="730"/>
                  </a:lnTo>
                  <a:cubicBezTo>
                    <a:pt x="490" y="734"/>
                    <a:pt x="503" y="736"/>
                    <a:pt x="515" y="736"/>
                  </a:cubicBezTo>
                  <a:cubicBezTo>
                    <a:pt x="550" y="736"/>
                    <a:pt x="582" y="723"/>
                    <a:pt x="620" y="704"/>
                  </a:cubicBezTo>
                  <a:cubicBezTo>
                    <a:pt x="660" y="691"/>
                    <a:pt x="699" y="664"/>
                    <a:pt x="739" y="625"/>
                  </a:cubicBezTo>
                  <a:cubicBezTo>
                    <a:pt x="765" y="599"/>
                    <a:pt x="792" y="559"/>
                    <a:pt x="805" y="506"/>
                  </a:cubicBezTo>
                  <a:cubicBezTo>
                    <a:pt x="831" y="467"/>
                    <a:pt x="844" y="414"/>
                    <a:pt x="844" y="361"/>
                  </a:cubicBezTo>
                  <a:cubicBezTo>
                    <a:pt x="831" y="335"/>
                    <a:pt x="831" y="309"/>
                    <a:pt x="831" y="269"/>
                  </a:cubicBezTo>
                  <a:cubicBezTo>
                    <a:pt x="805" y="203"/>
                    <a:pt x="778" y="151"/>
                    <a:pt x="739" y="111"/>
                  </a:cubicBezTo>
                  <a:cubicBezTo>
                    <a:pt x="713" y="85"/>
                    <a:pt x="686" y="72"/>
                    <a:pt x="660" y="45"/>
                  </a:cubicBezTo>
                  <a:cubicBezTo>
                    <a:pt x="607" y="19"/>
                    <a:pt x="541" y="6"/>
                    <a:pt x="475" y="6"/>
                  </a:cubicBezTo>
                  <a:lnTo>
                    <a:pt x="370" y="6"/>
                  </a:lnTo>
                  <a:cubicBezTo>
                    <a:pt x="356" y="2"/>
                    <a:pt x="342" y="0"/>
                    <a:pt x="328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60"/>
            <p:cNvSpPr/>
            <p:nvPr/>
          </p:nvSpPr>
          <p:spPr>
            <a:xfrm>
              <a:off x="2372188" y="5420808"/>
              <a:ext cx="23805" cy="23805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369" y="1"/>
                  </a:moveTo>
                  <a:cubicBezTo>
                    <a:pt x="316" y="1"/>
                    <a:pt x="277" y="1"/>
                    <a:pt x="224" y="27"/>
                  </a:cubicBezTo>
                  <a:cubicBezTo>
                    <a:pt x="185" y="40"/>
                    <a:pt x="145" y="67"/>
                    <a:pt x="106" y="106"/>
                  </a:cubicBezTo>
                  <a:lnTo>
                    <a:pt x="53" y="185"/>
                  </a:lnTo>
                  <a:cubicBezTo>
                    <a:pt x="13" y="238"/>
                    <a:pt x="0" y="304"/>
                    <a:pt x="0" y="370"/>
                  </a:cubicBezTo>
                  <a:cubicBezTo>
                    <a:pt x="13" y="396"/>
                    <a:pt x="13" y="436"/>
                    <a:pt x="13" y="462"/>
                  </a:cubicBezTo>
                  <a:cubicBezTo>
                    <a:pt x="40" y="528"/>
                    <a:pt x="66" y="580"/>
                    <a:pt x="106" y="620"/>
                  </a:cubicBezTo>
                  <a:lnTo>
                    <a:pt x="211" y="739"/>
                  </a:lnTo>
                  <a:cubicBezTo>
                    <a:pt x="251" y="765"/>
                    <a:pt x="290" y="791"/>
                    <a:pt x="330" y="804"/>
                  </a:cubicBezTo>
                  <a:cubicBezTo>
                    <a:pt x="382" y="831"/>
                    <a:pt x="422" y="844"/>
                    <a:pt x="475" y="844"/>
                  </a:cubicBezTo>
                  <a:cubicBezTo>
                    <a:pt x="527" y="844"/>
                    <a:pt x="580" y="831"/>
                    <a:pt x="620" y="804"/>
                  </a:cubicBezTo>
                  <a:cubicBezTo>
                    <a:pt x="659" y="791"/>
                    <a:pt x="699" y="765"/>
                    <a:pt x="738" y="739"/>
                  </a:cubicBezTo>
                  <a:cubicBezTo>
                    <a:pt x="751" y="712"/>
                    <a:pt x="778" y="686"/>
                    <a:pt x="791" y="660"/>
                  </a:cubicBezTo>
                  <a:cubicBezTo>
                    <a:pt x="830" y="607"/>
                    <a:pt x="844" y="541"/>
                    <a:pt x="844" y="475"/>
                  </a:cubicBezTo>
                  <a:cubicBezTo>
                    <a:pt x="844" y="436"/>
                    <a:pt x="830" y="409"/>
                    <a:pt x="830" y="370"/>
                  </a:cubicBezTo>
                  <a:cubicBezTo>
                    <a:pt x="817" y="317"/>
                    <a:pt x="778" y="264"/>
                    <a:pt x="738" y="211"/>
                  </a:cubicBezTo>
                  <a:lnTo>
                    <a:pt x="633" y="106"/>
                  </a:lnTo>
                  <a:cubicBezTo>
                    <a:pt x="593" y="67"/>
                    <a:pt x="554" y="40"/>
                    <a:pt x="514" y="27"/>
                  </a:cubicBezTo>
                  <a:cubicBezTo>
                    <a:pt x="475" y="1"/>
                    <a:pt x="422" y="1"/>
                    <a:pt x="369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60"/>
            <p:cNvSpPr/>
            <p:nvPr/>
          </p:nvSpPr>
          <p:spPr>
            <a:xfrm>
              <a:off x="2536454" y="5516338"/>
              <a:ext cx="20843" cy="23805"/>
            </a:xfrm>
            <a:custGeom>
              <a:avLst/>
              <a:gdLst/>
              <a:ahLst/>
              <a:cxnLst/>
              <a:rect l="l" t="t" r="r" b="b"/>
              <a:pathLst>
                <a:path w="739" h="844" extrusionOk="0">
                  <a:moveTo>
                    <a:pt x="370" y="0"/>
                  </a:moveTo>
                  <a:cubicBezTo>
                    <a:pt x="343" y="0"/>
                    <a:pt x="304" y="13"/>
                    <a:pt x="277" y="13"/>
                  </a:cubicBezTo>
                  <a:cubicBezTo>
                    <a:pt x="211" y="27"/>
                    <a:pt x="159" y="66"/>
                    <a:pt x="106" y="106"/>
                  </a:cubicBezTo>
                  <a:cubicBezTo>
                    <a:pt x="93" y="132"/>
                    <a:pt x="67" y="158"/>
                    <a:pt x="53" y="185"/>
                  </a:cubicBezTo>
                  <a:cubicBezTo>
                    <a:pt x="27" y="237"/>
                    <a:pt x="1" y="303"/>
                    <a:pt x="1" y="369"/>
                  </a:cubicBezTo>
                  <a:lnTo>
                    <a:pt x="1" y="475"/>
                  </a:lnTo>
                  <a:cubicBezTo>
                    <a:pt x="1" y="527"/>
                    <a:pt x="14" y="567"/>
                    <a:pt x="40" y="620"/>
                  </a:cubicBezTo>
                  <a:cubicBezTo>
                    <a:pt x="53" y="659"/>
                    <a:pt x="80" y="699"/>
                    <a:pt x="106" y="738"/>
                  </a:cubicBezTo>
                  <a:cubicBezTo>
                    <a:pt x="146" y="764"/>
                    <a:pt x="185" y="791"/>
                    <a:pt x="225" y="804"/>
                  </a:cubicBezTo>
                  <a:cubicBezTo>
                    <a:pt x="277" y="830"/>
                    <a:pt x="317" y="844"/>
                    <a:pt x="370" y="844"/>
                  </a:cubicBezTo>
                  <a:cubicBezTo>
                    <a:pt x="409" y="844"/>
                    <a:pt x="435" y="830"/>
                    <a:pt x="475" y="830"/>
                  </a:cubicBezTo>
                  <a:cubicBezTo>
                    <a:pt x="528" y="817"/>
                    <a:pt x="580" y="778"/>
                    <a:pt x="633" y="738"/>
                  </a:cubicBezTo>
                  <a:cubicBezTo>
                    <a:pt x="646" y="712"/>
                    <a:pt x="673" y="685"/>
                    <a:pt x="686" y="659"/>
                  </a:cubicBezTo>
                  <a:cubicBezTo>
                    <a:pt x="725" y="606"/>
                    <a:pt x="739" y="540"/>
                    <a:pt x="739" y="475"/>
                  </a:cubicBezTo>
                  <a:lnTo>
                    <a:pt x="739" y="369"/>
                  </a:lnTo>
                  <a:cubicBezTo>
                    <a:pt x="739" y="316"/>
                    <a:pt x="725" y="264"/>
                    <a:pt x="712" y="224"/>
                  </a:cubicBezTo>
                  <a:cubicBezTo>
                    <a:pt x="699" y="185"/>
                    <a:pt x="673" y="145"/>
                    <a:pt x="633" y="106"/>
                  </a:cubicBezTo>
                  <a:cubicBezTo>
                    <a:pt x="594" y="66"/>
                    <a:pt x="554" y="53"/>
                    <a:pt x="515" y="27"/>
                  </a:cubicBezTo>
                  <a:cubicBezTo>
                    <a:pt x="475" y="13"/>
                    <a:pt x="422" y="0"/>
                    <a:pt x="370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60"/>
            <p:cNvSpPr/>
            <p:nvPr/>
          </p:nvSpPr>
          <p:spPr>
            <a:xfrm>
              <a:off x="2609307" y="5734504"/>
              <a:ext cx="22705" cy="20618"/>
            </a:xfrm>
            <a:custGeom>
              <a:avLst/>
              <a:gdLst/>
              <a:ahLst/>
              <a:cxnLst/>
              <a:rect l="l" t="t" r="r" b="b"/>
              <a:pathLst>
                <a:path w="805" h="731" extrusionOk="0">
                  <a:moveTo>
                    <a:pt x="369" y="0"/>
                  </a:moveTo>
                  <a:cubicBezTo>
                    <a:pt x="317" y="0"/>
                    <a:pt x="277" y="0"/>
                    <a:pt x="224" y="27"/>
                  </a:cubicBezTo>
                  <a:cubicBezTo>
                    <a:pt x="185" y="40"/>
                    <a:pt x="145" y="66"/>
                    <a:pt x="106" y="106"/>
                  </a:cubicBezTo>
                  <a:cubicBezTo>
                    <a:pt x="79" y="132"/>
                    <a:pt x="53" y="172"/>
                    <a:pt x="40" y="224"/>
                  </a:cubicBezTo>
                  <a:cubicBezTo>
                    <a:pt x="14" y="264"/>
                    <a:pt x="0" y="316"/>
                    <a:pt x="0" y="369"/>
                  </a:cubicBezTo>
                  <a:cubicBezTo>
                    <a:pt x="0" y="396"/>
                    <a:pt x="14" y="435"/>
                    <a:pt x="14" y="461"/>
                  </a:cubicBezTo>
                  <a:cubicBezTo>
                    <a:pt x="27" y="527"/>
                    <a:pt x="66" y="580"/>
                    <a:pt x="106" y="620"/>
                  </a:cubicBezTo>
                  <a:cubicBezTo>
                    <a:pt x="132" y="646"/>
                    <a:pt x="158" y="659"/>
                    <a:pt x="185" y="685"/>
                  </a:cubicBezTo>
                  <a:cubicBezTo>
                    <a:pt x="238" y="712"/>
                    <a:pt x="303" y="725"/>
                    <a:pt x="369" y="725"/>
                  </a:cubicBezTo>
                  <a:lnTo>
                    <a:pt x="435" y="725"/>
                  </a:lnTo>
                  <a:cubicBezTo>
                    <a:pt x="449" y="728"/>
                    <a:pt x="463" y="730"/>
                    <a:pt x="475" y="730"/>
                  </a:cubicBezTo>
                  <a:cubicBezTo>
                    <a:pt x="510" y="730"/>
                    <a:pt x="542" y="718"/>
                    <a:pt x="580" y="699"/>
                  </a:cubicBezTo>
                  <a:cubicBezTo>
                    <a:pt x="620" y="685"/>
                    <a:pt x="659" y="659"/>
                    <a:pt x="699" y="620"/>
                  </a:cubicBezTo>
                  <a:cubicBezTo>
                    <a:pt x="725" y="593"/>
                    <a:pt x="751" y="554"/>
                    <a:pt x="778" y="501"/>
                  </a:cubicBezTo>
                  <a:cubicBezTo>
                    <a:pt x="791" y="461"/>
                    <a:pt x="804" y="409"/>
                    <a:pt x="804" y="369"/>
                  </a:cubicBezTo>
                  <a:cubicBezTo>
                    <a:pt x="804" y="330"/>
                    <a:pt x="791" y="303"/>
                    <a:pt x="791" y="264"/>
                  </a:cubicBezTo>
                  <a:cubicBezTo>
                    <a:pt x="778" y="198"/>
                    <a:pt x="738" y="145"/>
                    <a:pt x="699" y="106"/>
                  </a:cubicBezTo>
                  <a:cubicBezTo>
                    <a:pt x="672" y="79"/>
                    <a:pt x="646" y="66"/>
                    <a:pt x="620" y="40"/>
                  </a:cubicBezTo>
                  <a:cubicBezTo>
                    <a:pt x="567" y="13"/>
                    <a:pt x="501" y="0"/>
                    <a:pt x="435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60"/>
            <p:cNvSpPr/>
            <p:nvPr/>
          </p:nvSpPr>
          <p:spPr>
            <a:xfrm>
              <a:off x="2682894" y="5916623"/>
              <a:ext cx="20843" cy="23805"/>
            </a:xfrm>
            <a:custGeom>
              <a:avLst/>
              <a:gdLst/>
              <a:ahLst/>
              <a:cxnLst/>
              <a:rect l="l" t="t" r="r" b="b"/>
              <a:pathLst>
                <a:path w="739" h="844" extrusionOk="0">
                  <a:moveTo>
                    <a:pt x="369" y="0"/>
                  </a:moveTo>
                  <a:cubicBezTo>
                    <a:pt x="330" y="0"/>
                    <a:pt x="304" y="13"/>
                    <a:pt x="277" y="13"/>
                  </a:cubicBezTo>
                  <a:cubicBezTo>
                    <a:pt x="211" y="26"/>
                    <a:pt x="159" y="66"/>
                    <a:pt x="106" y="105"/>
                  </a:cubicBezTo>
                  <a:cubicBezTo>
                    <a:pt x="93" y="132"/>
                    <a:pt x="66" y="158"/>
                    <a:pt x="53" y="185"/>
                  </a:cubicBezTo>
                  <a:cubicBezTo>
                    <a:pt x="14" y="237"/>
                    <a:pt x="0" y="303"/>
                    <a:pt x="0" y="369"/>
                  </a:cubicBezTo>
                  <a:lnTo>
                    <a:pt x="0" y="474"/>
                  </a:lnTo>
                  <a:cubicBezTo>
                    <a:pt x="0" y="527"/>
                    <a:pt x="14" y="567"/>
                    <a:pt x="27" y="619"/>
                  </a:cubicBezTo>
                  <a:cubicBezTo>
                    <a:pt x="53" y="659"/>
                    <a:pt x="66" y="698"/>
                    <a:pt x="106" y="738"/>
                  </a:cubicBezTo>
                  <a:cubicBezTo>
                    <a:pt x="145" y="764"/>
                    <a:pt x="185" y="791"/>
                    <a:pt x="224" y="804"/>
                  </a:cubicBezTo>
                  <a:cubicBezTo>
                    <a:pt x="277" y="830"/>
                    <a:pt x="317" y="843"/>
                    <a:pt x="369" y="843"/>
                  </a:cubicBezTo>
                  <a:cubicBezTo>
                    <a:pt x="396" y="830"/>
                    <a:pt x="435" y="830"/>
                    <a:pt x="462" y="830"/>
                  </a:cubicBezTo>
                  <a:cubicBezTo>
                    <a:pt x="528" y="804"/>
                    <a:pt x="580" y="778"/>
                    <a:pt x="633" y="738"/>
                  </a:cubicBezTo>
                  <a:cubicBezTo>
                    <a:pt x="646" y="712"/>
                    <a:pt x="673" y="685"/>
                    <a:pt x="686" y="659"/>
                  </a:cubicBezTo>
                  <a:cubicBezTo>
                    <a:pt x="725" y="606"/>
                    <a:pt x="738" y="540"/>
                    <a:pt x="738" y="474"/>
                  </a:cubicBezTo>
                  <a:lnTo>
                    <a:pt x="738" y="369"/>
                  </a:lnTo>
                  <a:cubicBezTo>
                    <a:pt x="738" y="316"/>
                    <a:pt x="725" y="264"/>
                    <a:pt x="699" y="224"/>
                  </a:cubicBezTo>
                  <a:cubicBezTo>
                    <a:pt x="686" y="185"/>
                    <a:pt x="659" y="145"/>
                    <a:pt x="633" y="105"/>
                  </a:cubicBezTo>
                  <a:cubicBezTo>
                    <a:pt x="593" y="66"/>
                    <a:pt x="554" y="40"/>
                    <a:pt x="514" y="26"/>
                  </a:cubicBezTo>
                  <a:cubicBezTo>
                    <a:pt x="462" y="13"/>
                    <a:pt x="422" y="0"/>
                    <a:pt x="369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60"/>
            <p:cNvSpPr/>
            <p:nvPr/>
          </p:nvSpPr>
          <p:spPr>
            <a:xfrm>
              <a:off x="2826345" y="6104666"/>
              <a:ext cx="20843" cy="23833"/>
            </a:xfrm>
            <a:custGeom>
              <a:avLst/>
              <a:gdLst/>
              <a:ahLst/>
              <a:cxnLst/>
              <a:rect l="l" t="t" r="r" b="b"/>
              <a:pathLst>
                <a:path w="739" h="845" extrusionOk="0">
                  <a:moveTo>
                    <a:pt x="370" y="1"/>
                  </a:moveTo>
                  <a:cubicBezTo>
                    <a:pt x="330" y="14"/>
                    <a:pt x="304" y="14"/>
                    <a:pt x="264" y="14"/>
                  </a:cubicBezTo>
                  <a:cubicBezTo>
                    <a:pt x="212" y="40"/>
                    <a:pt x="146" y="67"/>
                    <a:pt x="106" y="106"/>
                  </a:cubicBezTo>
                  <a:cubicBezTo>
                    <a:pt x="93" y="132"/>
                    <a:pt x="67" y="159"/>
                    <a:pt x="54" y="185"/>
                  </a:cubicBezTo>
                  <a:cubicBezTo>
                    <a:pt x="14" y="238"/>
                    <a:pt x="1" y="304"/>
                    <a:pt x="1" y="370"/>
                  </a:cubicBezTo>
                  <a:lnTo>
                    <a:pt x="1" y="475"/>
                  </a:lnTo>
                  <a:cubicBezTo>
                    <a:pt x="1" y="528"/>
                    <a:pt x="1" y="581"/>
                    <a:pt x="27" y="620"/>
                  </a:cubicBezTo>
                  <a:cubicBezTo>
                    <a:pt x="40" y="660"/>
                    <a:pt x="67" y="699"/>
                    <a:pt x="106" y="739"/>
                  </a:cubicBezTo>
                  <a:cubicBezTo>
                    <a:pt x="133" y="778"/>
                    <a:pt x="172" y="805"/>
                    <a:pt x="225" y="818"/>
                  </a:cubicBezTo>
                  <a:cubicBezTo>
                    <a:pt x="264" y="831"/>
                    <a:pt x="317" y="844"/>
                    <a:pt x="370" y="844"/>
                  </a:cubicBezTo>
                  <a:cubicBezTo>
                    <a:pt x="396" y="844"/>
                    <a:pt x="436" y="831"/>
                    <a:pt x="462" y="831"/>
                  </a:cubicBezTo>
                  <a:cubicBezTo>
                    <a:pt x="528" y="818"/>
                    <a:pt x="581" y="778"/>
                    <a:pt x="620" y="739"/>
                  </a:cubicBezTo>
                  <a:cubicBezTo>
                    <a:pt x="647" y="712"/>
                    <a:pt x="660" y="686"/>
                    <a:pt x="686" y="660"/>
                  </a:cubicBezTo>
                  <a:cubicBezTo>
                    <a:pt x="712" y="607"/>
                    <a:pt x="739" y="541"/>
                    <a:pt x="739" y="475"/>
                  </a:cubicBezTo>
                  <a:lnTo>
                    <a:pt x="739" y="370"/>
                  </a:lnTo>
                  <a:cubicBezTo>
                    <a:pt x="739" y="317"/>
                    <a:pt x="726" y="277"/>
                    <a:pt x="699" y="225"/>
                  </a:cubicBezTo>
                  <a:cubicBezTo>
                    <a:pt x="686" y="185"/>
                    <a:pt x="660" y="146"/>
                    <a:pt x="620" y="106"/>
                  </a:cubicBezTo>
                  <a:cubicBezTo>
                    <a:pt x="594" y="80"/>
                    <a:pt x="554" y="53"/>
                    <a:pt x="502" y="40"/>
                  </a:cubicBezTo>
                  <a:cubicBezTo>
                    <a:pt x="462" y="14"/>
                    <a:pt x="423" y="1"/>
                    <a:pt x="370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60"/>
            <p:cNvSpPr/>
            <p:nvPr/>
          </p:nvSpPr>
          <p:spPr>
            <a:xfrm>
              <a:off x="2996957" y="6171286"/>
              <a:ext cx="24538" cy="24849"/>
            </a:xfrm>
            <a:custGeom>
              <a:avLst/>
              <a:gdLst/>
              <a:ahLst/>
              <a:cxnLst/>
              <a:rect l="l" t="t" r="r" b="b"/>
              <a:pathLst>
                <a:path w="870" h="881" extrusionOk="0">
                  <a:moveTo>
                    <a:pt x="476" y="1"/>
                  </a:moveTo>
                  <a:cubicBezTo>
                    <a:pt x="452" y="1"/>
                    <a:pt x="429" y="4"/>
                    <a:pt x="409" y="11"/>
                  </a:cubicBezTo>
                  <a:cubicBezTo>
                    <a:pt x="356" y="11"/>
                    <a:pt x="303" y="24"/>
                    <a:pt x="264" y="50"/>
                  </a:cubicBezTo>
                  <a:cubicBezTo>
                    <a:pt x="237" y="77"/>
                    <a:pt x="211" y="103"/>
                    <a:pt x="185" y="129"/>
                  </a:cubicBezTo>
                  <a:cubicBezTo>
                    <a:pt x="158" y="142"/>
                    <a:pt x="132" y="156"/>
                    <a:pt x="106" y="182"/>
                  </a:cubicBezTo>
                  <a:cubicBezTo>
                    <a:pt x="79" y="208"/>
                    <a:pt x="66" y="235"/>
                    <a:pt x="40" y="261"/>
                  </a:cubicBezTo>
                  <a:cubicBezTo>
                    <a:pt x="13" y="314"/>
                    <a:pt x="0" y="380"/>
                    <a:pt x="0" y="445"/>
                  </a:cubicBezTo>
                  <a:cubicBezTo>
                    <a:pt x="0" y="525"/>
                    <a:pt x="13" y="590"/>
                    <a:pt x="53" y="656"/>
                  </a:cubicBezTo>
                  <a:cubicBezTo>
                    <a:pt x="93" y="735"/>
                    <a:pt x="132" y="762"/>
                    <a:pt x="211" y="814"/>
                  </a:cubicBezTo>
                  <a:cubicBezTo>
                    <a:pt x="211" y="814"/>
                    <a:pt x="211" y="828"/>
                    <a:pt x="224" y="828"/>
                  </a:cubicBezTo>
                  <a:cubicBezTo>
                    <a:pt x="251" y="841"/>
                    <a:pt x="290" y="854"/>
                    <a:pt x="330" y="867"/>
                  </a:cubicBezTo>
                  <a:cubicBezTo>
                    <a:pt x="356" y="880"/>
                    <a:pt x="396" y="880"/>
                    <a:pt x="435" y="880"/>
                  </a:cubicBezTo>
                  <a:lnTo>
                    <a:pt x="448" y="880"/>
                  </a:lnTo>
                  <a:cubicBezTo>
                    <a:pt x="488" y="880"/>
                    <a:pt x="514" y="880"/>
                    <a:pt x="554" y="867"/>
                  </a:cubicBezTo>
                  <a:cubicBezTo>
                    <a:pt x="580" y="867"/>
                    <a:pt x="646" y="828"/>
                    <a:pt x="659" y="828"/>
                  </a:cubicBezTo>
                  <a:cubicBezTo>
                    <a:pt x="686" y="814"/>
                    <a:pt x="738" y="775"/>
                    <a:pt x="738" y="762"/>
                  </a:cubicBezTo>
                  <a:lnTo>
                    <a:pt x="751" y="762"/>
                  </a:lnTo>
                  <a:cubicBezTo>
                    <a:pt x="751" y="749"/>
                    <a:pt x="751" y="749"/>
                    <a:pt x="751" y="749"/>
                  </a:cubicBezTo>
                  <a:cubicBezTo>
                    <a:pt x="765" y="735"/>
                    <a:pt x="791" y="696"/>
                    <a:pt x="804" y="683"/>
                  </a:cubicBezTo>
                  <a:cubicBezTo>
                    <a:pt x="830" y="643"/>
                    <a:pt x="844" y="590"/>
                    <a:pt x="857" y="577"/>
                  </a:cubicBezTo>
                  <a:cubicBezTo>
                    <a:pt x="857" y="564"/>
                    <a:pt x="857" y="564"/>
                    <a:pt x="857" y="564"/>
                  </a:cubicBezTo>
                  <a:cubicBezTo>
                    <a:pt x="870" y="525"/>
                    <a:pt x="870" y="485"/>
                    <a:pt x="870" y="445"/>
                  </a:cubicBezTo>
                  <a:cubicBezTo>
                    <a:pt x="870" y="406"/>
                    <a:pt x="870" y="366"/>
                    <a:pt x="857" y="340"/>
                  </a:cubicBezTo>
                  <a:cubicBezTo>
                    <a:pt x="857" y="327"/>
                    <a:pt x="857" y="327"/>
                    <a:pt x="857" y="314"/>
                  </a:cubicBezTo>
                  <a:cubicBezTo>
                    <a:pt x="844" y="287"/>
                    <a:pt x="830" y="261"/>
                    <a:pt x="817" y="221"/>
                  </a:cubicBezTo>
                  <a:lnTo>
                    <a:pt x="804" y="221"/>
                  </a:lnTo>
                  <a:cubicBezTo>
                    <a:pt x="791" y="182"/>
                    <a:pt x="765" y="156"/>
                    <a:pt x="738" y="129"/>
                  </a:cubicBezTo>
                  <a:cubicBezTo>
                    <a:pt x="712" y="103"/>
                    <a:pt x="686" y="77"/>
                    <a:pt x="659" y="63"/>
                  </a:cubicBezTo>
                  <a:cubicBezTo>
                    <a:pt x="620" y="37"/>
                    <a:pt x="593" y="37"/>
                    <a:pt x="554" y="24"/>
                  </a:cubicBezTo>
                  <a:cubicBezTo>
                    <a:pt x="554" y="24"/>
                    <a:pt x="554" y="24"/>
                    <a:pt x="554" y="11"/>
                  </a:cubicBezTo>
                  <a:cubicBezTo>
                    <a:pt x="527" y="4"/>
                    <a:pt x="501" y="1"/>
                    <a:pt x="476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60"/>
            <p:cNvSpPr/>
            <p:nvPr/>
          </p:nvSpPr>
          <p:spPr>
            <a:xfrm>
              <a:off x="3310258" y="6203158"/>
              <a:ext cx="26795" cy="20843"/>
            </a:xfrm>
            <a:custGeom>
              <a:avLst/>
              <a:gdLst/>
              <a:ahLst/>
              <a:cxnLst/>
              <a:rect l="l" t="t" r="r" b="b"/>
              <a:pathLst>
                <a:path w="950" h="739" extrusionOk="0">
                  <a:moveTo>
                    <a:pt x="475" y="1"/>
                  </a:moveTo>
                  <a:cubicBezTo>
                    <a:pt x="1" y="1"/>
                    <a:pt x="1" y="739"/>
                    <a:pt x="475" y="739"/>
                  </a:cubicBezTo>
                  <a:cubicBezTo>
                    <a:pt x="950" y="739"/>
                    <a:pt x="950" y="1"/>
                    <a:pt x="475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60"/>
            <p:cNvSpPr/>
            <p:nvPr/>
          </p:nvSpPr>
          <p:spPr>
            <a:xfrm>
              <a:off x="1631440" y="5459477"/>
              <a:ext cx="26795" cy="20815"/>
            </a:xfrm>
            <a:custGeom>
              <a:avLst/>
              <a:gdLst/>
              <a:ahLst/>
              <a:cxnLst/>
              <a:rect l="l" t="t" r="r" b="b"/>
              <a:pathLst>
                <a:path w="950" h="738" extrusionOk="0">
                  <a:moveTo>
                    <a:pt x="475" y="0"/>
                  </a:moveTo>
                  <a:cubicBezTo>
                    <a:pt x="1" y="0"/>
                    <a:pt x="1" y="738"/>
                    <a:pt x="475" y="738"/>
                  </a:cubicBezTo>
                  <a:cubicBezTo>
                    <a:pt x="950" y="738"/>
                    <a:pt x="950" y="0"/>
                    <a:pt x="475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60"/>
            <p:cNvSpPr/>
            <p:nvPr/>
          </p:nvSpPr>
          <p:spPr>
            <a:xfrm>
              <a:off x="1320733" y="5800137"/>
              <a:ext cx="20843" cy="23579"/>
            </a:xfrm>
            <a:custGeom>
              <a:avLst/>
              <a:gdLst/>
              <a:ahLst/>
              <a:cxnLst/>
              <a:rect l="l" t="t" r="r" b="b"/>
              <a:pathLst>
                <a:path w="739" h="836" extrusionOk="0">
                  <a:moveTo>
                    <a:pt x="412" y="0"/>
                  </a:moveTo>
                  <a:cubicBezTo>
                    <a:pt x="398" y="0"/>
                    <a:pt x="384" y="2"/>
                    <a:pt x="370" y="6"/>
                  </a:cubicBezTo>
                  <a:cubicBezTo>
                    <a:pt x="343" y="6"/>
                    <a:pt x="304" y="6"/>
                    <a:pt x="277" y="19"/>
                  </a:cubicBezTo>
                  <a:cubicBezTo>
                    <a:pt x="211" y="32"/>
                    <a:pt x="159" y="58"/>
                    <a:pt x="106" y="111"/>
                  </a:cubicBezTo>
                  <a:cubicBezTo>
                    <a:pt x="93" y="137"/>
                    <a:pt x="80" y="151"/>
                    <a:pt x="53" y="177"/>
                  </a:cubicBezTo>
                  <a:cubicBezTo>
                    <a:pt x="27" y="243"/>
                    <a:pt x="1" y="295"/>
                    <a:pt x="1" y="361"/>
                  </a:cubicBezTo>
                  <a:lnTo>
                    <a:pt x="1" y="467"/>
                  </a:lnTo>
                  <a:cubicBezTo>
                    <a:pt x="1" y="519"/>
                    <a:pt x="14" y="572"/>
                    <a:pt x="40" y="612"/>
                  </a:cubicBezTo>
                  <a:cubicBezTo>
                    <a:pt x="53" y="664"/>
                    <a:pt x="80" y="704"/>
                    <a:pt x="106" y="730"/>
                  </a:cubicBezTo>
                  <a:cubicBezTo>
                    <a:pt x="146" y="770"/>
                    <a:pt x="185" y="796"/>
                    <a:pt x="225" y="809"/>
                  </a:cubicBezTo>
                  <a:cubicBezTo>
                    <a:pt x="277" y="836"/>
                    <a:pt x="317" y="836"/>
                    <a:pt x="370" y="836"/>
                  </a:cubicBezTo>
                  <a:cubicBezTo>
                    <a:pt x="409" y="836"/>
                    <a:pt x="435" y="836"/>
                    <a:pt x="475" y="823"/>
                  </a:cubicBezTo>
                  <a:cubicBezTo>
                    <a:pt x="528" y="809"/>
                    <a:pt x="580" y="783"/>
                    <a:pt x="633" y="730"/>
                  </a:cubicBezTo>
                  <a:cubicBezTo>
                    <a:pt x="646" y="704"/>
                    <a:pt x="673" y="678"/>
                    <a:pt x="686" y="664"/>
                  </a:cubicBezTo>
                  <a:cubicBezTo>
                    <a:pt x="725" y="599"/>
                    <a:pt x="739" y="533"/>
                    <a:pt x="739" y="467"/>
                  </a:cubicBezTo>
                  <a:lnTo>
                    <a:pt x="739" y="361"/>
                  </a:lnTo>
                  <a:cubicBezTo>
                    <a:pt x="739" y="322"/>
                    <a:pt x="725" y="269"/>
                    <a:pt x="712" y="230"/>
                  </a:cubicBezTo>
                  <a:cubicBezTo>
                    <a:pt x="699" y="177"/>
                    <a:pt x="673" y="137"/>
                    <a:pt x="633" y="111"/>
                  </a:cubicBezTo>
                  <a:cubicBezTo>
                    <a:pt x="594" y="71"/>
                    <a:pt x="554" y="45"/>
                    <a:pt x="515" y="32"/>
                  </a:cubicBezTo>
                  <a:cubicBezTo>
                    <a:pt x="486" y="13"/>
                    <a:pt x="450" y="0"/>
                    <a:pt x="412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60"/>
            <p:cNvSpPr/>
            <p:nvPr/>
          </p:nvSpPr>
          <p:spPr>
            <a:xfrm>
              <a:off x="1936223" y="5782452"/>
              <a:ext cx="23438" cy="21943"/>
            </a:xfrm>
            <a:custGeom>
              <a:avLst/>
              <a:gdLst/>
              <a:ahLst/>
              <a:cxnLst/>
              <a:rect l="l" t="t" r="r" b="b"/>
              <a:pathLst>
                <a:path w="831" h="778" extrusionOk="0">
                  <a:moveTo>
                    <a:pt x="422" y="0"/>
                  </a:moveTo>
                  <a:cubicBezTo>
                    <a:pt x="382" y="0"/>
                    <a:pt x="330" y="0"/>
                    <a:pt x="277" y="13"/>
                  </a:cubicBezTo>
                  <a:lnTo>
                    <a:pt x="198" y="53"/>
                  </a:lnTo>
                  <a:cubicBezTo>
                    <a:pt x="132" y="79"/>
                    <a:pt x="92" y="132"/>
                    <a:pt x="66" y="185"/>
                  </a:cubicBezTo>
                  <a:lnTo>
                    <a:pt x="53" y="185"/>
                  </a:lnTo>
                  <a:cubicBezTo>
                    <a:pt x="53" y="198"/>
                    <a:pt x="27" y="264"/>
                    <a:pt x="27" y="277"/>
                  </a:cubicBezTo>
                  <a:lnTo>
                    <a:pt x="13" y="277"/>
                  </a:lnTo>
                  <a:cubicBezTo>
                    <a:pt x="13" y="277"/>
                    <a:pt x="0" y="382"/>
                    <a:pt x="0" y="382"/>
                  </a:cubicBezTo>
                  <a:cubicBezTo>
                    <a:pt x="0" y="395"/>
                    <a:pt x="13" y="474"/>
                    <a:pt x="13" y="488"/>
                  </a:cubicBezTo>
                  <a:lnTo>
                    <a:pt x="27" y="488"/>
                  </a:lnTo>
                  <a:cubicBezTo>
                    <a:pt x="27" y="488"/>
                    <a:pt x="53" y="567"/>
                    <a:pt x="53" y="580"/>
                  </a:cubicBezTo>
                  <a:lnTo>
                    <a:pt x="66" y="580"/>
                  </a:lnTo>
                  <a:cubicBezTo>
                    <a:pt x="66" y="580"/>
                    <a:pt x="119" y="646"/>
                    <a:pt x="119" y="659"/>
                  </a:cubicBezTo>
                  <a:cubicBezTo>
                    <a:pt x="145" y="685"/>
                    <a:pt x="172" y="698"/>
                    <a:pt x="198" y="712"/>
                  </a:cubicBezTo>
                  <a:cubicBezTo>
                    <a:pt x="198" y="725"/>
                    <a:pt x="198" y="725"/>
                    <a:pt x="198" y="725"/>
                  </a:cubicBezTo>
                  <a:cubicBezTo>
                    <a:pt x="237" y="738"/>
                    <a:pt x="264" y="751"/>
                    <a:pt x="290" y="764"/>
                  </a:cubicBezTo>
                  <a:lnTo>
                    <a:pt x="356" y="764"/>
                  </a:lnTo>
                  <a:cubicBezTo>
                    <a:pt x="369" y="764"/>
                    <a:pt x="396" y="778"/>
                    <a:pt x="409" y="778"/>
                  </a:cubicBezTo>
                  <a:lnTo>
                    <a:pt x="435" y="778"/>
                  </a:lnTo>
                  <a:cubicBezTo>
                    <a:pt x="448" y="778"/>
                    <a:pt x="501" y="764"/>
                    <a:pt x="527" y="764"/>
                  </a:cubicBezTo>
                  <a:lnTo>
                    <a:pt x="541" y="764"/>
                  </a:lnTo>
                  <a:cubicBezTo>
                    <a:pt x="554" y="751"/>
                    <a:pt x="620" y="725"/>
                    <a:pt x="633" y="725"/>
                  </a:cubicBezTo>
                  <a:cubicBezTo>
                    <a:pt x="633" y="725"/>
                    <a:pt x="633" y="712"/>
                    <a:pt x="633" y="712"/>
                  </a:cubicBezTo>
                  <a:cubicBezTo>
                    <a:pt x="646" y="712"/>
                    <a:pt x="712" y="659"/>
                    <a:pt x="712" y="659"/>
                  </a:cubicBezTo>
                  <a:cubicBezTo>
                    <a:pt x="778" y="593"/>
                    <a:pt x="765" y="593"/>
                    <a:pt x="791" y="527"/>
                  </a:cubicBezTo>
                  <a:cubicBezTo>
                    <a:pt x="817" y="474"/>
                    <a:pt x="830" y="461"/>
                    <a:pt x="830" y="382"/>
                  </a:cubicBezTo>
                  <a:cubicBezTo>
                    <a:pt x="830" y="370"/>
                    <a:pt x="820" y="327"/>
                    <a:pt x="818" y="327"/>
                  </a:cubicBezTo>
                  <a:cubicBezTo>
                    <a:pt x="817" y="327"/>
                    <a:pt x="817" y="328"/>
                    <a:pt x="817" y="330"/>
                  </a:cubicBezTo>
                  <a:cubicBezTo>
                    <a:pt x="817" y="330"/>
                    <a:pt x="817" y="290"/>
                    <a:pt x="817" y="277"/>
                  </a:cubicBezTo>
                  <a:cubicBezTo>
                    <a:pt x="804" y="264"/>
                    <a:pt x="778" y="198"/>
                    <a:pt x="778" y="185"/>
                  </a:cubicBezTo>
                  <a:cubicBezTo>
                    <a:pt x="751" y="145"/>
                    <a:pt x="725" y="105"/>
                    <a:pt x="685" y="79"/>
                  </a:cubicBezTo>
                  <a:cubicBezTo>
                    <a:pt x="646" y="53"/>
                    <a:pt x="606" y="26"/>
                    <a:pt x="554" y="13"/>
                  </a:cubicBezTo>
                  <a:cubicBezTo>
                    <a:pt x="514" y="0"/>
                    <a:pt x="461" y="0"/>
                    <a:pt x="422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60"/>
            <p:cNvSpPr/>
            <p:nvPr/>
          </p:nvSpPr>
          <p:spPr>
            <a:xfrm>
              <a:off x="1843682" y="6032941"/>
              <a:ext cx="20843" cy="23805"/>
            </a:xfrm>
            <a:custGeom>
              <a:avLst/>
              <a:gdLst/>
              <a:ahLst/>
              <a:cxnLst/>
              <a:rect l="l" t="t" r="r" b="b"/>
              <a:pathLst>
                <a:path w="739" h="844" extrusionOk="0">
                  <a:moveTo>
                    <a:pt x="369" y="1"/>
                  </a:moveTo>
                  <a:cubicBezTo>
                    <a:pt x="330" y="14"/>
                    <a:pt x="303" y="14"/>
                    <a:pt x="264" y="14"/>
                  </a:cubicBezTo>
                  <a:cubicBezTo>
                    <a:pt x="198" y="40"/>
                    <a:pt x="145" y="66"/>
                    <a:pt x="106" y="119"/>
                  </a:cubicBezTo>
                  <a:cubicBezTo>
                    <a:pt x="79" y="132"/>
                    <a:pt x="66" y="159"/>
                    <a:pt x="53" y="185"/>
                  </a:cubicBezTo>
                  <a:cubicBezTo>
                    <a:pt x="13" y="251"/>
                    <a:pt x="0" y="304"/>
                    <a:pt x="0" y="369"/>
                  </a:cubicBezTo>
                  <a:lnTo>
                    <a:pt x="0" y="475"/>
                  </a:lnTo>
                  <a:cubicBezTo>
                    <a:pt x="0" y="528"/>
                    <a:pt x="0" y="580"/>
                    <a:pt x="26" y="620"/>
                  </a:cubicBezTo>
                  <a:cubicBezTo>
                    <a:pt x="40" y="673"/>
                    <a:pt x="66" y="712"/>
                    <a:pt x="106" y="738"/>
                  </a:cubicBezTo>
                  <a:cubicBezTo>
                    <a:pt x="132" y="778"/>
                    <a:pt x="171" y="804"/>
                    <a:pt x="224" y="818"/>
                  </a:cubicBezTo>
                  <a:cubicBezTo>
                    <a:pt x="264" y="844"/>
                    <a:pt x="316" y="844"/>
                    <a:pt x="369" y="844"/>
                  </a:cubicBezTo>
                  <a:cubicBezTo>
                    <a:pt x="395" y="844"/>
                    <a:pt x="435" y="844"/>
                    <a:pt x="461" y="831"/>
                  </a:cubicBezTo>
                  <a:cubicBezTo>
                    <a:pt x="527" y="818"/>
                    <a:pt x="580" y="791"/>
                    <a:pt x="619" y="738"/>
                  </a:cubicBezTo>
                  <a:cubicBezTo>
                    <a:pt x="646" y="712"/>
                    <a:pt x="659" y="686"/>
                    <a:pt x="685" y="659"/>
                  </a:cubicBezTo>
                  <a:cubicBezTo>
                    <a:pt x="712" y="607"/>
                    <a:pt x="725" y="541"/>
                    <a:pt x="738" y="475"/>
                  </a:cubicBezTo>
                  <a:lnTo>
                    <a:pt x="738" y="369"/>
                  </a:lnTo>
                  <a:cubicBezTo>
                    <a:pt x="738" y="317"/>
                    <a:pt x="725" y="277"/>
                    <a:pt x="699" y="238"/>
                  </a:cubicBezTo>
                  <a:cubicBezTo>
                    <a:pt x="685" y="185"/>
                    <a:pt x="659" y="145"/>
                    <a:pt x="619" y="119"/>
                  </a:cubicBezTo>
                  <a:cubicBezTo>
                    <a:pt x="593" y="80"/>
                    <a:pt x="554" y="53"/>
                    <a:pt x="501" y="40"/>
                  </a:cubicBezTo>
                  <a:cubicBezTo>
                    <a:pt x="461" y="14"/>
                    <a:pt x="409" y="1"/>
                    <a:pt x="369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60"/>
            <p:cNvSpPr/>
            <p:nvPr/>
          </p:nvSpPr>
          <p:spPr>
            <a:xfrm>
              <a:off x="1398410" y="6024028"/>
              <a:ext cx="23833" cy="20843"/>
            </a:xfrm>
            <a:custGeom>
              <a:avLst/>
              <a:gdLst/>
              <a:ahLst/>
              <a:cxnLst/>
              <a:rect l="l" t="t" r="r" b="b"/>
              <a:pathLst>
                <a:path w="845" h="739" extrusionOk="0">
                  <a:moveTo>
                    <a:pt x="370" y="0"/>
                  </a:moveTo>
                  <a:cubicBezTo>
                    <a:pt x="317" y="0"/>
                    <a:pt x="277" y="13"/>
                    <a:pt x="225" y="40"/>
                  </a:cubicBezTo>
                  <a:cubicBezTo>
                    <a:pt x="185" y="53"/>
                    <a:pt x="146" y="79"/>
                    <a:pt x="106" y="106"/>
                  </a:cubicBezTo>
                  <a:cubicBezTo>
                    <a:pt x="80" y="145"/>
                    <a:pt x="53" y="185"/>
                    <a:pt x="40" y="224"/>
                  </a:cubicBezTo>
                  <a:cubicBezTo>
                    <a:pt x="14" y="277"/>
                    <a:pt x="1" y="317"/>
                    <a:pt x="1" y="369"/>
                  </a:cubicBezTo>
                  <a:cubicBezTo>
                    <a:pt x="14" y="409"/>
                    <a:pt x="14" y="435"/>
                    <a:pt x="14" y="475"/>
                  </a:cubicBezTo>
                  <a:cubicBezTo>
                    <a:pt x="40" y="527"/>
                    <a:pt x="67" y="580"/>
                    <a:pt x="106" y="633"/>
                  </a:cubicBezTo>
                  <a:cubicBezTo>
                    <a:pt x="132" y="646"/>
                    <a:pt x="159" y="672"/>
                    <a:pt x="185" y="685"/>
                  </a:cubicBezTo>
                  <a:cubicBezTo>
                    <a:pt x="238" y="725"/>
                    <a:pt x="304" y="738"/>
                    <a:pt x="370" y="738"/>
                  </a:cubicBezTo>
                  <a:lnTo>
                    <a:pt x="475" y="738"/>
                  </a:lnTo>
                  <a:cubicBezTo>
                    <a:pt x="528" y="738"/>
                    <a:pt x="580" y="725"/>
                    <a:pt x="620" y="712"/>
                  </a:cubicBezTo>
                  <a:cubicBezTo>
                    <a:pt x="660" y="699"/>
                    <a:pt x="699" y="672"/>
                    <a:pt x="739" y="633"/>
                  </a:cubicBezTo>
                  <a:cubicBezTo>
                    <a:pt x="778" y="593"/>
                    <a:pt x="805" y="554"/>
                    <a:pt x="818" y="514"/>
                  </a:cubicBezTo>
                  <a:cubicBezTo>
                    <a:pt x="831" y="475"/>
                    <a:pt x="844" y="422"/>
                    <a:pt x="844" y="369"/>
                  </a:cubicBezTo>
                  <a:cubicBezTo>
                    <a:pt x="844" y="343"/>
                    <a:pt x="831" y="303"/>
                    <a:pt x="831" y="277"/>
                  </a:cubicBezTo>
                  <a:cubicBezTo>
                    <a:pt x="818" y="211"/>
                    <a:pt x="778" y="158"/>
                    <a:pt x="739" y="106"/>
                  </a:cubicBezTo>
                  <a:cubicBezTo>
                    <a:pt x="712" y="93"/>
                    <a:pt x="686" y="79"/>
                    <a:pt x="660" y="53"/>
                  </a:cubicBezTo>
                  <a:cubicBezTo>
                    <a:pt x="607" y="27"/>
                    <a:pt x="541" y="0"/>
                    <a:pt x="475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60"/>
            <p:cNvSpPr/>
            <p:nvPr/>
          </p:nvSpPr>
          <p:spPr>
            <a:xfrm>
              <a:off x="1395448" y="5576161"/>
              <a:ext cx="20843" cy="23833"/>
            </a:xfrm>
            <a:custGeom>
              <a:avLst/>
              <a:gdLst/>
              <a:ahLst/>
              <a:cxnLst/>
              <a:rect l="l" t="t" r="r" b="b"/>
              <a:pathLst>
                <a:path w="739" h="845" extrusionOk="0">
                  <a:moveTo>
                    <a:pt x="369" y="1"/>
                  </a:moveTo>
                  <a:cubicBezTo>
                    <a:pt x="343" y="1"/>
                    <a:pt x="303" y="1"/>
                    <a:pt x="277" y="14"/>
                  </a:cubicBezTo>
                  <a:cubicBezTo>
                    <a:pt x="211" y="27"/>
                    <a:pt x="158" y="53"/>
                    <a:pt x="106" y="106"/>
                  </a:cubicBezTo>
                  <a:cubicBezTo>
                    <a:pt x="93" y="132"/>
                    <a:pt x="66" y="159"/>
                    <a:pt x="53" y="185"/>
                  </a:cubicBezTo>
                  <a:cubicBezTo>
                    <a:pt x="13" y="238"/>
                    <a:pt x="0" y="304"/>
                    <a:pt x="0" y="370"/>
                  </a:cubicBezTo>
                  <a:lnTo>
                    <a:pt x="0" y="475"/>
                  </a:lnTo>
                  <a:cubicBezTo>
                    <a:pt x="0" y="528"/>
                    <a:pt x="13" y="567"/>
                    <a:pt x="40" y="607"/>
                  </a:cubicBezTo>
                  <a:cubicBezTo>
                    <a:pt x="53" y="660"/>
                    <a:pt x="79" y="699"/>
                    <a:pt x="106" y="725"/>
                  </a:cubicBezTo>
                  <a:cubicBezTo>
                    <a:pt x="145" y="765"/>
                    <a:pt x="185" y="791"/>
                    <a:pt x="224" y="805"/>
                  </a:cubicBezTo>
                  <a:cubicBezTo>
                    <a:pt x="277" y="831"/>
                    <a:pt x="317" y="844"/>
                    <a:pt x="369" y="844"/>
                  </a:cubicBezTo>
                  <a:cubicBezTo>
                    <a:pt x="409" y="831"/>
                    <a:pt x="435" y="831"/>
                    <a:pt x="475" y="831"/>
                  </a:cubicBezTo>
                  <a:cubicBezTo>
                    <a:pt x="527" y="805"/>
                    <a:pt x="580" y="778"/>
                    <a:pt x="633" y="725"/>
                  </a:cubicBezTo>
                  <a:cubicBezTo>
                    <a:pt x="646" y="712"/>
                    <a:pt x="672" y="686"/>
                    <a:pt x="685" y="660"/>
                  </a:cubicBezTo>
                  <a:cubicBezTo>
                    <a:pt x="725" y="594"/>
                    <a:pt x="738" y="541"/>
                    <a:pt x="738" y="475"/>
                  </a:cubicBezTo>
                  <a:lnTo>
                    <a:pt x="738" y="370"/>
                  </a:lnTo>
                  <a:cubicBezTo>
                    <a:pt x="738" y="317"/>
                    <a:pt x="725" y="264"/>
                    <a:pt x="712" y="225"/>
                  </a:cubicBezTo>
                  <a:cubicBezTo>
                    <a:pt x="685" y="172"/>
                    <a:pt x="672" y="132"/>
                    <a:pt x="633" y="106"/>
                  </a:cubicBezTo>
                  <a:cubicBezTo>
                    <a:pt x="593" y="67"/>
                    <a:pt x="554" y="40"/>
                    <a:pt x="514" y="27"/>
                  </a:cubicBezTo>
                  <a:cubicBezTo>
                    <a:pt x="475" y="1"/>
                    <a:pt x="422" y="1"/>
                    <a:pt x="369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60"/>
            <p:cNvSpPr/>
            <p:nvPr/>
          </p:nvSpPr>
          <p:spPr>
            <a:xfrm>
              <a:off x="1843682" y="5567248"/>
              <a:ext cx="26767" cy="20477"/>
            </a:xfrm>
            <a:custGeom>
              <a:avLst/>
              <a:gdLst/>
              <a:ahLst/>
              <a:cxnLst/>
              <a:rect l="l" t="t" r="r" b="b"/>
              <a:pathLst>
                <a:path w="949" h="726" extrusionOk="0">
                  <a:moveTo>
                    <a:pt x="474" y="0"/>
                  </a:moveTo>
                  <a:cubicBezTo>
                    <a:pt x="0" y="0"/>
                    <a:pt x="0" y="725"/>
                    <a:pt x="474" y="725"/>
                  </a:cubicBezTo>
                  <a:cubicBezTo>
                    <a:pt x="949" y="725"/>
                    <a:pt x="949" y="0"/>
                    <a:pt x="474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20" name="Google Shape;5220;p60"/>
            <p:cNvGrpSpPr/>
            <p:nvPr/>
          </p:nvGrpSpPr>
          <p:grpSpPr>
            <a:xfrm>
              <a:off x="-381999" y="6065191"/>
              <a:ext cx="777157" cy="432404"/>
              <a:chOff x="2774453" y="1718361"/>
              <a:chExt cx="688847" cy="383269"/>
            </a:xfrm>
          </p:grpSpPr>
          <p:sp>
            <p:nvSpPr>
              <p:cNvPr id="5221" name="Google Shape;5221;p60"/>
              <p:cNvSpPr/>
              <p:nvPr/>
            </p:nvSpPr>
            <p:spPr>
              <a:xfrm>
                <a:off x="3330551" y="2024078"/>
                <a:ext cx="132749" cy="77551"/>
              </a:xfrm>
              <a:custGeom>
                <a:avLst/>
                <a:gdLst/>
                <a:ahLst/>
                <a:cxnLst/>
                <a:rect l="l" t="t" r="r" b="b"/>
                <a:pathLst>
                  <a:path w="4733" h="2765" extrusionOk="0">
                    <a:moveTo>
                      <a:pt x="3135" y="1"/>
                    </a:moveTo>
                    <a:cubicBezTo>
                      <a:pt x="3070" y="1"/>
                      <a:pt x="3006" y="9"/>
                      <a:pt x="2944" y="24"/>
                    </a:cubicBezTo>
                    <a:cubicBezTo>
                      <a:pt x="2628" y="103"/>
                      <a:pt x="2470" y="380"/>
                      <a:pt x="2430" y="446"/>
                    </a:cubicBezTo>
                    <a:cubicBezTo>
                      <a:pt x="2254" y="763"/>
                      <a:pt x="2302" y="1103"/>
                      <a:pt x="2356" y="1302"/>
                    </a:cubicBezTo>
                    <a:lnTo>
                      <a:pt x="2356" y="1302"/>
                    </a:lnTo>
                    <a:cubicBezTo>
                      <a:pt x="2244" y="1013"/>
                      <a:pt x="1984" y="461"/>
                      <a:pt x="1631" y="461"/>
                    </a:cubicBezTo>
                    <a:cubicBezTo>
                      <a:pt x="1559" y="461"/>
                      <a:pt x="1482" y="484"/>
                      <a:pt x="1402" y="538"/>
                    </a:cubicBezTo>
                    <a:cubicBezTo>
                      <a:pt x="783" y="946"/>
                      <a:pt x="1574" y="1829"/>
                      <a:pt x="1574" y="1829"/>
                    </a:cubicBezTo>
                    <a:cubicBezTo>
                      <a:pt x="1574" y="1829"/>
                      <a:pt x="1349" y="1784"/>
                      <a:pt x="1086" y="1784"/>
                    </a:cubicBezTo>
                    <a:cubicBezTo>
                      <a:pt x="607" y="1784"/>
                      <a:pt x="1" y="1932"/>
                      <a:pt x="374" y="2765"/>
                    </a:cubicBezTo>
                    <a:lnTo>
                      <a:pt x="4446" y="2765"/>
                    </a:lnTo>
                    <a:cubicBezTo>
                      <a:pt x="4446" y="2765"/>
                      <a:pt x="4641" y="2427"/>
                      <a:pt x="3871" y="2293"/>
                    </a:cubicBezTo>
                    <a:lnTo>
                      <a:pt x="3871" y="2293"/>
                    </a:lnTo>
                    <a:cubicBezTo>
                      <a:pt x="3912" y="2300"/>
                      <a:pt x="3953" y="2303"/>
                      <a:pt x="3993" y="2303"/>
                    </a:cubicBezTo>
                    <a:cubicBezTo>
                      <a:pt x="4365" y="2303"/>
                      <a:pt x="4661" y="2031"/>
                      <a:pt x="4697" y="1737"/>
                    </a:cubicBezTo>
                    <a:cubicBezTo>
                      <a:pt x="4733" y="1386"/>
                      <a:pt x="4413" y="990"/>
                      <a:pt x="4146" y="990"/>
                    </a:cubicBezTo>
                    <a:cubicBezTo>
                      <a:pt x="4123" y="990"/>
                      <a:pt x="4100" y="993"/>
                      <a:pt x="4077" y="999"/>
                    </a:cubicBezTo>
                    <a:cubicBezTo>
                      <a:pt x="3961" y="1035"/>
                      <a:pt x="3887" y="1149"/>
                      <a:pt x="3840" y="1244"/>
                    </a:cubicBezTo>
                    <a:lnTo>
                      <a:pt x="3840" y="1244"/>
                    </a:lnTo>
                    <a:cubicBezTo>
                      <a:pt x="3947" y="978"/>
                      <a:pt x="3942" y="675"/>
                      <a:pt x="3827" y="432"/>
                    </a:cubicBezTo>
                    <a:cubicBezTo>
                      <a:pt x="3678" y="135"/>
                      <a:pt x="3402" y="1"/>
                      <a:pt x="3135" y="1"/>
                    </a:cubicBezTo>
                    <a:close/>
                  </a:path>
                </a:pathLst>
              </a:custGeom>
              <a:solidFill>
                <a:srgbClr val="00C1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60"/>
              <p:cNvSpPr/>
              <p:nvPr/>
            </p:nvSpPr>
            <p:spPr>
              <a:xfrm>
                <a:off x="3396856" y="2060961"/>
                <a:ext cx="1487" cy="4460"/>
              </a:xfrm>
              <a:custGeom>
                <a:avLst/>
                <a:gdLst/>
                <a:ahLst/>
                <a:cxnLst/>
                <a:rect l="l" t="t" r="r" b="b"/>
                <a:pathLst>
                  <a:path w="53" h="1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" y="93"/>
                      <a:pt x="53" y="158"/>
                      <a:pt x="53" y="158"/>
                    </a:cubicBezTo>
                    <a:cubicBezTo>
                      <a:pt x="53" y="158"/>
                      <a:pt x="40" y="93"/>
                      <a:pt x="0" y="0"/>
                    </a:cubicBezTo>
                    <a:close/>
                  </a:path>
                </a:pathLst>
              </a:custGeom>
              <a:solidFill>
                <a:srgbClr val="B8A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60"/>
              <p:cNvSpPr/>
              <p:nvPr/>
            </p:nvSpPr>
            <p:spPr>
              <a:xfrm>
                <a:off x="2865748" y="1809263"/>
                <a:ext cx="509679" cy="292367"/>
              </a:xfrm>
              <a:custGeom>
                <a:avLst/>
                <a:gdLst/>
                <a:ahLst/>
                <a:cxnLst/>
                <a:rect l="l" t="t" r="r" b="b"/>
                <a:pathLst>
                  <a:path w="18172" h="10424" extrusionOk="0">
                    <a:moveTo>
                      <a:pt x="0" y="1"/>
                    </a:moveTo>
                    <a:lnTo>
                      <a:pt x="0" y="10424"/>
                    </a:lnTo>
                    <a:lnTo>
                      <a:pt x="18172" y="10424"/>
                    </a:lnTo>
                    <a:lnTo>
                      <a:pt x="181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60"/>
              <p:cNvSpPr/>
              <p:nvPr/>
            </p:nvSpPr>
            <p:spPr>
              <a:xfrm>
                <a:off x="3226832" y="1883560"/>
                <a:ext cx="123858" cy="218069"/>
              </a:xfrm>
              <a:custGeom>
                <a:avLst/>
                <a:gdLst/>
                <a:ahLst/>
                <a:cxnLst/>
                <a:rect l="l" t="t" r="r" b="b"/>
                <a:pathLst>
                  <a:path w="4416" h="7775" extrusionOk="0">
                    <a:moveTo>
                      <a:pt x="1" y="0"/>
                    </a:moveTo>
                    <a:lnTo>
                      <a:pt x="1" y="7775"/>
                    </a:lnTo>
                    <a:lnTo>
                      <a:pt x="4415" y="7775"/>
                    </a:lnTo>
                    <a:lnTo>
                      <a:pt x="4415" y="0"/>
                    </a:lnTo>
                    <a:close/>
                  </a:path>
                </a:pathLst>
              </a:custGeom>
              <a:solidFill>
                <a:srgbClr val="FEE8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60"/>
              <p:cNvSpPr/>
              <p:nvPr/>
            </p:nvSpPr>
            <p:spPr>
              <a:xfrm>
                <a:off x="3239032" y="1896855"/>
                <a:ext cx="99092" cy="19148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6827" extrusionOk="0">
                    <a:moveTo>
                      <a:pt x="1" y="1"/>
                    </a:moveTo>
                    <a:lnTo>
                      <a:pt x="1" y="6826"/>
                    </a:lnTo>
                    <a:lnTo>
                      <a:pt x="3532" y="6826"/>
                    </a:lnTo>
                    <a:lnTo>
                      <a:pt x="3532" y="1"/>
                    </a:lnTo>
                    <a:close/>
                  </a:path>
                </a:pathLst>
              </a:custGeom>
              <a:solidFill>
                <a:srgbClr val="619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60"/>
              <p:cNvSpPr/>
              <p:nvPr/>
            </p:nvSpPr>
            <p:spPr>
              <a:xfrm>
                <a:off x="2884231" y="1844743"/>
                <a:ext cx="320471" cy="147866"/>
              </a:xfrm>
              <a:custGeom>
                <a:avLst/>
                <a:gdLst/>
                <a:ahLst/>
                <a:cxnLst/>
                <a:rect l="l" t="t" r="r" b="b"/>
                <a:pathLst>
                  <a:path w="11426" h="5272" extrusionOk="0">
                    <a:moveTo>
                      <a:pt x="0" y="1"/>
                    </a:moveTo>
                    <a:lnTo>
                      <a:pt x="0" y="5272"/>
                    </a:lnTo>
                    <a:lnTo>
                      <a:pt x="11425" y="5272"/>
                    </a:lnTo>
                    <a:lnTo>
                      <a:pt x="11425" y="1"/>
                    </a:lnTo>
                    <a:close/>
                  </a:path>
                </a:pathLst>
              </a:custGeom>
              <a:solidFill>
                <a:srgbClr val="FEE8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60"/>
              <p:cNvSpPr/>
              <p:nvPr/>
            </p:nvSpPr>
            <p:spPr>
              <a:xfrm>
                <a:off x="2894216" y="1853241"/>
                <a:ext cx="300501" cy="130870"/>
              </a:xfrm>
              <a:custGeom>
                <a:avLst/>
                <a:gdLst/>
                <a:ahLst/>
                <a:cxnLst/>
                <a:rect l="l" t="t" r="r" b="b"/>
                <a:pathLst>
                  <a:path w="10714" h="4666" extrusionOk="0">
                    <a:moveTo>
                      <a:pt x="0" y="1"/>
                    </a:moveTo>
                    <a:lnTo>
                      <a:pt x="0" y="4666"/>
                    </a:lnTo>
                    <a:lnTo>
                      <a:pt x="10713" y="4666"/>
                    </a:lnTo>
                    <a:lnTo>
                      <a:pt x="10713" y="1"/>
                    </a:lnTo>
                    <a:close/>
                  </a:path>
                </a:pathLst>
              </a:custGeom>
              <a:solidFill>
                <a:srgbClr val="619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60"/>
              <p:cNvSpPr/>
              <p:nvPr/>
            </p:nvSpPr>
            <p:spPr>
              <a:xfrm>
                <a:off x="3039082" y="1844743"/>
                <a:ext cx="10742" cy="147866"/>
              </a:xfrm>
              <a:custGeom>
                <a:avLst/>
                <a:gdLst/>
                <a:ahLst/>
                <a:cxnLst/>
                <a:rect l="l" t="t" r="r" b="b"/>
                <a:pathLst>
                  <a:path w="383" h="5272" extrusionOk="0">
                    <a:moveTo>
                      <a:pt x="1" y="1"/>
                    </a:moveTo>
                    <a:lnTo>
                      <a:pt x="1" y="5272"/>
                    </a:lnTo>
                    <a:lnTo>
                      <a:pt x="383" y="5272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FEE8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60"/>
              <p:cNvSpPr/>
              <p:nvPr/>
            </p:nvSpPr>
            <p:spPr>
              <a:xfrm>
                <a:off x="3285591" y="1892423"/>
                <a:ext cx="6311" cy="195912"/>
              </a:xfrm>
              <a:custGeom>
                <a:avLst/>
                <a:gdLst/>
                <a:ahLst/>
                <a:cxnLst/>
                <a:rect l="l" t="t" r="r" b="b"/>
                <a:pathLst>
                  <a:path w="225" h="6985" extrusionOk="0">
                    <a:moveTo>
                      <a:pt x="1" y="1"/>
                    </a:moveTo>
                    <a:lnTo>
                      <a:pt x="1" y="6984"/>
                    </a:lnTo>
                    <a:lnTo>
                      <a:pt x="225" y="6984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FEE8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60"/>
              <p:cNvSpPr/>
              <p:nvPr/>
            </p:nvSpPr>
            <p:spPr>
              <a:xfrm>
                <a:off x="3236087" y="1918283"/>
                <a:ext cx="104253" cy="3001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107" extrusionOk="0">
                    <a:moveTo>
                      <a:pt x="0" y="1"/>
                    </a:moveTo>
                    <a:lnTo>
                      <a:pt x="0" y="106"/>
                    </a:lnTo>
                    <a:lnTo>
                      <a:pt x="3716" y="106"/>
                    </a:lnTo>
                    <a:lnTo>
                      <a:pt x="3716" y="1"/>
                    </a:lnTo>
                    <a:close/>
                  </a:path>
                </a:pathLst>
              </a:custGeom>
              <a:solidFill>
                <a:srgbClr val="FEE8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60"/>
              <p:cNvSpPr/>
              <p:nvPr/>
            </p:nvSpPr>
            <p:spPr>
              <a:xfrm>
                <a:off x="3236087" y="1947873"/>
                <a:ext cx="104253" cy="2973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106" extrusionOk="0">
                    <a:moveTo>
                      <a:pt x="0" y="0"/>
                    </a:moveTo>
                    <a:lnTo>
                      <a:pt x="0" y="106"/>
                    </a:lnTo>
                    <a:lnTo>
                      <a:pt x="3716" y="106"/>
                    </a:lnTo>
                    <a:lnTo>
                      <a:pt x="3716" y="0"/>
                    </a:lnTo>
                    <a:close/>
                  </a:path>
                </a:pathLst>
              </a:custGeom>
              <a:solidFill>
                <a:srgbClr val="FEE8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60"/>
              <p:cNvSpPr/>
              <p:nvPr/>
            </p:nvSpPr>
            <p:spPr>
              <a:xfrm>
                <a:off x="3236087" y="1977071"/>
                <a:ext cx="104253" cy="3338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3716" y="119"/>
                    </a:lnTo>
                    <a:lnTo>
                      <a:pt x="3716" y="0"/>
                    </a:lnTo>
                    <a:close/>
                  </a:path>
                </a:pathLst>
              </a:custGeom>
              <a:solidFill>
                <a:srgbClr val="FEE8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60"/>
              <p:cNvSpPr/>
              <p:nvPr/>
            </p:nvSpPr>
            <p:spPr>
              <a:xfrm>
                <a:off x="3236087" y="2006633"/>
                <a:ext cx="104253" cy="3338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3716" y="119"/>
                    </a:lnTo>
                    <a:lnTo>
                      <a:pt x="3716" y="0"/>
                    </a:lnTo>
                    <a:close/>
                  </a:path>
                </a:pathLst>
              </a:custGeom>
              <a:solidFill>
                <a:srgbClr val="FEE8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60"/>
              <p:cNvSpPr/>
              <p:nvPr/>
            </p:nvSpPr>
            <p:spPr>
              <a:xfrm>
                <a:off x="3236087" y="2036195"/>
                <a:ext cx="104253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120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3716" y="119"/>
                    </a:lnTo>
                    <a:lnTo>
                      <a:pt x="3716" y="0"/>
                    </a:lnTo>
                    <a:close/>
                  </a:path>
                </a:pathLst>
              </a:custGeom>
              <a:solidFill>
                <a:srgbClr val="FEE8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60"/>
              <p:cNvSpPr/>
              <p:nvPr/>
            </p:nvSpPr>
            <p:spPr>
              <a:xfrm>
                <a:off x="3236087" y="2065757"/>
                <a:ext cx="104253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120" extrusionOk="0">
                    <a:moveTo>
                      <a:pt x="0" y="1"/>
                    </a:moveTo>
                    <a:lnTo>
                      <a:pt x="0" y="119"/>
                    </a:lnTo>
                    <a:lnTo>
                      <a:pt x="3716" y="119"/>
                    </a:lnTo>
                    <a:lnTo>
                      <a:pt x="3716" y="1"/>
                    </a:lnTo>
                    <a:close/>
                  </a:path>
                </a:pathLst>
              </a:custGeom>
              <a:solidFill>
                <a:srgbClr val="FEE8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60"/>
              <p:cNvSpPr/>
              <p:nvPr/>
            </p:nvSpPr>
            <p:spPr>
              <a:xfrm>
                <a:off x="2840982" y="1718361"/>
                <a:ext cx="75784" cy="9129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3255" extrusionOk="0">
                    <a:moveTo>
                      <a:pt x="883" y="0"/>
                    </a:moveTo>
                    <a:lnTo>
                      <a:pt x="1" y="3255"/>
                    </a:lnTo>
                    <a:lnTo>
                      <a:pt x="2004" y="3255"/>
                    </a:lnTo>
                    <a:lnTo>
                      <a:pt x="2702" y="0"/>
                    </a:lnTo>
                    <a:close/>
                  </a:path>
                </a:pathLst>
              </a:custGeom>
              <a:solidFill>
                <a:srgbClr val="FEB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60"/>
              <p:cNvSpPr/>
              <p:nvPr/>
            </p:nvSpPr>
            <p:spPr>
              <a:xfrm>
                <a:off x="2897161" y="1718361"/>
                <a:ext cx="70624" cy="9129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3255" extrusionOk="0">
                    <a:moveTo>
                      <a:pt x="699" y="0"/>
                    </a:moveTo>
                    <a:lnTo>
                      <a:pt x="1" y="3255"/>
                    </a:lnTo>
                    <a:lnTo>
                      <a:pt x="1990" y="3255"/>
                    </a:lnTo>
                    <a:lnTo>
                      <a:pt x="2517" y="0"/>
                    </a:lnTo>
                    <a:close/>
                  </a:path>
                </a:pathLst>
              </a:custGeom>
              <a:solidFill>
                <a:srgbClr val="00C1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60"/>
              <p:cNvSpPr/>
              <p:nvPr/>
            </p:nvSpPr>
            <p:spPr>
              <a:xfrm>
                <a:off x="2952976" y="1718361"/>
                <a:ext cx="65799" cy="9129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255" extrusionOk="0">
                    <a:moveTo>
                      <a:pt x="527" y="0"/>
                    </a:moveTo>
                    <a:lnTo>
                      <a:pt x="0" y="3255"/>
                    </a:lnTo>
                    <a:lnTo>
                      <a:pt x="1990" y="3255"/>
                    </a:lnTo>
                    <a:lnTo>
                      <a:pt x="2346" y="0"/>
                    </a:lnTo>
                    <a:close/>
                  </a:path>
                </a:pathLst>
              </a:custGeom>
              <a:solidFill>
                <a:srgbClr val="FEB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60"/>
              <p:cNvSpPr/>
              <p:nvPr/>
            </p:nvSpPr>
            <p:spPr>
              <a:xfrm>
                <a:off x="3008790" y="1718361"/>
                <a:ext cx="61003" cy="91295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3255" extrusionOk="0">
                    <a:moveTo>
                      <a:pt x="356" y="0"/>
                    </a:moveTo>
                    <a:lnTo>
                      <a:pt x="0" y="3255"/>
                    </a:lnTo>
                    <a:lnTo>
                      <a:pt x="1990" y="3255"/>
                    </a:lnTo>
                    <a:lnTo>
                      <a:pt x="2174" y="0"/>
                    </a:lnTo>
                    <a:close/>
                  </a:path>
                </a:pathLst>
              </a:custGeom>
              <a:solidFill>
                <a:srgbClr val="00C1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60"/>
              <p:cNvSpPr/>
              <p:nvPr/>
            </p:nvSpPr>
            <p:spPr>
              <a:xfrm>
                <a:off x="3064577" y="1718361"/>
                <a:ext cx="55843" cy="91295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3255" extrusionOk="0">
                    <a:moveTo>
                      <a:pt x="185" y="0"/>
                    </a:moveTo>
                    <a:lnTo>
                      <a:pt x="1" y="3255"/>
                    </a:lnTo>
                    <a:lnTo>
                      <a:pt x="1991" y="3255"/>
                    </a:lnTo>
                    <a:lnTo>
                      <a:pt x="1991" y="0"/>
                    </a:lnTo>
                    <a:close/>
                  </a:path>
                </a:pathLst>
              </a:custGeom>
              <a:solidFill>
                <a:srgbClr val="FEB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60"/>
              <p:cNvSpPr/>
              <p:nvPr/>
            </p:nvSpPr>
            <p:spPr>
              <a:xfrm>
                <a:off x="3120391" y="1718361"/>
                <a:ext cx="56207" cy="91295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3255" extrusionOk="0">
                    <a:moveTo>
                      <a:pt x="1" y="0"/>
                    </a:moveTo>
                    <a:lnTo>
                      <a:pt x="1" y="3255"/>
                    </a:lnTo>
                    <a:lnTo>
                      <a:pt x="2004" y="3255"/>
                    </a:lnTo>
                    <a:lnTo>
                      <a:pt x="1819" y="0"/>
                    </a:lnTo>
                    <a:close/>
                  </a:path>
                </a:pathLst>
              </a:custGeom>
              <a:solidFill>
                <a:srgbClr val="00C1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60"/>
              <p:cNvSpPr/>
              <p:nvPr/>
            </p:nvSpPr>
            <p:spPr>
              <a:xfrm>
                <a:off x="3171410" y="1718361"/>
                <a:ext cx="61003" cy="91295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3255" extrusionOk="0">
                    <a:moveTo>
                      <a:pt x="0" y="0"/>
                    </a:moveTo>
                    <a:lnTo>
                      <a:pt x="185" y="3255"/>
                    </a:lnTo>
                    <a:lnTo>
                      <a:pt x="2174" y="3255"/>
                    </a:lnTo>
                    <a:lnTo>
                      <a:pt x="1819" y="0"/>
                    </a:lnTo>
                    <a:close/>
                  </a:path>
                </a:pathLst>
              </a:custGeom>
              <a:solidFill>
                <a:srgbClr val="FEB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60"/>
              <p:cNvSpPr/>
              <p:nvPr/>
            </p:nvSpPr>
            <p:spPr>
              <a:xfrm>
                <a:off x="3222400" y="1718361"/>
                <a:ext cx="65827" cy="91295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255" extrusionOk="0">
                    <a:moveTo>
                      <a:pt x="1" y="0"/>
                    </a:moveTo>
                    <a:lnTo>
                      <a:pt x="356" y="3255"/>
                    </a:lnTo>
                    <a:lnTo>
                      <a:pt x="2346" y="3255"/>
                    </a:lnTo>
                    <a:lnTo>
                      <a:pt x="1819" y="0"/>
                    </a:lnTo>
                    <a:close/>
                  </a:path>
                </a:pathLst>
              </a:custGeom>
              <a:solidFill>
                <a:srgbClr val="00C1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60"/>
              <p:cNvSpPr/>
              <p:nvPr/>
            </p:nvSpPr>
            <p:spPr>
              <a:xfrm>
                <a:off x="3273418" y="1718361"/>
                <a:ext cx="70596" cy="91295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3255" extrusionOk="0">
                    <a:moveTo>
                      <a:pt x="0" y="0"/>
                    </a:moveTo>
                    <a:lnTo>
                      <a:pt x="527" y="3255"/>
                    </a:lnTo>
                    <a:lnTo>
                      <a:pt x="2517" y="3255"/>
                    </a:lnTo>
                    <a:lnTo>
                      <a:pt x="1819" y="0"/>
                    </a:lnTo>
                    <a:close/>
                  </a:path>
                </a:pathLst>
              </a:custGeom>
              <a:solidFill>
                <a:srgbClr val="FEB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60"/>
              <p:cNvSpPr/>
              <p:nvPr/>
            </p:nvSpPr>
            <p:spPr>
              <a:xfrm>
                <a:off x="3324409" y="1718361"/>
                <a:ext cx="75784" cy="9129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3255" extrusionOk="0">
                    <a:moveTo>
                      <a:pt x="1" y="0"/>
                    </a:moveTo>
                    <a:lnTo>
                      <a:pt x="699" y="3255"/>
                    </a:lnTo>
                    <a:lnTo>
                      <a:pt x="2702" y="3255"/>
                    </a:lnTo>
                    <a:lnTo>
                      <a:pt x="1819" y="0"/>
                    </a:lnTo>
                    <a:close/>
                  </a:path>
                </a:pathLst>
              </a:custGeom>
              <a:solidFill>
                <a:srgbClr val="00C1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60"/>
              <p:cNvSpPr/>
              <p:nvPr/>
            </p:nvSpPr>
            <p:spPr>
              <a:xfrm>
                <a:off x="2840982" y="1807047"/>
                <a:ext cx="56207" cy="57862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2063" extrusionOk="0">
                    <a:moveTo>
                      <a:pt x="1" y="1"/>
                    </a:moveTo>
                    <a:lnTo>
                      <a:pt x="1" y="1569"/>
                    </a:lnTo>
                    <a:cubicBezTo>
                      <a:pt x="53" y="1648"/>
                      <a:pt x="356" y="2017"/>
                      <a:pt x="883" y="2056"/>
                    </a:cubicBezTo>
                    <a:cubicBezTo>
                      <a:pt x="924" y="2060"/>
                      <a:pt x="964" y="2062"/>
                      <a:pt x="1002" y="2062"/>
                    </a:cubicBezTo>
                    <a:cubicBezTo>
                      <a:pt x="1593" y="2062"/>
                      <a:pt x="1966" y="1618"/>
                      <a:pt x="2004" y="1569"/>
                    </a:cubicBezTo>
                    <a:lnTo>
                      <a:pt x="2004" y="1"/>
                    </a:lnTo>
                    <a:close/>
                  </a:path>
                </a:pathLst>
              </a:custGeom>
              <a:solidFill>
                <a:srgbClr val="00C1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60"/>
              <p:cNvSpPr/>
              <p:nvPr/>
            </p:nvSpPr>
            <p:spPr>
              <a:xfrm>
                <a:off x="2897161" y="1809627"/>
                <a:ext cx="55843" cy="58451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2084" extrusionOk="0">
                    <a:moveTo>
                      <a:pt x="1" y="1"/>
                    </a:moveTo>
                    <a:lnTo>
                      <a:pt x="1" y="1582"/>
                    </a:lnTo>
                    <a:cubicBezTo>
                      <a:pt x="27" y="1621"/>
                      <a:pt x="373" y="2083"/>
                      <a:pt x="989" y="2083"/>
                    </a:cubicBezTo>
                    <a:cubicBezTo>
                      <a:pt x="998" y="2083"/>
                      <a:pt x="1007" y="2083"/>
                      <a:pt x="1015" y="2083"/>
                    </a:cubicBezTo>
                    <a:cubicBezTo>
                      <a:pt x="1608" y="2070"/>
                      <a:pt x="1951" y="1635"/>
                      <a:pt x="1990" y="1582"/>
                    </a:cubicBezTo>
                    <a:lnTo>
                      <a:pt x="1990" y="1"/>
                    </a:lnTo>
                    <a:close/>
                  </a:path>
                </a:pathLst>
              </a:custGeom>
              <a:solidFill>
                <a:srgbClr val="FEB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60"/>
              <p:cNvSpPr/>
              <p:nvPr/>
            </p:nvSpPr>
            <p:spPr>
              <a:xfrm>
                <a:off x="2952976" y="1807047"/>
                <a:ext cx="55843" cy="58535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2087" extrusionOk="0">
                    <a:moveTo>
                      <a:pt x="0" y="1"/>
                    </a:moveTo>
                    <a:lnTo>
                      <a:pt x="0" y="1569"/>
                    </a:lnTo>
                    <a:cubicBezTo>
                      <a:pt x="25" y="1606"/>
                      <a:pt x="385" y="2086"/>
                      <a:pt x="989" y="2086"/>
                    </a:cubicBezTo>
                    <a:cubicBezTo>
                      <a:pt x="1019" y="2086"/>
                      <a:pt x="1050" y="2085"/>
                      <a:pt x="1081" y="2083"/>
                    </a:cubicBezTo>
                    <a:cubicBezTo>
                      <a:pt x="1634" y="2043"/>
                      <a:pt x="1951" y="1635"/>
                      <a:pt x="1990" y="1569"/>
                    </a:cubicBezTo>
                    <a:lnTo>
                      <a:pt x="1990" y="1"/>
                    </a:lnTo>
                    <a:close/>
                  </a:path>
                </a:pathLst>
              </a:custGeom>
              <a:solidFill>
                <a:srgbClr val="00C1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60"/>
              <p:cNvSpPr/>
              <p:nvPr/>
            </p:nvSpPr>
            <p:spPr>
              <a:xfrm>
                <a:off x="3008790" y="1809627"/>
                <a:ext cx="55815" cy="60667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163" extrusionOk="0">
                    <a:moveTo>
                      <a:pt x="0" y="1"/>
                    </a:moveTo>
                    <a:lnTo>
                      <a:pt x="0" y="1582"/>
                    </a:lnTo>
                    <a:cubicBezTo>
                      <a:pt x="205" y="1941"/>
                      <a:pt x="584" y="2162"/>
                      <a:pt x="993" y="2162"/>
                    </a:cubicBezTo>
                    <a:cubicBezTo>
                      <a:pt x="1004" y="2162"/>
                      <a:pt x="1016" y="2162"/>
                      <a:pt x="1028" y="2162"/>
                    </a:cubicBezTo>
                    <a:cubicBezTo>
                      <a:pt x="1660" y="2136"/>
                      <a:pt x="1977" y="1608"/>
                      <a:pt x="1990" y="1582"/>
                    </a:cubicBezTo>
                    <a:lnTo>
                      <a:pt x="1990" y="1"/>
                    </a:lnTo>
                    <a:close/>
                  </a:path>
                </a:pathLst>
              </a:custGeom>
              <a:solidFill>
                <a:srgbClr val="FEB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60"/>
              <p:cNvSpPr/>
              <p:nvPr/>
            </p:nvSpPr>
            <p:spPr>
              <a:xfrm>
                <a:off x="3064577" y="1809627"/>
                <a:ext cx="55843" cy="59966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2138" extrusionOk="0">
                    <a:moveTo>
                      <a:pt x="1" y="1"/>
                    </a:moveTo>
                    <a:lnTo>
                      <a:pt x="1" y="1582"/>
                    </a:lnTo>
                    <a:cubicBezTo>
                      <a:pt x="225" y="1930"/>
                      <a:pt x="613" y="2138"/>
                      <a:pt x="1022" y="2138"/>
                    </a:cubicBezTo>
                    <a:cubicBezTo>
                      <a:pt x="1046" y="2138"/>
                      <a:pt x="1070" y="2137"/>
                      <a:pt x="1095" y="2136"/>
                    </a:cubicBezTo>
                    <a:cubicBezTo>
                      <a:pt x="1661" y="2096"/>
                      <a:pt x="1964" y="1635"/>
                      <a:pt x="1991" y="1582"/>
                    </a:cubicBezTo>
                    <a:lnTo>
                      <a:pt x="1991" y="1"/>
                    </a:lnTo>
                    <a:close/>
                  </a:path>
                </a:pathLst>
              </a:custGeom>
              <a:solidFill>
                <a:srgbClr val="00C1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60"/>
              <p:cNvSpPr/>
              <p:nvPr/>
            </p:nvSpPr>
            <p:spPr>
              <a:xfrm>
                <a:off x="3120391" y="1809627"/>
                <a:ext cx="56207" cy="59909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2136" extrusionOk="0">
                    <a:moveTo>
                      <a:pt x="1" y="1"/>
                    </a:moveTo>
                    <a:lnTo>
                      <a:pt x="1" y="1582"/>
                    </a:lnTo>
                    <a:cubicBezTo>
                      <a:pt x="27" y="1608"/>
                      <a:pt x="370" y="2136"/>
                      <a:pt x="1015" y="2136"/>
                    </a:cubicBezTo>
                    <a:cubicBezTo>
                      <a:pt x="1648" y="2122"/>
                      <a:pt x="1977" y="1608"/>
                      <a:pt x="2004" y="1582"/>
                    </a:cubicBezTo>
                    <a:lnTo>
                      <a:pt x="2004" y="1"/>
                    </a:lnTo>
                    <a:close/>
                  </a:path>
                </a:pathLst>
              </a:custGeom>
              <a:solidFill>
                <a:srgbClr val="FEB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60"/>
              <p:cNvSpPr/>
              <p:nvPr/>
            </p:nvSpPr>
            <p:spPr>
              <a:xfrm>
                <a:off x="3176570" y="1809627"/>
                <a:ext cx="55843" cy="59180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2110" extrusionOk="0">
                    <a:moveTo>
                      <a:pt x="1" y="1"/>
                    </a:moveTo>
                    <a:lnTo>
                      <a:pt x="1" y="1582"/>
                    </a:lnTo>
                    <a:cubicBezTo>
                      <a:pt x="27" y="1622"/>
                      <a:pt x="370" y="2109"/>
                      <a:pt x="1002" y="2109"/>
                    </a:cubicBezTo>
                    <a:cubicBezTo>
                      <a:pt x="1621" y="2109"/>
                      <a:pt x="1964" y="1622"/>
                      <a:pt x="1990" y="1582"/>
                    </a:cubicBezTo>
                    <a:lnTo>
                      <a:pt x="1990" y="1"/>
                    </a:lnTo>
                    <a:close/>
                  </a:path>
                </a:pathLst>
              </a:custGeom>
              <a:solidFill>
                <a:srgbClr val="00C1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60"/>
              <p:cNvSpPr/>
              <p:nvPr/>
            </p:nvSpPr>
            <p:spPr>
              <a:xfrm>
                <a:off x="3232385" y="1809627"/>
                <a:ext cx="55843" cy="59264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2113" extrusionOk="0">
                    <a:moveTo>
                      <a:pt x="0" y="1"/>
                    </a:moveTo>
                    <a:lnTo>
                      <a:pt x="0" y="1582"/>
                    </a:lnTo>
                    <a:cubicBezTo>
                      <a:pt x="13" y="1607"/>
                      <a:pt x="374" y="2113"/>
                      <a:pt x="991" y="2113"/>
                    </a:cubicBezTo>
                    <a:cubicBezTo>
                      <a:pt x="1020" y="2113"/>
                      <a:pt x="1050" y="2112"/>
                      <a:pt x="1081" y="2109"/>
                    </a:cubicBezTo>
                    <a:cubicBezTo>
                      <a:pt x="1648" y="2070"/>
                      <a:pt x="1951" y="1635"/>
                      <a:pt x="1990" y="1582"/>
                    </a:cubicBezTo>
                    <a:lnTo>
                      <a:pt x="1990" y="1"/>
                    </a:lnTo>
                    <a:close/>
                  </a:path>
                </a:pathLst>
              </a:custGeom>
              <a:solidFill>
                <a:srgbClr val="FEB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60"/>
              <p:cNvSpPr/>
              <p:nvPr/>
            </p:nvSpPr>
            <p:spPr>
              <a:xfrm>
                <a:off x="3288200" y="1809627"/>
                <a:ext cx="55815" cy="59236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112" extrusionOk="0">
                    <a:moveTo>
                      <a:pt x="0" y="1"/>
                    </a:moveTo>
                    <a:lnTo>
                      <a:pt x="0" y="1582"/>
                    </a:lnTo>
                    <a:cubicBezTo>
                      <a:pt x="26" y="1608"/>
                      <a:pt x="382" y="2111"/>
                      <a:pt x="1011" y="2111"/>
                    </a:cubicBezTo>
                    <a:cubicBezTo>
                      <a:pt x="1034" y="2111"/>
                      <a:pt x="1057" y="2111"/>
                      <a:pt x="1081" y="2109"/>
                    </a:cubicBezTo>
                    <a:cubicBezTo>
                      <a:pt x="1647" y="2070"/>
                      <a:pt x="1964" y="1635"/>
                      <a:pt x="1990" y="1582"/>
                    </a:cubicBezTo>
                    <a:lnTo>
                      <a:pt x="1990" y="1"/>
                    </a:lnTo>
                    <a:close/>
                  </a:path>
                </a:pathLst>
              </a:custGeom>
              <a:solidFill>
                <a:srgbClr val="00C1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60"/>
              <p:cNvSpPr/>
              <p:nvPr/>
            </p:nvSpPr>
            <p:spPr>
              <a:xfrm>
                <a:off x="3343986" y="1809627"/>
                <a:ext cx="56207" cy="58591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2089" extrusionOk="0">
                    <a:moveTo>
                      <a:pt x="1" y="1"/>
                    </a:moveTo>
                    <a:lnTo>
                      <a:pt x="1" y="1582"/>
                    </a:lnTo>
                    <a:cubicBezTo>
                      <a:pt x="26" y="1607"/>
                      <a:pt x="402" y="2088"/>
                      <a:pt x="1008" y="2088"/>
                    </a:cubicBezTo>
                    <a:cubicBezTo>
                      <a:pt x="1045" y="2088"/>
                      <a:pt x="1082" y="2087"/>
                      <a:pt x="1121" y="2083"/>
                    </a:cubicBezTo>
                    <a:cubicBezTo>
                      <a:pt x="1648" y="2043"/>
                      <a:pt x="1951" y="1635"/>
                      <a:pt x="2004" y="1582"/>
                    </a:cubicBezTo>
                    <a:lnTo>
                      <a:pt x="2004" y="1"/>
                    </a:lnTo>
                    <a:close/>
                  </a:path>
                </a:pathLst>
              </a:custGeom>
              <a:solidFill>
                <a:srgbClr val="FEB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60"/>
              <p:cNvSpPr/>
              <p:nvPr/>
            </p:nvSpPr>
            <p:spPr>
              <a:xfrm>
                <a:off x="2774453" y="2013589"/>
                <a:ext cx="178915" cy="88041"/>
              </a:xfrm>
              <a:custGeom>
                <a:avLst/>
                <a:gdLst/>
                <a:ahLst/>
                <a:cxnLst/>
                <a:rect l="l" t="t" r="r" b="b"/>
                <a:pathLst>
                  <a:path w="6379" h="3139" extrusionOk="0">
                    <a:moveTo>
                      <a:pt x="2945" y="1"/>
                    </a:moveTo>
                    <a:cubicBezTo>
                      <a:pt x="2921" y="1"/>
                      <a:pt x="2898" y="2"/>
                      <a:pt x="2873" y="3"/>
                    </a:cubicBezTo>
                    <a:cubicBezTo>
                      <a:pt x="2004" y="42"/>
                      <a:pt x="2122" y="793"/>
                      <a:pt x="2333" y="1334"/>
                    </a:cubicBezTo>
                    <a:cubicBezTo>
                      <a:pt x="2186" y="1108"/>
                      <a:pt x="1979" y="902"/>
                      <a:pt x="1707" y="902"/>
                    </a:cubicBezTo>
                    <a:cubicBezTo>
                      <a:pt x="1517" y="902"/>
                      <a:pt x="1296" y="1002"/>
                      <a:pt x="1042" y="1268"/>
                    </a:cubicBezTo>
                    <a:cubicBezTo>
                      <a:pt x="1" y="2335"/>
                      <a:pt x="1042" y="3139"/>
                      <a:pt x="1042" y="3139"/>
                    </a:cubicBezTo>
                    <a:lnTo>
                      <a:pt x="5970" y="3139"/>
                    </a:lnTo>
                    <a:cubicBezTo>
                      <a:pt x="5970" y="3139"/>
                      <a:pt x="6378" y="2309"/>
                      <a:pt x="5627" y="1571"/>
                    </a:cubicBezTo>
                    <a:cubicBezTo>
                      <a:pt x="5414" y="1358"/>
                      <a:pt x="5182" y="1282"/>
                      <a:pt x="4958" y="1282"/>
                    </a:cubicBezTo>
                    <a:cubicBezTo>
                      <a:pt x="4408" y="1282"/>
                      <a:pt x="3914" y="1742"/>
                      <a:pt x="3914" y="1742"/>
                    </a:cubicBezTo>
                    <a:cubicBezTo>
                      <a:pt x="3914" y="1742"/>
                      <a:pt x="4219" y="1"/>
                      <a:pt x="2945" y="1"/>
                    </a:cubicBezTo>
                    <a:close/>
                  </a:path>
                </a:pathLst>
              </a:custGeom>
              <a:solidFill>
                <a:srgbClr val="00C1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57" name="Google Shape;5257;p60"/>
            <p:cNvSpPr/>
            <p:nvPr/>
          </p:nvSpPr>
          <p:spPr>
            <a:xfrm>
              <a:off x="749116" y="5216775"/>
              <a:ext cx="26428" cy="20843"/>
            </a:xfrm>
            <a:custGeom>
              <a:avLst/>
              <a:gdLst/>
              <a:ahLst/>
              <a:cxnLst/>
              <a:rect l="l" t="t" r="r" b="b"/>
              <a:pathLst>
                <a:path w="937" h="739" extrusionOk="0">
                  <a:moveTo>
                    <a:pt x="462" y="1"/>
                  </a:moveTo>
                  <a:cubicBezTo>
                    <a:pt x="0" y="1"/>
                    <a:pt x="0" y="739"/>
                    <a:pt x="462" y="739"/>
                  </a:cubicBezTo>
                  <a:cubicBezTo>
                    <a:pt x="936" y="739"/>
                    <a:pt x="936" y="1"/>
                    <a:pt x="462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60"/>
            <p:cNvSpPr/>
            <p:nvPr/>
          </p:nvSpPr>
          <p:spPr>
            <a:xfrm>
              <a:off x="564566" y="5152825"/>
              <a:ext cx="26428" cy="20843"/>
            </a:xfrm>
            <a:custGeom>
              <a:avLst/>
              <a:gdLst/>
              <a:ahLst/>
              <a:cxnLst/>
              <a:rect l="l" t="t" r="r" b="b"/>
              <a:pathLst>
                <a:path w="937" h="739" extrusionOk="0">
                  <a:moveTo>
                    <a:pt x="462" y="1"/>
                  </a:moveTo>
                  <a:cubicBezTo>
                    <a:pt x="0" y="1"/>
                    <a:pt x="0" y="739"/>
                    <a:pt x="462" y="739"/>
                  </a:cubicBezTo>
                  <a:cubicBezTo>
                    <a:pt x="936" y="739"/>
                    <a:pt x="936" y="1"/>
                    <a:pt x="462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60"/>
            <p:cNvSpPr/>
            <p:nvPr/>
          </p:nvSpPr>
          <p:spPr>
            <a:xfrm>
              <a:off x="401966" y="5216775"/>
              <a:ext cx="26428" cy="20843"/>
            </a:xfrm>
            <a:custGeom>
              <a:avLst/>
              <a:gdLst/>
              <a:ahLst/>
              <a:cxnLst/>
              <a:rect l="l" t="t" r="r" b="b"/>
              <a:pathLst>
                <a:path w="937" h="739" extrusionOk="0">
                  <a:moveTo>
                    <a:pt x="462" y="1"/>
                  </a:moveTo>
                  <a:cubicBezTo>
                    <a:pt x="0" y="1"/>
                    <a:pt x="0" y="739"/>
                    <a:pt x="462" y="739"/>
                  </a:cubicBezTo>
                  <a:cubicBezTo>
                    <a:pt x="936" y="739"/>
                    <a:pt x="936" y="1"/>
                    <a:pt x="462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60"/>
            <p:cNvSpPr/>
            <p:nvPr/>
          </p:nvSpPr>
          <p:spPr>
            <a:xfrm>
              <a:off x="3148969" y="6210086"/>
              <a:ext cx="24538" cy="24849"/>
            </a:xfrm>
            <a:custGeom>
              <a:avLst/>
              <a:gdLst/>
              <a:ahLst/>
              <a:cxnLst/>
              <a:rect l="l" t="t" r="r" b="b"/>
              <a:pathLst>
                <a:path w="870" h="881" extrusionOk="0">
                  <a:moveTo>
                    <a:pt x="476" y="1"/>
                  </a:moveTo>
                  <a:cubicBezTo>
                    <a:pt x="452" y="1"/>
                    <a:pt x="429" y="4"/>
                    <a:pt x="409" y="11"/>
                  </a:cubicBezTo>
                  <a:cubicBezTo>
                    <a:pt x="356" y="11"/>
                    <a:pt x="303" y="24"/>
                    <a:pt x="264" y="50"/>
                  </a:cubicBezTo>
                  <a:cubicBezTo>
                    <a:pt x="237" y="77"/>
                    <a:pt x="211" y="103"/>
                    <a:pt x="185" y="129"/>
                  </a:cubicBezTo>
                  <a:cubicBezTo>
                    <a:pt x="158" y="142"/>
                    <a:pt x="132" y="156"/>
                    <a:pt x="106" y="182"/>
                  </a:cubicBezTo>
                  <a:cubicBezTo>
                    <a:pt x="79" y="208"/>
                    <a:pt x="66" y="235"/>
                    <a:pt x="40" y="261"/>
                  </a:cubicBezTo>
                  <a:cubicBezTo>
                    <a:pt x="13" y="314"/>
                    <a:pt x="0" y="380"/>
                    <a:pt x="0" y="445"/>
                  </a:cubicBezTo>
                  <a:cubicBezTo>
                    <a:pt x="0" y="525"/>
                    <a:pt x="13" y="590"/>
                    <a:pt x="53" y="656"/>
                  </a:cubicBezTo>
                  <a:cubicBezTo>
                    <a:pt x="93" y="735"/>
                    <a:pt x="132" y="762"/>
                    <a:pt x="211" y="814"/>
                  </a:cubicBezTo>
                  <a:cubicBezTo>
                    <a:pt x="211" y="814"/>
                    <a:pt x="211" y="828"/>
                    <a:pt x="224" y="828"/>
                  </a:cubicBezTo>
                  <a:cubicBezTo>
                    <a:pt x="251" y="841"/>
                    <a:pt x="290" y="854"/>
                    <a:pt x="330" y="867"/>
                  </a:cubicBezTo>
                  <a:cubicBezTo>
                    <a:pt x="356" y="880"/>
                    <a:pt x="396" y="880"/>
                    <a:pt x="435" y="880"/>
                  </a:cubicBezTo>
                  <a:lnTo>
                    <a:pt x="448" y="880"/>
                  </a:lnTo>
                  <a:cubicBezTo>
                    <a:pt x="488" y="880"/>
                    <a:pt x="514" y="880"/>
                    <a:pt x="554" y="867"/>
                  </a:cubicBezTo>
                  <a:cubicBezTo>
                    <a:pt x="580" y="867"/>
                    <a:pt x="646" y="828"/>
                    <a:pt x="659" y="828"/>
                  </a:cubicBezTo>
                  <a:cubicBezTo>
                    <a:pt x="686" y="814"/>
                    <a:pt x="738" y="775"/>
                    <a:pt x="738" y="762"/>
                  </a:cubicBezTo>
                  <a:lnTo>
                    <a:pt x="751" y="762"/>
                  </a:lnTo>
                  <a:cubicBezTo>
                    <a:pt x="751" y="749"/>
                    <a:pt x="751" y="749"/>
                    <a:pt x="751" y="749"/>
                  </a:cubicBezTo>
                  <a:cubicBezTo>
                    <a:pt x="765" y="735"/>
                    <a:pt x="791" y="696"/>
                    <a:pt x="804" y="683"/>
                  </a:cubicBezTo>
                  <a:cubicBezTo>
                    <a:pt x="830" y="643"/>
                    <a:pt x="844" y="590"/>
                    <a:pt x="857" y="577"/>
                  </a:cubicBezTo>
                  <a:cubicBezTo>
                    <a:pt x="857" y="564"/>
                    <a:pt x="857" y="564"/>
                    <a:pt x="857" y="564"/>
                  </a:cubicBezTo>
                  <a:cubicBezTo>
                    <a:pt x="870" y="525"/>
                    <a:pt x="870" y="485"/>
                    <a:pt x="870" y="445"/>
                  </a:cubicBezTo>
                  <a:cubicBezTo>
                    <a:pt x="870" y="406"/>
                    <a:pt x="870" y="366"/>
                    <a:pt x="857" y="340"/>
                  </a:cubicBezTo>
                  <a:cubicBezTo>
                    <a:pt x="857" y="327"/>
                    <a:pt x="857" y="327"/>
                    <a:pt x="857" y="314"/>
                  </a:cubicBezTo>
                  <a:cubicBezTo>
                    <a:pt x="844" y="287"/>
                    <a:pt x="830" y="261"/>
                    <a:pt x="817" y="221"/>
                  </a:cubicBezTo>
                  <a:lnTo>
                    <a:pt x="804" y="221"/>
                  </a:lnTo>
                  <a:cubicBezTo>
                    <a:pt x="791" y="182"/>
                    <a:pt x="765" y="156"/>
                    <a:pt x="738" y="129"/>
                  </a:cubicBezTo>
                  <a:cubicBezTo>
                    <a:pt x="712" y="103"/>
                    <a:pt x="686" y="77"/>
                    <a:pt x="659" y="63"/>
                  </a:cubicBezTo>
                  <a:cubicBezTo>
                    <a:pt x="620" y="37"/>
                    <a:pt x="593" y="37"/>
                    <a:pt x="554" y="24"/>
                  </a:cubicBezTo>
                  <a:cubicBezTo>
                    <a:pt x="554" y="24"/>
                    <a:pt x="554" y="24"/>
                    <a:pt x="554" y="11"/>
                  </a:cubicBezTo>
                  <a:cubicBezTo>
                    <a:pt x="527" y="4"/>
                    <a:pt x="501" y="1"/>
                    <a:pt x="476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1" name="Google Shape;5261;p60"/>
          <p:cNvGrpSpPr/>
          <p:nvPr/>
        </p:nvGrpSpPr>
        <p:grpSpPr>
          <a:xfrm>
            <a:off x="5743658" y="3517557"/>
            <a:ext cx="1527768" cy="1246772"/>
            <a:chOff x="9916683" y="3756432"/>
            <a:chExt cx="1527768" cy="1246772"/>
          </a:xfrm>
        </p:grpSpPr>
        <p:sp>
          <p:nvSpPr>
            <p:cNvPr id="5262" name="Google Shape;5262;p60"/>
            <p:cNvSpPr/>
            <p:nvPr/>
          </p:nvSpPr>
          <p:spPr>
            <a:xfrm>
              <a:off x="10604996" y="3756432"/>
              <a:ext cx="149443" cy="83019"/>
            </a:xfrm>
            <a:custGeom>
              <a:avLst/>
              <a:gdLst/>
              <a:ahLst/>
              <a:cxnLst/>
              <a:rect l="l" t="t" r="r" b="b"/>
              <a:pathLst>
                <a:path w="3519" h="1955" extrusionOk="0">
                  <a:moveTo>
                    <a:pt x="3031" y="1"/>
                  </a:moveTo>
                  <a:lnTo>
                    <a:pt x="3031" y="1"/>
                  </a:lnTo>
                  <a:cubicBezTo>
                    <a:pt x="2899" y="146"/>
                    <a:pt x="2399" y="607"/>
                    <a:pt x="1595" y="673"/>
                  </a:cubicBezTo>
                  <a:cubicBezTo>
                    <a:pt x="1519" y="680"/>
                    <a:pt x="1445" y="683"/>
                    <a:pt x="1373" y="683"/>
                  </a:cubicBezTo>
                  <a:cubicBezTo>
                    <a:pt x="646" y="683"/>
                    <a:pt x="132" y="347"/>
                    <a:pt x="0" y="251"/>
                  </a:cubicBezTo>
                  <a:lnTo>
                    <a:pt x="0" y="251"/>
                  </a:lnTo>
                  <a:lnTo>
                    <a:pt x="27" y="1700"/>
                  </a:lnTo>
                  <a:cubicBezTo>
                    <a:pt x="291" y="1806"/>
                    <a:pt x="742" y="1954"/>
                    <a:pt x="1305" y="1954"/>
                  </a:cubicBezTo>
                  <a:cubicBezTo>
                    <a:pt x="1443" y="1954"/>
                    <a:pt x="1589" y="1945"/>
                    <a:pt x="1740" y="1924"/>
                  </a:cubicBezTo>
                  <a:cubicBezTo>
                    <a:pt x="2293" y="1845"/>
                    <a:pt x="2715" y="1635"/>
                    <a:pt x="2886" y="1542"/>
                  </a:cubicBezTo>
                  <a:cubicBezTo>
                    <a:pt x="3163" y="1397"/>
                    <a:pt x="3361" y="1252"/>
                    <a:pt x="3519" y="1134"/>
                  </a:cubicBezTo>
                  <a:cubicBezTo>
                    <a:pt x="3268" y="1042"/>
                    <a:pt x="3031" y="963"/>
                    <a:pt x="2794" y="870"/>
                  </a:cubicBezTo>
                  <a:cubicBezTo>
                    <a:pt x="2873" y="580"/>
                    <a:pt x="2952" y="291"/>
                    <a:pt x="3031" y="1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60"/>
            <p:cNvSpPr/>
            <p:nvPr/>
          </p:nvSpPr>
          <p:spPr>
            <a:xfrm>
              <a:off x="9916683" y="4660066"/>
              <a:ext cx="45907" cy="144041"/>
            </a:xfrm>
            <a:custGeom>
              <a:avLst/>
              <a:gdLst/>
              <a:ahLst/>
              <a:cxnLst/>
              <a:rect l="l" t="t" r="r" b="b"/>
              <a:pathLst>
                <a:path w="1081" h="3392" extrusionOk="0">
                  <a:moveTo>
                    <a:pt x="792" y="1"/>
                  </a:moveTo>
                  <a:cubicBezTo>
                    <a:pt x="708" y="1"/>
                    <a:pt x="617" y="13"/>
                    <a:pt x="540" y="51"/>
                  </a:cubicBezTo>
                  <a:cubicBezTo>
                    <a:pt x="343" y="170"/>
                    <a:pt x="0" y="513"/>
                    <a:pt x="26" y="881"/>
                  </a:cubicBezTo>
                  <a:cubicBezTo>
                    <a:pt x="53" y="1250"/>
                    <a:pt x="171" y="1778"/>
                    <a:pt x="303" y="2015"/>
                  </a:cubicBezTo>
                  <a:cubicBezTo>
                    <a:pt x="448" y="2265"/>
                    <a:pt x="185" y="2410"/>
                    <a:pt x="224" y="2753"/>
                  </a:cubicBezTo>
                  <a:cubicBezTo>
                    <a:pt x="277" y="3095"/>
                    <a:pt x="554" y="3332"/>
                    <a:pt x="685" y="3385"/>
                  </a:cubicBezTo>
                  <a:cubicBezTo>
                    <a:pt x="696" y="3390"/>
                    <a:pt x="706" y="3392"/>
                    <a:pt x="717" y="3392"/>
                  </a:cubicBezTo>
                  <a:cubicBezTo>
                    <a:pt x="826" y="3392"/>
                    <a:pt x="930" y="3160"/>
                    <a:pt x="870" y="3016"/>
                  </a:cubicBezTo>
                  <a:cubicBezTo>
                    <a:pt x="791" y="2845"/>
                    <a:pt x="1054" y="2713"/>
                    <a:pt x="1028" y="2502"/>
                  </a:cubicBezTo>
                  <a:cubicBezTo>
                    <a:pt x="1015" y="2291"/>
                    <a:pt x="843" y="2067"/>
                    <a:pt x="843" y="1936"/>
                  </a:cubicBezTo>
                  <a:cubicBezTo>
                    <a:pt x="830" y="1791"/>
                    <a:pt x="1081" y="1685"/>
                    <a:pt x="988" y="1554"/>
                  </a:cubicBezTo>
                  <a:cubicBezTo>
                    <a:pt x="896" y="1422"/>
                    <a:pt x="646" y="908"/>
                    <a:pt x="659" y="776"/>
                  </a:cubicBezTo>
                  <a:cubicBezTo>
                    <a:pt x="659" y="631"/>
                    <a:pt x="936" y="420"/>
                    <a:pt x="936" y="420"/>
                  </a:cubicBezTo>
                  <a:lnTo>
                    <a:pt x="1067" y="38"/>
                  </a:lnTo>
                  <a:cubicBezTo>
                    <a:pt x="1067" y="38"/>
                    <a:pt x="939" y="1"/>
                    <a:pt x="792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60"/>
            <p:cNvSpPr/>
            <p:nvPr/>
          </p:nvSpPr>
          <p:spPr>
            <a:xfrm>
              <a:off x="11413067" y="4457572"/>
              <a:ext cx="31383" cy="33632"/>
            </a:xfrm>
            <a:custGeom>
              <a:avLst/>
              <a:gdLst/>
              <a:ahLst/>
              <a:cxnLst/>
              <a:rect l="l" t="t" r="r" b="b"/>
              <a:pathLst>
                <a:path w="739" h="792" extrusionOk="0">
                  <a:moveTo>
                    <a:pt x="369" y="1"/>
                  </a:moveTo>
                  <a:cubicBezTo>
                    <a:pt x="330" y="1"/>
                    <a:pt x="303" y="14"/>
                    <a:pt x="264" y="14"/>
                  </a:cubicBezTo>
                  <a:cubicBezTo>
                    <a:pt x="211" y="27"/>
                    <a:pt x="145" y="67"/>
                    <a:pt x="106" y="106"/>
                  </a:cubicBezTo>
                  <a:cubicBezTo>
                    <a:pt x="93" y="132"/>
                    <a:pt x="66" y="159"/>
                    <a:pt x="53" y="185"/>
                  </a:cubicBezTo>
                  <a:cubicBezTo>
                    <a:pt x="14" y="238"/>
                    <a:pt x="0" y="304"/>
                    <a:pt x="0" y="370"/>
                  </a:cubicBezTo>
                  <a:lnTo>
                    <a:pt x="0" y="422"/>
                  </a:lnTo>
                  <a:cubicBezTo>
                    <a:pt x="0" y="475"/>
                    <a:pt x="0" y="515"/>
                    <a:pt x="27" y="567"/>
                  </a:cubicBezTo>
                  <a:cubicBezTo>
                    <a:pt x="40" y="607"/>
                    <a:pt x="66" y="646"/>
                    <a:pt x="106" y="686"/>
                  </a:cubicBezTo>
                  <a:cubicBezTo>
                    <a:pt x="145" y="712"/>
                    <a:pt x="185" y="739"/>
                    <a:pt x="224" y="752"/>
                  </a:cubicBezTo>
                  <a:cubicBezTo>
                    <a:pt x="264" y="778"/>
                    <a:pt x="317" y="791"/>
                    <a:pt x="369" y="791"/>
                  </a:cubicBezTo>
                  <a:cubicBezTo>
                    <a:pt x="396" y="778"/>
                    <a:pt x="435" y="778"/>
                    <a:pt x="462" y="778"/>
                  </a:cubicBezTo>
                  <a:cubicBezTo>
                    <a:pt x="527" y="765"/>
                    <a:pt x="580" y="725"/>
                    <a:pt x="620" y="686"/>
                  </a:cubicBezTo>
                  <a:cubicBezTo>
                    <a:pt x="646" y="660"/>
                    <a:pt x="659" y="633"/>
                    <a:pt x="686" y="607"/>
                  </a:cubicBezTo>
                  <a:cubicBezTo>
                    <a:pt x="712" y="554"/>
                    <a:pt x="738" y="488"/>
                    <a:pt x="738" y="422"/>
                  </a:cubicBezTo>
                  <a:lnTo>
                    <a:pt x="738" y="370"/>
                  </a:lnTo>
                  <a:cubicBezTo>
                    <a:pt x="738" y="317"/>
                    <a:pt x="725" y="264"/>
                    <a:pt x="699" y="225"/>
                  </a:cubicBezTo>
                  <a:cubicBezTo>
                    <a:pt x="686" y="185"/>
                    <a:pt x="659" y="146"/>
                    <a:pt x="620" y="106"/>
                  </a:cubicBezTo>
                  <a:cubicBezTo>
                    <a:pt x="593" y="67"/>
                    <a:pt x="554" y="40"/>
                    <a:pt x="501" y="27"/>
                  </a:cubicBezTo>
                  <a:cubicBezTo>
                    <a:pt x="462" y="14"/>
                    <a:pt x="422" y="1"/>
                    <a:pt x="369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60"/>
            <p:cNvSpPr/>
            <p:nvPr/>
          </p:nvSpPr>
          <p:spPr>
            <a:xfrm>
              <a:off x="11207142" y="4474346"/>
              <a:ext cx="31383" cy="35883"/>
            </a:xfrm>
            <a:custGeom>
              <a:avLst/>
              <a:gdLst/>
              <a:ahLst/>
              <a:cxnLst/>
              <a:rect l="l" t="t" r="r" b="b"/>
              <a:pathLst>
                <a:path w="739" h="845" extrusionOk="0">
                  <a:moveTo>
                    <a:pt x="369" y="1"/>
                  </a:moveTo>
                  <a:cubicBezTo>
                    <a:pt x="343" y="14"/>
                    <a:pt x="303" y="14"/>
                    <a:pt x="277" y="14"/>
                  </a:cubicBezTo>
                  <a:cubicBezTo>
                    <a:pt x="211" y="41"/>
                    <a:pt x="158" y="67"/>
                    <a:pt x="119" y="120"/>
                  </a:cubicBezTo>
                  <a:cubicBezTo>
                    <a:pt x="92" y="133"/>
                    <a:pt x="79" y="159"/>
                    <a:pt x="53" y="185"/>
                  </a:cubicBezTo>
                  <a:cubicBezTo>
                    <a:pt x="26" y="251"/>
                    <a:pt x="0" y="304"/>
                    <a:pt x="0" y="370"/>
                  </a:cubicBezTo>
                  <a:lnTo>
                    <a:pt x="0" y="475"/>
                  </a:lnTo>
                  <a:cubicBezTo>
                    <a:pt x="0" y="528"/>
                    <a:pt x="13" y="581"/>
                    <a:pt x="40" y="620"/>
                  </a:cubicBezTo>
                  <a:cubicBezTo>
                    <a:pt x="53" y="673"/>
                    <a:pt x="79" y="699"/>
                    <a:pt x="119" y="739"/>
                  </a:cubicBezTo>
                  <a:cubicBezTo>
                    <a:pt x="145" y="778"/>
                    <a:pt x="185" y="805"/>
                    <a:pt x="237" y="818"/>
                  </a:cubicBezTo>
                  <a:cubicBezTo>
                    <a:pt x="277" y="844"/>
                    <a:pt x="316" y="844"/>
                    <a:pt x="369" y="844"/>
                  </a:cubicBezTo>
                  <a:cubicBezTo>
                    <a:pt x="409" y="844"/>
                    <a:pt x="435" y="844"/>
                    <a:pt x="474" y="831"/>
                  </a:cubicBezTo>
                  <a:cubicBezTo>
                    <a:pt x="527" y="818"/>
                    <a:pt x="593" y="778"/>
                    <a:pt x="633" y="739"/>
                  </a:cubicBezTo>
                  <a:cubicBezTo>
                    <a:pt x="646" y="713"/>
                    <a:pt x="672" y="686"/>
                    <a:pt x="685" y="660"/>
                  </a:cubicBezTo>
                  <a:cubicBezTo>
                    <a:pt x="725" y="607"/>
                    <a:pt x="738" y="541"/>
                    <a:pt x="738" y="475"/>
                  </a:cubicBezTo>
                  <a:lnTo>
                    <a:pt x="738" y="370"/>
                  </a:lnTo>
                  <a:cubicBezTo>
                    <a:pt x="738" y="317"/>
                    <a:pt x="738" y="278"/>
                    <a:pt x="712" y="238"/>
                  </a:cubicBezTo>
                  <a:cubicBezTo>
                    <a:pt x="699" y="185"/>
                    <a:pt x="672" y="146"/>
                    <a:pt x="633" y="120"/>
                  </a:cubicBezTo>
                  <a:cubicBezTo>
                    <a:pt x="593" y="80"/>
                    <a:pt x="567" y="54"/>
                    <a:pt x="514" y="41"/>
                  </a:cubicBezTo>
                  <a:cubicBezTo>
                    <a:pt x="474" y="14"/>
                    <a:pt x="422" y="1"/>
                    <a:pt x="369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60"/>
            <p:cNvSpPr/>
            <p:nvPr/>
          </p:nvSpPr>
          <p:spPr>
            <a:xfrm>
              <a:off x="11364952" y="4020565"/>
              <a:ext cx="31383" cy="35501"/>
            </a:xfrm>
            <a:custGeom>
              <a:avLst/>
              <a:gdLst/>
              <a:ahLst/>
              <a:cxnLst/>
              <a:rect l="l" t="t" r="r" b="b"/>
              <a:pathLst>
                <a:path w="739" h="836" extrusionOk="0">
                  <a:moveTo>
                    <a:pt x="369" y="0"/>
                  </a:moveTo>
                  <a:cubicBezTo>
                    <a:pt x="330" y="0"/>
                    <a:pt x="303" y="0"/>
                    <a:pt x="264" y="13"/>
                  </a:cubicBezTo>
                  <a:cubicBezTo>
                    <a:pt x="198" y="27"/>
                    <a:pt x="145" y="53"/>
                    <a:pt x="106" y="106"/>
                  </a:cubicBezTo>
                  <a:cubicBezTo>
                    <a:pt x="79" y="132"/>
                    <a:pt x="66" y="158"/>
                    <a:pt x="40" y="172"/>
                  </a:cubicBezTo>
                  <a:cubicBezTo>
                    <a:pt x="13" y="237"/>
                    <a:pt x="0" y="303"/>
                    <a:pt x="0" y="369"/>
                  </a:cubicBezTo>
                  <a:lnTo>
                    <a:pt x="0" y="475"/>
                  </a:lnTo>
                  <a:cubicBezTo>
                    <a:pt x="0" y="514"/>
                    <a:pt x="0" y="567"/>
                    <a:pt x="26" y="606"/>
                  </a:cubicBezTo>
                  <a:cubicBezTo>
                    <a:pt x="40" y="659"/>
                    <a:pt x="66" y="699"/>
                    <a:pt x="106" y="725"/>
                  </a:cubicBezTo>
                  <a:cubicBezTo>
                    <a:pt x="132" y="765"/>
                    <a:pt x="171" y="791"/>
                    <a:pt x="224" y="804"/>
                  </a:cubicBezTo>
                  <a:cubicBezTo>
                    <a:pt x="253" y="823"/>
                    <a:pt x="289" y="836"/>
                    <a:pt x="327" y="836"/>
                  </a:cubicBezTo>
                  <a:cubicBezTo>
                    <a:pt x="341" y="836"/>
                    <a:pt x="355" y="834"/>
                    <a:pt x="369" y="830"/>
                  </a:cubicBezTo>
                  <a:lnTo>
                    <a:pt x="461" y="830"/>
                  </a:lnTo>
                  <a:cubicBezTo>
                    <a:pt x="527" y="804"/>
                    <a:pt x="580" y="778"/>
                    <a:pt x="619" y="725"/>
                  </a:cubicBezTo>
                  <a:cubicBezTo>
                    <a:pt x="646" y="699"/>
                    <a:pt x="659" y="685"/>
                    <a:pt x="685" y="659"/>
                  </a:cubicBezTo>
                  <a:cubicBezTo>
                    <a:pt x="712" y="593"/>
                    <a:pt x="725" y="541"/>
                    <a:pt x="725" y="475"/>
                  </a:cubicBezTo>
                  <a:lnTo>
                    <a:pt x="725" y="369"/>
                  </a:lnTo>
                  <a:cubicBezTo>
                    <a:pt x="738" y="317"/>
                    <a:pt x="725" y="264"/>
                    <a:pt x="699" y="224"/>
                  </a:cubicBezTo>
                  <a:cubicBezTo>
                    <a:pt x="685" y="172"/>
                    <a:pt x="659" y="132"/>
                    <a:pt x="619" y="106"/>
                  </a:cubicBezTo>
                  <a:cubicBezTo>
                    <a:pt x="593" y="66"/>
                    <a:pt x="554" y="40"/>
                    <a:pt x="501" y="27"/>
                  </a:cubicBezTo>
                  <a:cubicBezTo>
                    <a:pt x="461" y="0"/>
                    <a:pt x="409" y="0"/>
                    <a:pt x="369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60"/>
            <p:cNvSpPr/>
            <p:nvPr/>
          </p:nvSpPr>
          <p:spPr>
            <a:xfrm>
              <a:off x="11265875" y="4276841"/>
              <a:ext cx="40344" cy="31382"/>
            </a:xfrm>
            <a:custGeom>
              <a:avLst/>
              <a:gdLst/>
              <a:ahLst/>
              <a:cxnLst/>
              <a:rect l="l" t="t" r="r" b="b"/>
              <a:pathLst>
                <a:path w="950" h="739" extrusionOk="0">
                  <a:moveTo>
                    <a:pt x="475" y="0"/>
                  </a:moveTo>
                  <a:cubicBezTo>
                    <a:pt x="1" y="0"/>
                    <a:pt x="1" y="738"/>
                    <a:pt x="475" y="738"/>
                  </a:cubicBezTo>
                  <a:cubicBezTo>
                    <a:pt x="949" y="738"/>
                    <a:pt x="949" y="0"/>
                    <a:pt x="475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60"/>
            <p:cNvSpPr/>
            <p:nvPr/>
          </p:nvSpPr>
          <p:spPr>
            <a:xfrm>
              <a:off x="10606652" y="3797836"/>
              <a:ext cx="4544" cy="86798"/>
            </a:xfrm>
            <a:custGeom>
              <a:avLst/>
              <a:gdLst/>
              <a:ahLst/>
              <a:cxnLst/>
              <a:rect l="l" t="t" r="r" b="b"/>
              <a:pathLst>
                <a:path w="107" h="2044" extrusionOk="0">
                  <a:moveTo>
                    <a:pt x="14" y="1"/>
                  </a:moveTo>
                  <a:lnTo>
                    <a:pt x="1" y="2043"/>
                  </a:lnTo>
                  <a:lnTo>
                    <a:pt x="93" y="2043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60"/>
            <p:cNvSpPr/>
            <p:nvPr/>
          </p:nvSpPr>
          <p:spPr>
            <a:xfrm>
              <a:off x="10237907" y="4150380"/>
              <a:ext cx="742629" cy="811973"/>
            </a:xfrm>
            <a:custGeom>
              <a:avLst/>
              <a:gdLst/>
              <a:ahLst/>
              <a:cxnLst/>
              <a:rect l="l" t="t" r="r" b="b"/>
              <a:pathLst>
                <a:path w="17487" h="19121" extrusionOk="0">
                  <a:moveTo>
                    <a:pt x="0" y="0"/>
                  </a:moveTo>
                  <a:cubicBezTo>
                    <a:pt x="1753" y="1806"/>
                    <a:pt x="3505" y="3611"/>
                    <a:pt x="5258" y="5416"/>
                  </a:cubicBezTo>
                  <a:cubicBezTo>
                    <a:pt x="5086" y="9989"/>
                    <a:pt x="4928" y="14561"/>
                    <a:pt x="4770" y="19120"/>
                  </a:cubicBezTo>
                  <a:lnTo>
                    <a:pt x="12518" y="19120"/>
                  </a:lnTo>
                  <a:cubicBezTo>
                    <a:pt x="12426" y="14561"/>
                    <a:pt x="12334" y="10002"/>
                    <a:pt x="12229" y="5443"/>
                  </a:cubicBezTo>
                  <a:cubicBezTo>
                    <a:pt x="13981" y="3624"/>
                    <a:pt x="15734" y="1819"/>
                    <a:pt x="17486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60"/>
            <p:cNvSpPr/>
            <p:nvPr/>
          </p:nvSpPr>
          <p:spPr>
            <a:xfrm>
              <a:off x="10458355" y="4150380"/>
              <a:ext cx="399619" cy="299421"/>
            </a:xfrm>
            <a:custGeom>
              <a:avLst/>
              <a:gdLst/>
              <a:ahLst/>
              <a:cxnLst/>
              <a:rect l="l" t="t" r="r" b="b"/>
              <a:pathLst>
                <a:path w="9410" h="7051" extrusionOk="0">
                  <a:moveTo>
                    <a:pt x="8184" y="0"/>
                  </a:moveTo>
                  <a:cubicBezTo>
                    <a:pt x="6062" y="2860"/>
                    <a:pt x="3124" y="4915"/>
                    <a:pt x="27" y="6325"/>
                  </a:cubicBezTo>
                  <a:cubicBezTo>
                    <a:pt x="27" y="6576"/>
                    <a:pt x="14" y="6813"/>
                    <a:pt x="1" y="7050"/>
                  </a:cubicBezTo>
                  <a:cubicBezTo>
                    <a:pt x="3677" y="5877"/>
                    <a:pt x="6998" y="3308"/>
                    <a:pt x="9409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60"/>
            <p:cNvSpPr/>
            <p:nvPr/>
          </p:nvSpPr>
          <p:spPr>
            <a:xfrm>
              <a:off x="10449437" y="4505133"/>
              <a:ext cx="311159" cy="197590"/>
            </a:xfrm>
            <a:custGeom>
              <a:avLst/>
              <a:gdLst/>
              <a:ahLst/>
              <a:cxnLst/>
              <a:rect l="l" t="t" r="r" b="b"/>
              <a:pathLst>
                <a:path w="7327" h="4653" extrusionOk="0">
                  <a:moveTo>
                    <a:pt x="7313" y="1"/>
                  </a:moveTo>
                  <a:cubicBezTo>
                    <a:pt x="5376" y="2201"/>
                    <a:pt x="2728" y="3545"/>
                    <a:pt x="26" y="4178"/>
                  </a:cubicBezTo>
                  <a:cubicBezTo>
                    <a:pt x="13" y="4336"/>
                    <a:pt x="13" y="4494"/>
                    <a:pt x="0" y="4652"/>
                  </a:cubicBezTo>
                  <a:cubicBezTo>
                    <a:pt x="2741" y="4112"/>
                    <a:pt x="5337" y="2636"/>
                    <a:pt x="7327" y="462"/>
                  </a:cubicBezTo>
                  <a:lnTo>
                    <a:pt x="7313" y="1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60"/>
            <p:cNvSpPr/>
            <p:nvPr/>
          </p:nvSpPr>
          <p:spPr>
            <a:xfrm>
              <a:off x="10440477" y="4787185"/>
              <a:ext cx="326278" cy="175168"/>
            </a:xfrm>
            <a:custGeom>
              <a:avLst/>
              <a:gdLst/>
              <a:ahLst/>
              <a:cxnLst/>
              <a:rect l="l" t="t" r="r" b="b"/>
              <a:pathLst>
                <a:path w="7683" h="4125" extrusionOk="0">
                  <a:moveTo>
                    <a:pt x="7656" y="0"/>
                  </a:moveTo>
                  <a:cubicBezTo>
                    <a:pt x="5390" y="1753"/>
                    <a:pt x="2807" y="3057"/>
                    <a:pt x="27" y="3308"/>
                  </a:cubicBezTo>
                  <a:cubicBezTo>
                    <a:pt x="27" y="3584"/>
                    <a:pt x="13" y="3848"/>
                    <a:pt x="0" y="4124"/>
                  </a:cubicBezTo>
                  <a:lnTo>
                    <a:pt x="1278" y="4124"/>
                  </a:lnTo>
                  <a:cubicBezTo>
                    <a:pt x="1542" y="4072"/>
                    <a:pt x="1792" y="3966"/>
                    <a:pt x="2043" y="3835"/>
                  </a:cubicBezTo>
                  <a:cubicBezTo>
                    <a:pt x="3901" y="2767"/>
                    <a:pt x="5996" y="2082"/>
                    <a:pt x="7683" y="764"/>
                  </a:cubicBezTo>
                  <a:cubicBezTo>
                    <a:pt x="7669" y="501"/>
                    <a:pt x="7669" y="250"/>
                    <a:pt x="7656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60"/>
            <p:cNvSpPr/>
            <p:nvPr/>
          </p:nvSpPr>
          <p:spPr>
            <a:xfrm>
              <a:off x="10445488" y="4647263"/>
              <a:ext cx="318464" cy="179117"/>
            </a:xfrm>
            <a:custGeom>
              <a:avLst/>
              <a:gdLst/>
              <a:ahLst/>
              <a:cxnLst/>
              <a:rect l="l" t="t" r="r" b="b"/>
              <a:pathLst>
                <a:path w="7499" h="4218" extrusionOk="0">
                  <a:moveTo>
                    <a:pt x="7472" y="1"/>
                  </a:moveTo>
                  <a:cubicBezTo>
                    <a:pt x="5509" y="2201"/>
                    <a:pt x="2755" y="3308"/>
                    <a:pt x="14" y="3624"/>
                  </a:cubicBezTo>
                  <a:cubicBezTo>
                    <a:pt x="14" y="3822"/>
                    <a:pt x="1" y="4020"/>
                    <a:pt x="1" y="4217"/>
                  </a:cubicBezTo>
                  <a:cubicBezTo>
                    <a:pt x="2689" y="3954"/>
                    <a:pt x="5509" y="2926"/>
                    <a:pt x="7499" y="923"/>
                  </a:cubicBezTo>
                  <a:cubicBezTo>
                    <a:pt x="7485" y="620"/>
                    <a:pt x="7485" y="304"/>
                    <a:pt x="7472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60"/>
            <p:cNvSpPr/>
            <p:nvPr/>
          </p:nvSpPr>
          <p:spPr>
            <a:xfrm>
              <a:off x="10453344" y="4406656"/>
              <a:ext cx="305002" cy="184680"/>
            </a:xfrm>
            <a:custGeom>
              <a:avLst/>
              <a:gdLst/>
              <a:ahLst/>
              <a:cxnLst/>
              <a:rect l="l" t="t" r="r" b="b"/>
              <a:pathLst>
                <a:path w="7182" h="4349" extrusionOk="0">
                  <a:moveTo>
                    <a:pt x="7169" y="1"/>
                  </a:moveTo>
                  <a:cubicBezTo>
                    <a:pt x="5021" y="1700"/>
                    <a:pt x="2596" y="2965"/>
                    <a:pt x="27" y="3611"/>
                  </a:cubicBezTo>
                  <a:cubicBezTo>
                    <a:pt x="27" y="3861"/>
                    <a:pt x="13" y="4112"/>
                    <a:pt x="0" y="4349"/>
                  </a:cubicBezTo>
                  <a:cubicBezTo>
                    <a:pt x="2464" y="3374"/>
                    <a:pt x="4968" y="2333"/>
                    <a:pt x="7182" y="778"/>
                  </a:cubicBezTo>
                  <a:lnTo>
                    <a:pt x="7169" y="1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60"/>
            <p:cNvSpPr/>
            <p:nvPr/>
          </p:nvSpPr>
          <p:spPr>
            <a:xfrm>
              <a:off x="10425358" y="4150380"/>
              <a:ext cx="266951" cy="219374"/>
            </a:xfrm>
            <a:custGeom>
              <a:avLst/>
              <a:gdLst/>
              <a:ahLst/>
              <a:cxnLst/>
              <a:rect l="l" t="t" r="r" b="b"/>
              <a:pathLst>
                <a:path w="6286" h="5166" extrusionOk="0">
                  <a:moveTo>
                    <a:pt x="6088" y="0"/>
                  </a:moveTo>
                  <a:cubicBezTo>
                    <a:pt x="4309" y="1885"/>
                    <a:pt x="2161" y="3229"/>
                    <a:pt x="0" y="4560"/>
                  </a:cubicBezTo>
                  <a:lnTo>
                    <a:pt x="593" y="5166"/>
                  </a:lnTo>
                  <a:cubicBezTo>
                    <a:pt x="2715" y="3822"/>
                    <a:pt x="4599" y="2016"/>
                    <a:pt x="6286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60"/>
            <p:cNvSpPr/>
            <p:nvPr/>
          </p:nvSpPr>
          <p:spPr>
            <a:xfrm>
              <a:off x="10065531" y="4874451"/>
              <a:ext cx="1081775" cy="51510"/>
            </a:xfrm>
            <a:custGeom>
              <a:avLst/>
              <a:gdLst/>
              <a:ahLst/>
              <a:cxnLst/>
              <a:rect l="l" t="t" r="r" b="b"/>
              <a:pathLst>
                <a:path w="25473" h="1213" extrusionOk="0">
                  <a:moveTo>
                    <a:pt x="0" y="1"/>
                  </a:moveTo>
                  <a:lnTo>
                    <a:pt x="0" y="1213"/>
                  </a:lnTo>
                  <a:lnTo>
                    <a:pt x="25472" y="1213"/>
                  </a:lnTo>
                  <a:lnTo>
                    <a:pt x="25472" y="1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60"/>
            <p:cNvSpPr/>
            <p:nvPr/>
          </p:nvSpPr>
          <p:spPr>
            <a:xfrm>
              <a:off x="10113095" y="4150380"/>
              <a:ext cx="18516" cy="824288"/>
            </a:xfrm>
            <a:custGeom>
              <a:avLst/>
              <a:gdLst/>
              <a:ahLst/>
              <a:cxnLst/>
              <a:rect l="l" t="t" r="r" b="b"/>
              <a:pathLst>
                <a:path w="436" h="19411" extrusionOk="0">
                  <a:moveTo>
                    <a:pt x="0" y="0"/>
                  </a:moveTo>
                  <a:lnTo>
                    <a:pt x="0" y="19410"/>
                  </a:lnTo>
                  <a:lnTo>
                    <a:pt x="435" y="1941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60"/>
            <p:cNvSpPr/>
            <p:nvPr/>
          </p:nvSpPr>
          <p:spPr>
            <a:xfrm>
              <a:off x="10599942" y="4162143"/>
              <a:ext cx="18516" cy="824288"/>
            </a:xfrm>
            <a:custGeom>
              <a:avLst/>
              <a:gdLst/>
              <a:ahLst/>
              <a:cxnLst/>
              <a:rect l="l" t="t" r="r" b="b"/>
              <a:pathLst>
                <a:path w="436" h="19411" extrusionOk="0">
                  <a:moveTo>
                    <a:pt x="1" y="0"/>
                  </a:moveTo>
                  <a:lnTo>
                    <a:pt x="1" y="19410"/>
                  </a:lnTo>
                  <a:lnTo>
                    <a:pt x="436" y="19410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60"/>
            <p:cNvSpPr/>
            <p:nvPr/>
          </p:nvSpPr>
          <p:spPr>
            <a:xfrm>
              <a:off x="11077871" y="4150380"/>
              <a:ext cx="18473" cy="824288"/>
            </a:xfrm>
            <a:custGeom>
              <a:avLst/>
              <a:gdLst/>
              <a:ahLst/>
              <a:cxnLst/>
              <a:rect l="l" t="t" r="r" b="b"/>
              <a:pathLst>
                <a:path w="435" h="19411" extrusionOk="0">
                  <a:moveTo>
                    <a:pt x="0" y="0"/>
                  </a:moveTo>
                  <a:lnTo>
                    <a:pt x="0" y="19410"/>
                  </a:lnTo>
                  <a:lnTo>
                    <a:pt x="435" y="1941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60"/>
            <p:cNvSpPr/>
            <p:nvPr/>
          </p:nvSpPr>
          <p:spPr>
            <a:xfrm>
              <a:off x="9916683" y="4204650"/>
              <a:ext cx="120353" cy="142937"/>
            </a:xfrm>
            <a:custGeom>
              <a:avLst/>
              <a:gdLst/>
              <a:ahLst/>
              <a:cxnLst/>
              <a:rect l="l" t="t" r="r" b="b"/>
              <a:pathLst>
                <a:path w="2834" h="3366" extrusionOk="0">
                  <a:moveTo>
                    <a:pt x="923" y="1"/>
                  </a:moveTo>
                  <a:lnTo>
                    <a:pt x="0" y="3242"/>
                  </a:lnTo>
                  <a:cubicBezTo>
                    <a:pt x="148" y="3299"/>
                    <a:pt x="385" y="3366"/>
                    <a:pt x="677" y="3366"/>
                  </a:cubicBezTo>
                  <a:cubicBezTo>
                    <a:pt x="722" y="3366"/>
                    <a:pt x="769" y="3364"/>
                    <a:pt x="817" y="3361"/>
                  </a:cubicBezTo>
                  <a:cubicBezTo>
                    <a:pt x="1489" y="3308"/>
                    <a:pt x="1911" y="2913"/>
                    <a:pt x="2043" y="2794"/>
                  </a:cubicBezTo>
                  <a:cubicBezTo>
                    <a:pt x="2293" y="1845"/>
                    <a:pt x="2596" y="923"/>
                    <a:pt x="283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60"/>
            <p:cNvSpPr/>
            <p:nvPr/>
          </p:nvSpPr>
          <p:spPr>
            <a:xfrm>
              <a:off x="10003401" y="4204650"/>
              <a:ext cx="124302" cy="135591"/>
            </a:xfrm>
            <a:custGeom>
              <a:avLst/>
              <a:gdLst/>
              <a:ahLst/>
              <a:cxnLst/>
              <a:rect l="l" t="t" r="r" b="b"/>
              <a:pathLst>
                <a:path w="2927" h="3193" extrusionOk="0">
                  <a:moveTo>
                    <a:pt x="791" y="1"/>
                  </a:moveTo>
                  <a:cubicBezTo>
                    <a:pt x="554" y="923"/>
                    <a:pt x="251" y="1845"/>
                    <a:pt x="1" y="2794"/>
                  </a:cubicBezTo>
                  <a:cubicBezTo>
                    <a:pt x="88" y="2869"/>
                    <a:pt x="471" y="3192"/>
                    <a:pt x="1038" y="3192"/>
                  </a:cubicBezTo>
                  <a:cubicBezTo>
                    <a:pt x="1070" y="3192"/>
                    <a:pt x="1102" y="3192"/>
                    <a:pt x="1134" y="3189"/>
                  </a:cubicBezTo>
                  <a:cubicBezTo>
                    <a:pt x="2004" y="3137"/>
                    <a:pt x="2425" y="2333"/>
                    <a:pt x="2452" y="2293"/>
                  </a:cubicBezTo>
                  <a:cubicBezTo>
                    <a:pt x="2583" y="1529"/>
                    <a:pt x="2742" y="778"/>
                    <a:pt x="2926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60"/>
            <p:cNvSpPr/>
            <p:nvPr/>
          </p:nvSpPr>
          <p:spPr>
            <a:xfrm>
              <a:off x="10107489" y="4204650"/>
              <a:ext cx="130418" cy="119284"/>
            </a:xfrm>
            <a:custGeom>
              <a:avLst/>
              <a:gdLst/>
              <a:ahLst/>
              <a:cxnLst/>
              <a:rect l="l" t="t" r="r" b="b"/>
              <a:pathLst>
                <a:path w="3071" h="2809" extrusionOk="0">
                  <a:moveTo>
                    <a:pt x="475" y="1"/>
                  </a:moveTo>
                  <a:cubicBezTo>
                    <a:pt x="291" y="778"/>
                    <a:pt x="132" y="1529"/>
                    <a:pt x="1" y="2293"/>
                  </a:cubicBezTo>
                  <a:cubicBezTo>
                    <a:pt x="90" y="2383"/>
                    <a:pt x="553" y="2808"/>
                    <a:pt x="1244" y="2808"/>
                  </a:cubicBezTo>
                  <a:cubicBezTo>
                    <a:pt x="1264" y="2808"/>
                    <a:pt x="1285" y="2808"/>
                    <a:pt x="1305" y="2807"/>
                  </a:cubicBezTo>
                  <a:cubicBezTo>
                    <a:pt x="1951" y="2781"/>
                    <a:pt x="2531" y="2386"/>
                    <a:pt x="2834" y="1793"/>
                  </a:cubicBezTo>
                  <a:cubicBezTo>
                    <a:pt x="2873" y="1187"/>
                    <a:pt x="2992" y="594"/>
                    <a:pt x="3071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60"/>
            <p:cNvSpPr/>
            <p:nvPr/>
          </p:nvSpPr>
          <p:spPr>
            <a:xfrm>
              <a:off x="10366583" y="4204650"/>
              <a:ext cx="131564" cy="72827"/>
            </a:xfrm>
            <a:custGeom>
              <a:avLst/>
              <a:gdLst/>
              <a:ahLst/>
              <a:cxnLst/>
              <a:rect l="l" t="t" r="r" b="b"/>
              <a:pathLst>
                <a:path w="3098" h="1715" extrusionOk="0">
                  <a:moveTo>
                    <a:pt x="53" y="1"/>
                  </a:moveTo>
                  <a:cubicBezTo>
                    <a:pt x="1" y="422"/>
                    <a:pt x="27" y="857"/>
                    <a:pt x="80" y="1292"/>
                  </a:cubicBezTo>
                  <a:cubicBezTo>
                    <a:pt x="251" y="1424"/>
                    <a:pt x="686" y="1700"/>
                    <a:pt x="1305" y="1714"/>
                  </a:cubicBezTo>
                  <a:cubicBezTo>
                    <a:pt x="1325" y="1714"/>
                    <a:pt x="1344" y="1714"/>
                    <a:pt x="1364" y="1714"/>
                  </a:cubicBezTo>
                  <a:cubicBezTo>
                    <a:pt x="2293" y="1714"/>
                    <a:pt x="2902" y="1105"/>
                    <a:pt x="3005" y="989"/>
                  </a:cubicBezTo>
                  <a:cubicBezTo>
                    <a:pt x="3045" y="659"/>
                    <a:pt x="3084" y="330"/>
                    <a:pt x="3097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60"/>
            <p:cNvSpPr/>
            <p:nvPr/>
          </p:nvSpPr>
          <p:spPr>
            <a:xfrm>
              <a:off x="10494198" y="4204650"/>
              <a:ext cx="110840" cy="68369"/>
            </a:xfrm>
            <a:custGeom>
              <a:avLst/>
              <a:gdLst/>
              <a:ahLst/>
              <a:cxnLst/>
              <a:rect l="l" t="t" r="r" b="b"/>
              <a:pathLst>
                <a:path w="2610" h="1610" extrusionOk="0">
                  <a:moveTo>
                    <a:pt x="92" y="1"/>
                  </a:moveTo>
                  <a:cubicBezTo>
                    <a:pt x="79" y="330"/>
                    <a:pt x="40" y="659"/>
                    <a:pt x="0" y="989"/>
                  </a:cubicBezTo>
                  <a:cubicBezTo>
                    <a:pt x="66" y="1081"/>
                    <a:pt x="488" y="1582"/>
                    <a:pt x="1199" y="1608"/>
                  </a:cubicBezTo>
                  <a:cubicBezTo>
                    <a:pt x="1224" y="1609"/>
                    <a:pt x="1248" y="1610"/>
                    <a:pt x="1272" y="1610"/>
                  </a:cubicBezTo>
                  <a:cubicBezTo>
                    <a:pt x="2097" y="1610"/>
                    <a:pt x="2571" y="961"/>
                    <a:pt x="2609" y="910"/>
                  </a:cubicBezTo>
                  <a:cubicBezTo>
                    <a:pt x="2570" y="607"/>
                    <a:pt x="2530" y="304"/>
                    <a:pt x="2504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60"/>
            <p:cNvSpPr/>
            <p:nvPr/>
          </p:nvSpPr>
          <p:spPr>
            <a:xfrm>
              <a:off x="10600494" y="4204650"/>
              <a:ext cx="120395" cy="72445"/>
            </a:xfrm>
            <a:custGeom>
              <a:avLst/>
              <a:gdLst/>
              <a:ahLst/>
              <a:cxnLst/>
              <a:rect l="l" t="t" r="r" b="b"/>
              <a:pathLst>
                <a:path w="2835" h="1706" extrusionOk="0">
                  <a:moveTo>
                    <a:pt x="1" y="1"/>
                  </a:moveTo>
                  <a:cubicBezTo>
                    <a:pt x="27" y="304"/>
                    <a:pt x="67" y="607"/>
                    <a:pt x="106" y="910"/>
                  </a:cubicBezTo>
                  <a:cubicBezTo>
                    <a:pt x="159" y="976"/>
                    <a:pt x="581" y="1621"/>
                    <a:pt x="1398" y="1700"/>
                  </a:cubicBezTo>
                  <a:cubicBezTo>
                    <a:pt x="1441" y="1704"/>
                    <a:pt x="1483" y="1705"/>
                    <a:pt x="1525" y="1705"/>
                  </a:cubicBezTo>
                  <a:cubicBezTo>
                    <a:pt x="2306" y="1705"/>
                    <a:pt x="2784" y="1144"/>
                    <a:pt x="2834" y="1094"/>
                  </a:cubicBezTo>
                  <a:cubicBezTo>
                    <a:pt x="2768" y="725"/>
                    <a:pt x="2689" y="370"/>
                    <a:pt x="262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60"/>
            <p:cNvSpPr/>
            <p:nvPr/>
          </p:nvSpPr>
          <p:spPr>
            <a:xfrm>
              <a:off x="10711886" y="4204650"/>
              <a:ext cx="151142" cy="79240"/>
            </a:xfrm>
            <a:custGeom>
              <a:avLst/>
              <a:gdLst/>
              <a:ahLst/>
              <a:cxnLst/>
              <a:rect l="l" t="t" r="r" b="b"/>
              <a:pathLst>
                <a:path w="3559" h="1866" extrusionOk="0">
                  <a:moveTo>
                    <a:pt x="0" y="1"/>
                  </a:moveTo>
                  <a:cubicBezTo>
                    <a:pt x="66" y="370"/>
                    <a:pt x="145" y="725"/>
                    <a:pt x="211" y="1094"/>
                  </a:cubicBezTo>
                  <a:cubicBezTo>
                    <a:pt x="396" y="1266"/>
                    <a:pt x="949" y="1740"/>
                    <a:pt x="1832" y="1845"/>
                  </a:cubicBezTo>
                  <a:cubicBezTo>
                    <a:pt x="1945" y="1859"/>
                    <a:pt x="2055" y="1865"/>
                    <a:pt x="2160" y="1865"/>
                  </a:cubicBezTo>
                  <a:cubicBezTo>
                    <a:pt x="2863" y="1865"/>
                    <a:pt x="3375" y="1593"/>
                    <a:pt x="3558" y="1490"/>
                  </a:cubicBezTo>
                  <a:cubicBezTo>
                    <a:pt x="3347" y="989"/>
                    <a:pt x="3110" y="501"/>
                    <a:pt x="2860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60"/>
            <p:cNvSpPr/>
            <p:nvPr/>
          </p:nvSpPr>
          <p:spPr>
            <a:xfrm>
              <a:off x="10833301" y="4204650"/>
              <a:ext cx="149443" cy="94485"/>
            </a:xfrm>
            <a:custGeom>
              <a:avLst/>
              <a:gdLst/>
              <a:ahLst/>
              <a:cxnLst/>
              <a:rect l="l" t="t" r="r" b="b"/>
              <a:pathLst>
                <a:path w="3519" h="2225" extrusionOk="0">
                  <a:moveTo>
                    <a:pt x="1" y="1"/>
                  </a:moveTo>
                  <a:cubicBezTo>
                    <a:pt x="251" y="501"/>
                    <a:pt x="488" y="989"/>
                    <a:pt x="699" y="1490"/>
                  </a:cubicBezTo>
                  <a:cubicBezTo>
                    <a:pt x="831" y="1621"/>
                    <a:pt x="1318" y="2122"/>
                    <a:pt x="2135" y="2214"/>
                  </a:cubicBezTo>
                  <a:cubicBezTo>
                    <a:pt x="2207" y="2221"/>
                    <a:pt x="2277" y="2224"/>
                    <a:pt x="2345" y="2224"/>
                  </a:cubicBezTo>
                  <a:cubicBezTo>
                    <a:pt x="2924" y="2224"/>
                    <a:pt x="3354" y="1994"/>
                    <a:pt x="3519" y="1911"/>
                  </a:cubicBezTo>
                  <a:cubicBezTo>
                    <a:pt x="3255" y="1266"/>
                    <a:pt x="3031" y="620"/>
                    <a:pt x="2636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60"/>
            <p:cNvSpPr/>
            <p:nvPr/>
          </p:nvSpPr>
          <p:spPr>
            <a:xfrm>
              <a:off x="10945245" y="4204650"/>
              <a:ext cx="185795" cy="131132"/>
            </a:xfrm>
            <a:custGeom>
              <a:avLst/>
              <a:gdLst/>
              <a:ahLst/>
              <a:cxnLst/>
              <a:rect l="l" t="t" r="r" b="b"/>
              <a:pathLst>
                <a:path w="4375" h="3088" extrusionOk="0">
                  <a:moveTo>
                    <a:pt x="0" y="1"/>
                  </a:moveTo>
                  <a:cubicBezTo>
                    <a:pt x="395" y="620"/>
                    <a:pt x="619" y="1266"/>
                    <a:pt x="883" y="1911"/>
                  </a:cubicBezTo>
                  <a:cubicBezTo>
                    <a:pt x="923" y="1990"/>
                    <a:pt x="1529" y="3018"/>
                    <a:pt x="2728" y="3084"/>
                  </a:cubicBezTo>
                  <a:cubicBezTo>
                    <a:pt x="2770" y="3086"/>
                    <a:pt x="2811" y="3088"/>
                    <a:pt x="2852" y="3088"/>
                  </a:cubicBezTo>
                  <a:cubicBezTo>
                    <a:pt x="3692" y="3088"/>
                    <a:pt x="4249" y="2592"/>
                    <a:pt x="4375" y="2491"/>
                  </a:cubicBezTo>
                  <a:cubicBezTo>
                    <a:pt x="3901" y="1621"/>
                    <a:pt x="3334" y="791"/>
                    <a:pt x="2636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60"/>
            <p:cNvSpPr/>
            <p:nvPr/>
          </p:nvSpPr>
          <p:spPr>
            <a:xfrm>
              <a:off x="11174655" y="4204650"/>
              <a:ext cx="127105" cy="143914"/>
            </a:xfrm>
            <a:custGeom>
              <a:avLst/>
              <a:gdLst/>
              <a:ahLst/>
              <a:cxnLst/>
              <a:rect l="l" t="t" r="r" b="b"/>
              <a:pathLst>
                <a:path w="2993" h="3389" extrusionOk="0">
                  <a:moveTo>
                    <a:pt x="1" y="1"/>
                  </a:moveTo>
                  <a:cubicBezTo>
                    <a:pt x="778" y="949"/>
                    <a:pt x="1305" y="1964"/>
                    <a:pt x="1793" y="3005"/>
                  </a:cubicBezTo>
                  <a:cubicBezTo>
                    <a:pt x="2073" y="3309"/>
                    <a:pt x="2285" y="3389"/>
                    <a:pt x="2441" y="3389"/>
                  </a:cubicBezTo>
                  <a:cubicBezTo>
                    <a:pt x="2454" y="3389"/>
                    <a:pt x="2466" y="3388"/>
                    <a:pt x="2478" y="3387"/>
                  </a:cubicBezTo>
                  <a:cubicBezTo>
                    <a:pt x="2676" y="3374"/>
                    <a:pt x="2992" y="3242"/>
                    <a:pt x="2992" y="3242"/>
                  </a:cubicBezTo>
                  <a:lnTo>
                    <a:pt x="2083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60"/>
            <p:cNvSpPr/>
            <p:nvPr/>
          </p:nvSpPr>
          <p:spPr>
            <a:xfrm>
              <a:off x="11057147" y="4204650"/>
              <a:ext cx="193652" cy="143999"/>
            </a:xfrm>
            <a:custGeom>
              <a:avLst/>
              <a:gdLst/>
              <a:ahLst/>
              <a:cxnLst/>
              <a:rect l="l" t="t" r="r" b="b"/>
              <a:pathLst>
                <a:path w="4560" h="3391" extrusionOk="0">
                  <a:moveTo>
                    <a:pt x="1" y="1"/>
                  </a:moveTo>
                  <a:cubicBezTo>
                    <a:pt x="699" y="791"/>
                    <a:pt x="1266" y="1621"/>
                    <a:pt x="1740" y="2491"/>
                  </a:cubicBezTo>
                  <a:cubicBezTo>
                    <a:pt x="1804" y="2567"/>
                    <a:pt x="2430" y="3391"/>
                    <a:pt x="3432" y="3391"/>
                  </a:cubicBezTo>
                  <a:cubicBezTo>
                    <a:pt x="3469" y="3391"/>
                    <a:pt x="3507" y="3389"/>
                    <a:pt x="3545" y="3387"/>
                  </a:cubicBezTo>
                  <a:cubicBezTo>
                    <a:pt x="4033" y="3348"/>
                    <a:pt x="4389" y="3137"/>
                    <a:pt x="4560" y="3005"/>
                  </a:cubicBezTo>
                  <a:cubicBezTo>
                    <a:pt x="4072" y="1964"/>
                    <a:pt x="3545" y="949"/>
                    <a:pt x="2768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60"/>
            <p:cNvSpPr/>
            <p:nvPr/>
          </p:nvSpPr>
          <p:spPr>
            <a:xfrm>
              <a:off x="10227799" y="4204650"/>
              <a:ext cx="142181" cy="95844"/>
            </a:xfrm>
            <a:custGeom>
              <a:avLst/>
              <a:gdLst/>
              <a:ahLst/>
              <a:cxnLst/>
              <a:rect l="l" t="t" r="r" b="b"/>
              <a:pathLst>
                <a:path w="3348" h="2257" extrusionOk="0">
                  <a:moveTo>
                    <a:pt x="238" y="1"/>
                  </a:moveTo>
                  <a:cubicBezTo>
                    <a:pt x="159" y="594"/>
                    <a:pt x="40" y="1187"/>
                    <a:pt x="1" y="1793"/>
                  </a:cubicBezTo>
                  <a:cubicBezTo>
                    <a:pt x="164" y="1905"/>
                    <a:pt x="696" y="2257"/>
                    <a:pt x="1440" y="2257"/>
                  </a:cubicBezTo>
                  <a:cubicBezTo>
                    <a:pt x="1478" y="2257"/>
                    <a:pt x="1516" y="2256"/>
                    <a:pt x="1556" y="2254"/>
                  </a:cubicBezTo>
                  <a:cubicBezTo>
                    <a:pt x="2623" y="2188"/>
                    <a:pt x="3256" y="1411"/>
                    <a:pt x="3348" y="1292"/>
                  </a:cubicBezTo>
                  <a:cubicBezTo>
                    <a:pt x="3295" y="857"/>
                    <a:pt x="3269" y="422"/>
                    <a:pt x="3321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60"/>
            <p:cNvSpPr/>
            <p:nvPr/>
          </p:nvSpPr>
          <p:spPr>
            <a:xfrm>
              <a:off x="9916683" y="4204650"/>
              <a:ext cx="120353" cy="142937"/>
            </a:xfrm>
            <a:custGeom>
              <a:avLst/>
              <a:gdLst/>
              <a:ahLst/>
              <a:cxnLst/>
              <a:rect l="l" t="t" r="r" b="b"/>
              <a:pathLst>
                <a:path w="2834" h="3366" extrusionOk="0">
                  <a:moveTo>
                    <a:pt x="923" y="1"/>
                  </a:moveTo>
                  <a:lnTo>
                    <a:pt x="0" y="3242"/>
                  </a:lnTo>
                  <a:cubicBezTo>
                    <a:pt x="148" y="3299"/>
                    <a:pt x="385" y="3366"/>
                    <a:pt x="677" y="3366"/>
                  </a:cubicBezTo>
                  <a:cubicBezTo>
                    <a:pt x="722" y="3366"/>
                    <a:pt x="769" y="3364"/>
                    <a:pt x="817" y="3361"/>
                  </a:cubicBezTo>
                  <a:cubicBezTo>
                    <a:pt x="1489" y="3308"/>
                    <a:pt x="1911" y="2913"/>
                    <a:pt x="2043" y="2794"/>
                  </a:cubicBezTo>
                  <a:cubicBezTo>
                    <a:pt x="2293" y="1845"/>
                    <a:pt x="2596" y="923"/>
                    <a:pt x="2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60"/>
            <p:cNvSpPr/>
            <p:nvPr/>
          </p:nvSpPr>
          <p:spPr>
            <a:xfrm>
              <a:off x="10003401" y="4204650"/>
              <a:ext cx="124302" cy="135591"/>
            </a:xfrm>
            <a:custGeom>
              <a:avLst/>
              <a:gdLst/>
              <a:ahLst/>
              <a:cxnLst/>
              <a:rect l="l" t="t" r="r" b="b"/>
              <a:pathLst>
                <a:path w="2927" h="3193" extrusionOk="0">
                  <a:moveTo>
                    <a:pt x="791" y="1"/>
                  </a:moveTo>
                  <a:cubicBezTo>
                    <a:pt x="554" y="923"/>
                    <a:pt x="251" y="1845"/>
                    <a:pt x="1" y="2794"/>
                  </a:cubicBezTo>
                  <a:cubicBezTo>
                    <a:pt x="88" y="2869"/>
                    <a:pt x="471" y="3192"/>
                    <a:pt x="1038" y="3192"/>
                  </a:cubicBezTo>
                  <a:cubicBezTo>
                    <a:pt x="1070" y="3192"/>
                    <a:pt x="1102" y="3192"/>
                    <a:pt x="1134" y="3189"/>
                  </a:cubicBezTo>
                  <a:cubicBezTo>
                    <a:pt x="2004" y="3137"/>
                    <a:pt x="2425" y="2333"/>
                    <a:pt x="2452" y="2293"/>
                  </a:cubicBezTo>
                  <a:cubicBezTo>
                    <a:pt x="2583" y="1529"/>
                    <a:pt x="2742" y="778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60"/>
            <p:cNvSpPr/>
            <p:nvPr/>
          </p:nvSpPr>
          <p:spPr>
            <a:xfrm>
              <a:off x="10107489" y="4204650"/>
              <a:ext cx="130418" cy="119284"/>
            </a:xfrm>
            <a:custGeom>
              <a:avLst/>
              <a:gdLst/>
              <a:ahLst/>
              <a:cxnLst/>
              <a:rect l="l" t="t" r="r" b="b"/>
              <a:pathLst>
                <a:path w="3071" h="2809" extrusionOk="0">
                  <a:moveTo>
                    <a:pt x="475" y="1"/>
                  </a:moveTo>
                  <a:cubicBezTo>
                    <a:pt x="291" y="778"/>
                    <a:pt x="132" y="1529"/>
                    <a:pt x="1" y="2293"/>
                  </a:cubicBezTo>
                  <a:cubicBezTo>
                    <a:pt x="90" y="2383"/>
                    <a:pt x="553" y="2808"/>
                    <a:pt x="1244" y="2808"/>
                  </a:cubicBezTo>
                  <a:cubicBezTo>
                    <a:pt x="1264" y="2808"/>
                    <a:pt x="1285" y="2808"/>
                    <a:pt x="1305" y="2807"/>
                  </a:cubicBezTo>
                  <a:cubicBezTo>
                    <a:pt x="1951" y="2781"/>
                    <a:pt x="2531" y="2386"/>
                    <a:pt x="2834" y="1793"/>
                  </a:cubicBezTo>
                  <a:cubicBezTo>
                    <a:pt x="2873" y="1187"/>
                    <a:pt x="2992" y="594"/>
                    <a:pt x="3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60"/>
            <p:cNvSpPr/>
            <p:nvPr/>
          </p:nvSpPr>
          <p:spPr>
            <a:xfrm>
              <a:off x="10366583" y="4204650"/>
              <a:ext cx="131564" cy="72827"/>
            </a:xfrm>
            <a:custGeom>
              <a:avLst/>
              <a:gdLst/>
              <a:ahLst/>
              <a:cxnLst/>
              <a:rect l="l" t="t" r="r" b="b"/>
              <a:pathLst>
                <a:path w="3098" h="1715" extrusionOk="0">
                  <a:moveTo>
                    <a:pt x="53" y="1"/>
                  </a:moveTo>
                  <a:cubicBezTo>
                    <a:pt x="1" y="422"/>
                    <a:pt x="27" y="857"/>
                    <a:pt x="80" y="1292"/>
                  </a:cubicBezTo>
                  <a:cubicBezTo>
                    <a:pt x="251" y="1424"/>
                    <a:pt x="686" y="1700"/>
                    <a:pt x="1305" y="1714"/>
                  </a:cubicBezTo>
                  <a:cubicBezTo>
                    <a:pt x="1325" y="1714"/>
                    <a:pt x="1344" y="1714"/>
                    <a:pt x="1364" y="1714"/>
                  </a:cubicBezTo>
                  <a:cubicBezTo>
                    <a:pt x="2293" y="1714"/>
                    <a:pt x="2902" y="1105"/>
                    <a:pt x="3005" y="989"/>
                  </a:cubicBezTo>
                  <a:cubicBezTo>
                    <a:pt x="3045" y="659"/>
                    <a:pt x="3084" y="330"/>
                    <a:pt x="3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60"/>
            <p:cNvSpPr/>
            <p:nvPr/>
          </p:nvSpPr>
          <p:spPr>
            <a:xfrm>
              <a:off x="10494198" y="4204650"/>
              <a:ext cx="110840" cy="68369"/>
            </a:xfrm>
            <a:custGeom>
              <a:avLst/>
              <a:gdLst/>
              <a:ahLst/>
              <a:cxnLst/>
              <a:rect l="l" t="t" r="r" b="b"/>
              <a:pathLst>
                <a:path w="2610" h="1610" extrusionOk="0">
                  <a:moveTo>
                    <a:pt x="92" y="1"/>
                  </a:moveTo>
                  <a:cubicBezTo>
                    <a:pt x="79" y="330"/>
                    <a:pt x="40" y="659"/>
                    <a:pt x="0" y="989"/>
                  </a:cubicBezTo>
                  <a:cubicBezTo>
                    <a:pt x="66" y="1081"/>
                    <a:pt x="488" y="1582"/>
                    <a:pt x="1199" y="1608"/>
                  </a:cubicBezTo>
                  <a:cubicBezTo>
                    <a:pt x="1224" y="1609"/>
                    <a:pt x="1248" y="1610"/>
                    <a:pt x="1272" y="1610"/>
                  </a:cubicBezTo>
                  <a:cubicBezTo>
                    <a:pt x="2097" y="1610"/>
                    <a:pt x="2571" y="961"/>
                    <a:pt x="2609" y="910"/>
                  </a:cubicBezTo>
                  <a:cubicBezTo>
                    <a:pt x="2570" y="607"/>
                    <a:pt x="2530" y="304"/>
                    <a:pt x="2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60"/>
            <p:cNvSpPr/>
            <p:nvPr/>
          </p:nvSpPr>
          <p:spPr>
            <a:xfrm>
              <a:off x="10600494" y="4204650"/>
              <a:ext cx="120395" cy="72445"/>
            </a:xfrm>
            <a:custGeom>
              <a:avLst/>
              <a:gdLst/>
              <a:ahLst/>
              <a:cxnLst/>
              <a:rect l="l" t="t" r="r" b="b"/>
              <a:pathLst>
                <a:path w="2835" h="1706" extrusionOk="0">
                  <a:moveTo>
                    <a:pt x="1" y="1"/>
                  </a:moveTo>
                  <a:cubicBezTo>
                    <a:pt x="27" y="304"/>
                    <a:pt x="67" y="607"/>
                    <a:pt x="106" y="910"/>
                  </a:cubicBezTo>
                  <a:cubicBezTo>
                    <a:pt x="159" y="976"/>
                    <a:pt x="581" y="1621"/>
                    <a:pt x="1398" y="1700"/>
                  </a:cubicBezTo>
                  <a:cubicBezTo>
                    <a:pt x="1441" y="1704"/>
                    <a:pt x="1483" y="1705"/>
                    <a:pt x="1525" y="1705"/>
                  </a:cubicBezTo>
                  <a:cubicBezTo>
                    <a:pt x="2306" y="1705"/>
                    <a:pt x="2784" y="1144"/>
                    <a:pt x="2834" y="1094"/>
                  </a:cubicBezTo>
                  <a:cubicBezTo>
                    <a:pt x="2768" y="725"/>
                    <a:pt x="2689" y="370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60"/>
            <p:cNvSpPr/>
            <p:nvPr/>
          </p:nvSpPr>
          <p:spPr>
            <a:xfrm>
              <a:off x="10711886" y="4204650"/>
              <a:ext cx="151142" cy="79240"/>
            </a:xfrm>
            <a:custGeom>
              <a:avLst/>
              <a:gdLst/>
              <a:ahLst/>
              <a:cxnLst/>
              <a:rect l="l" t="t" r="r" b="b"/>
              <a:pathLst>
                <a:path w="3559" h="1866" extrusionOk="0">
                  <a:moveTo>
                    <a:pt x="0" y="1"/>
                  </a:moveTo>
                  <a:cubicBezTo>
                    <a:pt x="66" y="370"/>
                    <a:pt x="145" y="725"/>
                    <a:pt x="211" y="1094"/>
                  </a:cubicBezTo>
                  <a:cubicBezTo>
                    <a:pt x="396" y="1266"/>
                    <a:pt x="949" y="1740"/>
                    <a:pt x="1832" y="1845"/>
                  </a:cubicBezTo>
                  <a:cubicBezTo>
                    <a:pt x="1945" y="1859"/>
                    <a:pt x="2055" y="1865"/>
                    <a:pt x="2160" y="1865"/>
                  </a:cubicBezTo>
                  <a:cubicBezTo>
                    <a:pt x="2863" y="1865"/>
                    <a:pt x="3375" y="1593"/>
                    <a:pt x="3558" y="1490"/>
                  </a:cubicBezTo>
                  <a:cubicBezTo>
                    <a:pt x="3347" y="989"/>
                    <a:pt x="3110" y="501"/>
                    <a:pt x="2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60"/>
            <p:cNvSpPr/>
            <p:nvPr/>
          </p:nvSpPr>
          <p:spPr>
            <a:xfrm>
              <a:off x="10833301" y="4204650"/>
              <a:ext cx="149443" cy="94485"/>
            </a:xfrm>
            <a:custGeom>
              <a:avLst/>
              <a:gdLst/>
              <a:ahLst/>
              <a:cxnLst/>
              <a:rect l="l" t="t" r="r" b="b"/>
              <a:pathLst>
                <a:path w="3519" h="2225" extrusionOk="0">
                  <a:moveTo>
                    <a:pt x="1" y="1"/>
                  </a:moveTo>
                  <a:cubicBezTo>
                    <a:pt x="251" y="501"/>
                    <a:pt x="488" y="989"/>
                    <a:pt x="699" y="1490"/>
                  </a:cubicBezTo>
                  <a:cubicBezTo>
                    <a:pt x="831" y="1621"/>
                    <a:pt x="1318" y="2122"/>
                    <a:pt x="2135" y="2214"/>
                  </a:cubicBezTo>
                  <a:cubicBezTo>
                    <a:pt x="2207" y="2221"/>
                    <a:pt x="2277" y="2224"/>
                    <a:pt x="2345" y="2224"/>
                  </a:cubicBezTo>
                  <a:cubicBezTo>
                    <a:pt x="2924" y="2224"/>
                    <a:pt x="3354" y="1994"/>
                    <a:pt x="3519" y="1911"/>
                  </a:cubicBezTo>
                  <a:cubicBezTo>
                    <a:pt x="3255" y="1266"/>
                    <a:pt x="3031" y="620"/>
                    <a:pt x="2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60"/>
            <p:cNvSpPr/>
            <p:nvPr/>
          </p:nvSpPr>
          <p:spPr>
            <a:xfrm>
              <a:off x="10945245" y="4204650"/>
              <a:ext cx="185795" cy="131132"/>
            </a:xfrm>
            <a:custGeom>
              <a:avLst/>
              <a:gdLst/>
              <a:ahLst/>
              <a:cxnLst/>
              <a:rect l="l" t="t" r="r" b="b"/>
              <a:pathLst>
                <a:path w="4375" h="3088" extrusionOk="0">
                  <a:moveTo>
                    <a:pt x="0" y="1"/>
                  </a:moveTo>
                  <a:cubicBezTo>
                    <a:pt x="395" y="620"/>
                    <a:pt x="619" y="1266"/>
                    <a:pt x="883" y="1911"/>
                  </a:cubicBezTo>
                  <a:cubicBezTo>
                    <a:pt x="923" y="1990"/>
                    <a:pt x="1529" y="3018"/>
                    <a:pt x="2728" y="3084"/>
                  </a:cubicBezTo>
                  <a:cubicBezTo>
                    <a:pt x="2770" y="3086"/>
                    <a:pt x="2811" y="3088"/>
                    <a:pt x="2852" y="3088"/>
                  </a:cubicBezTo>
                  <a:cubicBezTo>
                    <a:pt x="3692" y="3088"/>
                    <a:pt x="4249" y="2592"/>
                    <a:pt x="4375" y="2491"/>
                  </a:cubicBezTo>
                  <a:cubicBezTo>
                    <a:pt x="3901" y="1621"/>
                    <a:pt x="3334" y="791"/>
                    <a:pt x="2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60"/>
            <p:cNvSpPr/>
            <p:nvPr/>
          </p:nvSpPr>
          <p:spPr>
            <a:xfrm>
              <a:off x="11174655" y="4204650"/>
              <a:ext cx="127105" cy="143914"/>
            </a:xfrm>
            <a:custGeom>
              <a:avLst/>
              <a:gdLst/>
              <a:ahLst/>
              <a:cxnLst/>
              <a:rect l="l" t="t" r="r" b="b"/>
              <a:pathLst>
                <a:path w="2993" h="3389" extrusionOk="0">
                  <a:moveTo>
                    <a:pt x="1" y="1"/>
                  </a:moveTo>
                  <a:cubicBezTo>
                    <a:pt x="778" y="949"/>
                    <a:pt x="1305" y="1964"/>
                    <a:pt x="1793" y="3005"/>
                  </a:cubicBezTo>
                  <a:cubicBezTo>
                    <a:pt x="2073" y="3309"/>
                    <a:pt x="2285" y="3389"/>
                    <a:pt x="2441" y="3389"/>
                  </a:cubicBezTo>
                  <a:cubicBezTo>
                    <a:pt x="2454" y="3389"/>
                    <a:pt x="2466" y="3388"/>
                    <a:pt x="2478" y="3387"/>
                  </a:cubicBezTo>
                  <a:cubicBezTo>
                    <a:pt x="2676" y="3374"/>
                    <a:pt x="2992" y="3242"/>
                    <a:pt x="2992" y="3242"/>
                  </a:cubicBezTo>
                  <a:lnTo>
                    <a:pt x="20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60"/>
            <p:cNvSpPr/>
            <p:nvPr/>
          </p:nvSpPr>
          <p:spPr>
            <a:xfrm>
              <a:off x="11057147" y="4204650"/>
              <a:ext cx="193652" cy="143999"/>
            </a:xfrm>
            <a:custGeom>
              <a:avLst/>
              <a:gdLst/>
              <a:ahLst/>
              <a:cxnLst/>
              <a:rect l="l" t="t" r="r" b="b"/>
              <a:pathLst>
                <a:path w="4560" h="3391" extrusionOk="0">
                  <a:moveTo>
                    <a:pt x="1" y="1"/>
                  </a:moveTo>
                  <a:cubicBezTo>
                    <a:pt x="699" y="791"/>
                    <a:pt x="1266" y="1621"/>
                    <a:pt x="1740" y="2491"/>
                  </a:cubicBezTo>
                  <a:cubicBezTo>
                    <a:pt x="1804" y="2567"/>
                    <a:pt x="2430" y="3391"/>
                    <a:pt x="3432" y="3391"/>
                  </a:cubicBezTo>
                  <a:cubicBezTo>
                    <a:pt x="3469" y="3391"/>
                    <a:pt x="3507" y="3389"/>
                    <a:pt x="3545" y="3387"/>
                  </a:cubicBezTo>
                  <a:cubicBezTo>
                    <a:pt x="4033" y="3348"/>
                    <a:pt x="4389" y="3137"/>
                    <a:pt x="4560" y="3005"/>
                  </a:cubicBezTo>
                  <a:cubicBezTo>
                    <a:pt x="4072" y="1964"/>
                    <a:pt x="3545" y="949"/>
                    <a:pt x="2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60"/>
            <p:cNvSpPr/>
            <p:nvPr/>
          </p:nvSpPr>
          <p:spPr>
            <a:xfrm>
              <a:off x="10227799" y="4204650"/>
              <a:ext cx="142181" cy="95844"/>
            </a:xfrm>
            <a:custGeom>
              <a:avLst/>
              <a:gdLst/>
              <a:ahLst/>
              <a:cxnLst/>
              <a:rect l="l" t="t" r="r" b="b"/>
              <a:pathLst>
                <a:path w="3348" h="2257" extrusionOk="0">
                  <a:moveTo>
                    <a:pt x="238" y="1"/>
                  </a:moveTo>
                  <a:cubicBezTo>
                    <a:pt x="159" y="594"/>
                    <a:pt x="40" y="1187"/>
                    <a:pt x="1" y="1793"/>
                  </a:cubicBezTo>
                  <a:cubicBezTo>
                    <a:pt x="164" y="1905"/>
                    <a:pt x="696" y="2257"/>
                    <a:pt x="1440" y="2257"/>
                  </a:cubicBezTo>
                  <a:cubicBezTo>
                    <a:pt x="1478" y="2257"/>
                    <a:pt x="1516" y="2256"/>
                    <a:pt x="1556" y="2254"/>
                  </a:cubicBezTo>
                  <a:cubicBezTo>
                    <a:pt x="2623" y="2188"/>
                    <a:pt x="3256" y="1411"/>
                    <a:pt x="3348" y="1292"/>
                  </a:cubicBezTo>
                  <a:cubicBezTo>
                    <a:pt x="3295" y="857"/>
                    <a:pt x="3269" y="422"/>
                    <a:pt x="3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60"/>
            <p:cNvSpPr/>
            <p:nvPr/>
          </p:nvSpPr>
          <p:spPr>
            <a:xfrm>
              <a:off x="9955838" y="3857159"/>
              <a:ext cx="648054" cy="347534"/>
            </a:xfrm>
            <a:custGeom>
              <a:avLst/>
              <a:gdLst/>
              <a:ahLst/>
              <a:cxnLst/>
              <a:rect l="l" t="t" r="r" b="b"/>
              <a:pathLst>
                <a:path w="15260" h="8184" extrusionOk="0">
                  <a:moveTo>
                    <a:pt x="15247" y="1"/>
                  </a:moveTo>
                  <a:lnTo>
                    <a:pt x="1" y="8184"/>
                  </a:lnTo>
                  <a:lnTo>
                    <a:pt x="1911" y="8184"/>
                  </a:lnTo>
                  <a:cubicBezTo>
                    <a:pt x="15023" y="145"/>
                    <a:pt x="15207" y="40"/>
                    <a:pt x="1526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60"/>
            <p:cNvSpPr/>
            <p:nvPr/>
          </p:nvSpPr>
          <p:spPr>
            <a:xfrm>
              <a:off x="10036993" y="3857159"/>
              <a:ext cx="568045" cy="347534"/>
            </a:xfrm>
            <a:custGeom>
              <a:avLst/>
              <a:gdLst/>
              <a:ahLst/>
              <a:cxnLst/>
              <a:rect l="l" t="t" r="r" b="b"/>
              <a:pathLst>
                <a:path w="13376" h="8184" extrusionOk="0">
                  <a:moveTo>
                    <a:pt x="13349" y="1"/>
                  </a:moveTo>
                  <a:cubicBezTo>
                    <a:pt x="13296" y="40"/>
                    <a:pt x="13112" y="145"/>
                    <a:pt x="0" y="8184"/>
                  </a:cubicBezTo>
                  <a:lnTo>
                    <a:pt x="2135" y="8184"/>
                  </a:lnTo>
                  <a:cubicBezTo>
                    <a:pt x="13178" y="145"/>
                    <a:pt x="13323" y="40"/>
                    <a:pt x="13375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60"/>
            <p:cNvSpPr/>
            <p:nvPr/>
          </p:nvSpPr>
          <p:spPr>
            <a:xfrm>
              <a:off x="10127661" y="3857159"/>
              <a:ext cx="478481" cy="347534"/>
            </a:xfrm>
            <a:custGeom>
              <a:avLst/>
              <a:gdLst/>
              <a:ahLst/>
              <a:cxnLst/>
              <a:rect l="l" t="t" r="r" b="b"/>
              <a:pathLst>
                <a:path w="11267" h="8184" extrusionOk="0">
                  <a:moveTo>
                    <a:pt x="11240" y="1"/>
                  </a:moveTo>
                  <a:cubicBezTo>
                    <a:pt x="11188" y="40"/>
                    <a:pt x="11043" y="145"/>
                    <a:pt x="0" y="8184"/>
                  </a:cubicBezTo>
                  <a:lnTo>
                    <a:pt x="2596" y="8184"/>
                  </a:lnTo>
                  <a:cubicBezTo>
                    <a:pt x="11109" y="145"/>
                    <a:pt x="11227" y="40"/>
                    <a:pt x="11267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60"/>
            <p:cNvSpPr/>
            <p:nvPr/>
          </p:nvSpPr>
          <p:spPr>
            <a:xfrm>
              <a:off x="10368834" y="3857159"/>
              <a:ext cx="239559" cy="347534"/>
            </a:xfrm>
            <a:custGeom>
              <a:avLst/>
              <a:gdLst/>
              <a:ahLst/>
              <a:cxnLst/>
              <a:rect l="l" t="t" r="r" b="b"/>
              <a:pathLst>
                <a:path w="5641" h="8184" extrusionOk="0">
                  <a:moveTo>
                    <a:pt x="5614" y="1"/>
                  </a:moveTo>
                  <a:cubicBezTo>
                    <a:pt x="5588" y="40"/>
                    <a:pt x="5509" y="145"/>
                    <a:pt x="0" y="8184"/>
                  </a:cubicBezTo>
                  <a:lnTo>
                    <a:pt x="3044" y="8184"/>
                  </a:lnTo>
                  <a:cubicBezTo>
                    <a:pt x="5588" y="145"/>
                    <a:pt x="5627" y="40"/>
                    <a:pt x="56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60"/>
            <p:cNvSpPr/>
            <p:nvPr/>
          </p:nvSpPr>
          <p:spPr>
            <a:xfrm>
              <a:off x="10498105" y="3857159"/>
              <a:ext cx="111392" cy="347534"/>
            </a:xfrm>
            <a:custGeom>
              <a:avLst/>
              <a:gdLst/>
              <a:ahLst/>
              <a:cxnLst/>
              <a:rect l="l" t="t" r="r" b="b"/>
              <a:pathLst>
                <a:path w="2623" h="8184" extrusionOk="0">
                  <a:moveTo>
                    <a:pt x="2596" y="1"/>
                  </a:moveTo>
                  <a:cubicBezTo>
                    <a:pt x="2583" y="40"/>
                    <a:pt x="2544" y="145"/>
                    <a:pt x="0" y="8184"/>
                  </a:cubicBezTo>
                  <a:lnTo>
                    <a:pt x="2412" y="8184"/>
                  </a:lnTo>
                  <a:cubicBezTo>
                    <a:pt x="2610" y="145"/>
                    <a:pt x="2623" y="40"/>
                    <a:pt x="2623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60"/>
            <p:cNvSpPr/>
            <p:nvPr/>
          </p:nvSpPr>
          <p:spPr>
            <a:xfrm>
              <a:off x="10600494" y="3857159"/>
              <a:ext cx="111435" cy="347534"/>
            </a:xfrm>
            <a:custGeom>
              <a:avLst/>
              <a:gdLst/>
              <a:ahLst/>
              <a:cxnLst/>
              <a:rect l="l" t="t" r="r" b="b"/>
              <a:pathLst>
                <a:path w="2624" h="8184" extrusionOk="0">
                  <a:moveTo>
                    <a:pt x="212" y="1"/>
                  </a:moveTo>
                  <a:cubicBezTo>
                    <a:pt x="212" y="40"/>
                    <a:pt x="199" y="145"/>
                    <a:pt x="1" y="8184"/>
                  </a:cubicBezTo>
                  <a:lnTo>
                    <a:pt x="2623" y="8184"/>
                  </a:lnTo>
                  <a:cubicBezTo>
                    <a:pt x="278" y="145"/>
                    <a:pt x="238" y="40"/>
                    <a:pt x="238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60"/>
            <p:cNvSpPr/>
            <p:nvPr/>
          </p:nvSpPr>
          <p:spPr>
            <a:xfrm>
              <a:off x="10610601" y="3857159"/>
              <a:ext cx="222742" cy="347534"/>
            </a:xfrm>
            <a:custGeom>
              <a:avLst/>
              <a:gdLst/>
              <a:ahLst/>
              <a:cxnLst/>
              <a:rect l="l" t="t" r="r" b="b"/>
              <a:pathLst>
                <a:path w="5245" h="8184" extrusionOk="0">
                  <a:moveTo>
                    <a:pt x="0" y="1"/>
                  </a:moveTo>
                  <a:cubicBezTo>
                    <a:pt x="0" y="40"/>
                    <a:pt x="40" y="145"/>
                    <a:pt x="2385" y="8184"/>
                  </a:cubicBezTo>
                  <a:lnTo>
                    <a:pt x="5245" y="8184"/>
                  </a:lnTo>
                  <a:cubicBezTo>
                    <a:pt x="119" y="145"/>
                    <a:pt x="53" y="40"/>
                    <a:pt x="26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60"/>
            <p:cNvSpPr/>
            <p:nvPr/>
          </p:nvSpPr>
          <p:spPr>
            <a:xfrm>
              <a:off x="10611706" y="3857159"/>
              <a:ext cx="333582" cy="347534"/>
            </a:xfrm>
            <a:custGeom>
              <a:avLst/>
              <a:gdLst/>
              <a:ahLst/>
              <a:cxnLst/>
              <a:rect l="l" t="t" r="r" b="b"/>
              <a:pathLst>
                <a:path w="7855" h="8184" extrusionOk="0">
                  <a:moveTo>
                    <a:pt x="0" y="1"/>
                  </a:moveTo>
                  <a:cubicBezTo>
                    <a:pt x="27" y="40"/>
                    <a:pt x="93" y="145"/>
                    <a:pt x="5219" y="8184"/>
                  </a:cubicBezTo>
                  <a:lnTo>
                    <a:pt x="7854" y="8184"/>
                  </a:lnTo>
                  <a:cubicBezTo>
                    <a:pt x="159" y="145"/>
                    <a:pt x="53" y="40"/>
                    <a:pt x="27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60"/>
            <p:cNvSpPr/>
            <p:nvPr/>
          </p:nvSpPr>
          <p:spPr>
            <a:xfrm>
              <a:off x="10612810" y="3857159"/>
              <a:ext cx="444380" cy="347534"/>
            </a:xfrm>
            <a:custGeom>
              <a:avLst/>
              <a:gdLst/>
              <a:ahLst/>
              <a:cxnLst/>
              <a:rect l="l" t="t" r="r" b="b"/>
              <a:pathLst>
                <a:path w="10464" h="8184" extrusionOk="0">
                  <a:moveTo>
                    <a:pt x="1" y="1"/>
                  </a:moveTo>
                  <a:cubicBezTo>
                    <a:pt x="27" y="40"/>
                    <a:pt x="133" y="145"/>
                    <a:pt x="7828" y="8184"/>
                  </a:cubicBezTo>
                  <a:lnTo>
                    <a:pt x="10464" y="8184"/>
                  </a:lnTo>
                  <a:cubicBezTo>
                    <a:pt x="212" y="145"/>
                    <a:pt x="67" y="40"/>
                    <a:pt x="27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60"/>
            <p:cNvSpPr/>
            <p:nvPr/>
          </p:nvSpPr>
          <p:spPr>
            <a:xfrm>
              <a:off x="10614508" y="3857159"/>
              <a:ext cx="648606" cy="347534"/>
            </a:xfrm>
            <a:custGeom>
              <a:avLst/>
              <a:gdLst/>
              <a:ahLst/>
              <a:cxnLst/>
              <a:rect l="l" t="t" r="r" b="b"/>
              <a:pathLst>
                <a:path w="15273" h="8184" extrusionOk="0">
                  <a:moveTo>
                    <a:pt x="0" y="1"/>
                  </a:moveTo>
                  <a:cubicBezTo>
                    <a:pt x="66" y="40"/>
                    <a:pt x="251" y="145"/>
                    <a:pt x="13191" y="8184"/>
                  </a:cubicBezTo>
                  <a:lnTo>
                    <a:pt x="15273" y="8184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60"/>
            <p:cNvSpPr/>
            <p:nvPr/>
          </p:nvSpPr>
          <p:spPr>
            <a:xfrm>
              <a:off x="10613956" y="3857159"/>
              <a:ext cx="560741" cy="347534"/>
            </a:xfrm>
            <a:custGeom>
              <a:avLst/>
              <a:gdLst/>
              <a:ahLst/>
              <a:cxnLst/>
              <a:rect l="l" t="t" r="r" b="b"/>
              <a:pathLst>
                <a:path w="13204" h="8184" extrusionOk="0">
                  <a:moveTo>
                    <a:pt x="0" y="1"/>
                  </a:moveTo>
                  <a:cubicBezTo>
                    <a:pt x="40" y="40"/>
                    <a:pt x="185" y="145"/>
                    <a:pt x="10437" y="8184"/>
                  </a:cubicBezTo>
                  <a:lnTo>
                    <a:pt x="13204" y="8184"/>
                  </a:lnTo>
                  <a:cubicBezTo>
                    <a:pt x="264" y="145"/>
                    <a:pt x="79" y="40"/>
                    <a:pt x="1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60"/>
            <p:cNvSpPr/>
            <p:nvPr/>
          </p:nvSpPr>
          <p:spPr>
            <a:xfrm>
              <a:off x="10237907" y="3857159"/>
              <a:ext cx="369382" cy="347534"/>
            </a:xfrm>
            <a:custGeom>
              <a:avLst/>
              <a:gdLst/>
              <a:ahLst/>
              <a:cxnLst/>
              <a:rect l="l" t="t" r="r" b="b"/>
              <a:pathLst>
                <a:path w="8698" h="8184" extrusionOk="0">
                  <a:moveTo>
                    <a:pt x="8671" y="1"/>
                  </a:moveTo>
                  <a:cubicBezTo>
                    <a:pt x="8631" y="40"/>
                    <a:pt x="8513" y="145"/>
                    <a:pt x="0" y="8184"/>
                  </a:cubicBezTo>
                  <a:lnTo>
                    <a:pt x="3083" y="8184"/>
                  </a:lnTo>
                  <a:cubicBezTo>
                    <a:pt x="8592" y="145"/>
                    <a:pt x="8671" y="40"/>
                    <a:pt x="8697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60"/>
            <p:cNvSpPr/>
            <p:nvPr/>
          </p:nvSpPr>
          <p:spPr>
            <a:xfrm>
              <a:off x="9995587" y="4902987"/>
              <a:ext cx="1227268" cy="100217"/>
            </a:xfrm>
            <a:custGeom>
              <a:avLst/>
              <a:gdLst/>
              <a:ahLst/>
              <a:cxnLst/>
              <a:rect l="l" t="t" r="r" b="b"/>
              <a:pathLst>
                <a:path w="28899" h="2360" extrusionOk="0">
                  <a:moveTo>
                    <a:pt x="2346" y="1"/>
                  </a:moveTo>
                  <a:cubicBezTo>
                    <a:pt x="1054" y="1"/>
                    <a:pt x="0" y="1055"/>
                    <a:pt x="0" y="2359"/>
                  </a:cubicBezTo>
                  <a:lnTo>
                    <a:pt x="28898" y="2359"/>
                  </a:lnTo>
                  <a:cubicBezTo>
                    <a:pt x="28898" y="1055"/>
                    <a:pt x="27844" y="1"/>
                    <a:pt x="26553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60"/>
            <p:cNvSpPr/>
            <p:nvPr/>
          </p:nvSpPr>
          <p:spPr>
            <a:xfrm>
              <a:off x="9995587" y="4944730"/>
              <a:ext cx="255230" cy="58474"/>
            </a:xfrm>
            <a:custGeom>
              <a:avLst/>
              <a:gdLst/>
              <a:ahLst/>
              <a:cxnLst/>
              <a:rect l="l" t="t" r="r" b="b"/>
              <a:pathLst>
                <a:path w="6010" h="1377" extrusionOk="0">
                  <a:moveTo>
                    <a:pt x="2749" y="1"/>
                  </a:moveTo>
                  <a:cubicBezTo>
                    <a:pt x="2541" y="1"/>
                    <a:pt x="2336" y="16"/>
                    <a:pt x="2135" y="46"/>
                  </a:cubicBezTo>
                  <a:cubicBezTo>
                    <a:pt x="1344" y="98"/>
                    <a:pt x="554" y="507"/>
                    <a:pt x="13" y="1179"/>
                  </a:cubicBezTo>
                  <a:cubicBezTo>
                    <a:pt x="0" y="1245"/>
                    <a:pt x="0" y="1311"/>
                    <a:pt x="0" y="1376"/>
                  </a:cubicBezTo>
                  <a:lnTo>
                    <a:pt x="6009" y="1376"/>
                  </a:lnTo>
                  <a:cubicBezTo>
                    <a:pt x="5148" y="470"/>
                    <a:pt x="3916" y="1"/>
                    <a:pt x="2749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60"/>
            <p:cNvSpPr/>
            <p:nvPr/>
          </p:nvSpPr>
          <p:spPr>
            <a:xfrm>
              <a:off x="10692266" y="4925918"/>
              <a:ext cx="315109" cy="77286"/>
            </a:xfrm>
            <a:custGeom>
              <a:avLst/>
              <a:gdLst/>
              <a:ahLst/>
              <a:cxnLst/>
              <a:rect l="l" t="t" r="r" b="b"/>
              <a:pathLst>
                <a:path w="7420" h="1820" extrusionOk="0">
                  <a:moveTo>
                    <a:pt x="3667" y="0"/>
                  </a:moveTo>
                  <a:cubicBezTo>
                    <a:pt x="3409" y="0"/>
                    <a:pt x="3144" y="26"/>
                    <a:pt x="2874" y="80"/>
                  </a:cubicBezTo>
                  <a:cubicBezTo>
                    <a:pt x="1767" y="251"/>
                    <a:pt x="699" y="884"/>
                    <a:pt x="1" y="1819"/>
                  </a:cubicBezTo>
                  <a:lnTo>
                    <a:pt x="7420" y="1819"/>
                  </a:lnTo>
                  <a:cubicBezTo>
                    <a:pt x="6358" y="792"/>
                    <a:pt x="5107" y="0"/>
                    <a:pt x="3667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60"/>
            <p:cNvSpPr/>
            <p:nvPr/>
          </p:nvSpPr>
          <p:spPr>
            <a:xfrm>
              <a:off x="10279312" y="4927787"/>
              <a:ext cx="338041" cy="75418"/>
            </a:xfrm>
            <a:custGeom>
              <a:avLst/>
              <a:gdLst/>
              <a:ahLst/>
              <a:cxnLst/>
              <a:rect l="l" t="t" r="r" b="b"/>
              <a:pathLst>
                <a:path w="7960" h="1776" extrusionOk="0">
                  <a:moveTo>
                    <a:pt x="3384" y="0"/>
                  </a:moveTo>
                  <a:cubicBezTo>
                    <a:pt x="2038" y="0"/>
                    <a:pt x="434" y="386"/>
                    <a:pt x="0" y="1775"/>
                  </a:cubicBezTo>
                  <a:lnTo>
                    <a:pt x="7959" y="1775"/>
                  </a:lnTo>
                  <a:cubicBezTo>
                    <a:pt x="6892" y="761"/>
                    <a:pt x="5495" y="207"/>
                    <a:pt x="4098" y="36"/>
                  </a:cubicBezTo>
                  <a:cubicBezTo>
                    <a:pt x="3875" y="13"/>
                    <a:pt x="3634" y="0"/>
                    <a:pt x="3384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60"/>
            <p:cNvSpPr/>
            <p:nvPr/>
          </p:nvSpPr>
          <p:spPr>
            <a:xfrm>
              <a:off x="11091843" y="4931524"/>
              <a:ext cx="131012" cy="71681"/>
            </a:xfrm>
            <a:custGeom>
              <a:avLst/>
              <a:gdLst/>
              <a:ahLst/>
              <a:cxnLst/>
              <a:rect l="l" t="t" r="r" b="b"/>
              <a:pathLst>
                <a:path w="3085" h="1688" extrusionOk="0">
                  <a:moveTo>
                    <a:pt x="2452" y="1"/>
                  </a:moveTo>
                  <a:cubicBezTo>
                    <a:pt x="1529" y="291"/>
                    <a:pt x="607" y="857"/>
                    <a:pt x="1" y="1687"/>
                  </a:cubicBezTo>
                  <a:lnTo>
                    <a:pt x="3084" y="1687"/>
                  </a:lnTo>
                  <a:cubicBezTo>
                    <a:pt x="3084" y="1029"/>
                    <a:pt x="2834" y="422"/>
                    <a:pt x="2452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60"/>
            <p:cNvSpPr/>
            <p:nvPr/>
          </p:nvSpPr>
          <p:spPr>
            <a:xfrm>
              <a:off x="10897087" y="4663612"/>
              <a:ext cx="45950" cy="144041"/>
            </a:xfrm>
            <a:custGeom>
              <a:avLst/>
              <a:gdLst/>
              <a:ahLst/>
              <a:cxnLst/>
              <a:rect l="l" t="t" r="r" b="b"/>
              <a:pathLst>
                <a:path w="1082" h="3392" extrusionOk="0">
                  <a:moveTo>
                    <a:pt x="796" y="0"/>
                  </a:moveTo>
                  <a:cubicBezTo>
                    <a:pt x="714" y="0"/>
                    <a:pt x="626" y="12"/>
                    <a:pt x="554" y="51"/>
                  </a:cubicBezTo>
                  <a:cubicBezTo>
                    <a:pt x="343" y="169"/>
                    <a:pt x="1" y="512"/>
                    <a:pt x="27" y="881"/>
                  </a:cubicBezTo>
                  <a:cubicBezTo>
                    <a:pt x="54" y="1250"/>
                    <a:pt x="172" y="1777"/>
                    <a:pt x="317" y="2014"/>
                  </a:cubicBezTo>
                  <a:cubicBezTo>
                    <a:pt x="449" y="2264"/>
                    <a:pt x="185" y="2409"/>
                    <a:pt x="225" y="2752"/>
                  </a:cubicBezTo>
                  <a:cubicBezTo>
                    <a:pt x="278" y="3095"/>
                    <a:pt x="554" y="3332"/>
                    <a:pt x="686" y="3384"/>
                  </a:cubicBezTo>
                  <a:cubicBezTo>
                    <a:pt x="697" y="3389"/>
                    <a:pt x="707" y="3391"/>
                    <a:pt x="718" y="3391"/>
                  </a:cubicBezTo>
                  <a:cubicBezTo>
                    <a:pt x="826" y="3391"/>
                    <a:pt x="931" y="3160"/>
                    <a:pt x="871" y="3015"/>
                  </a:cubicBezTo>
                  <a:cubicBezTo>
                    <a:pt x="792" y="2844"/>
                    <a:pt x="1055" y="2712"/>
                    <a:pt x="1042" y="2502"/>
                  </a:cubicBezTo>
                  <a:cubicBezTo>
                    <a:pt x="1029" y="2291"/>
                    <a:pt x="844" y="2067"/>
                    <a:pt x="844" y="1935"/>
                  </a:cubicBezTo>
                  <a:cubicBezTo>
                    <a:pt x="844" y="1790"/>
                    <a:pt x="1081" y="1685"/>
                    <a:pt x="989" y="1553"/>
                  </a:cubicBezTo>
                  <a:cubicBezTo>
                    <a:pt x="897" y="1421"/>
                    <a:pt x="660" y="907"/>
                    <a:pt x="660" y="775"/>
                  </a:cubicBezTo>
                  <a:cubicBezTo>
                    <a:pt x="673" y="630"/>
                    <a:pt x="936" y="420"/>
                    <a:pt x="936" y="420"/>
                  </a:cubicBezTo>
                  <a:lnTo>
                    <a:pt x="1068" y="37"/>
                  </a:lnTo>
                  <a:cubicBezTo>
                    <a:pt x="1068" y="37"/>
                    <a:pt x="940" y="0"/>
                    <a:pt x="796" y="0"/>
                  </a:cubicBez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60"/>
            <p:cNvSpPr/>
            <p:nvPr/>
          </p:nvSpPr>
          <p:spPr>
            <a:xfrm>
              <a:off x="11128790" y="4688114"/>
              <a:ext cx="105787" cy="77753"/>
            </a:xfrm>
            <a:custGeom>
              <a:avLst/>
              <a:gdLst/>
              <a:ahLst/>
              <a:cxnLst/>
              <a:rect l="l" t="t" r="r" b="b"/>
              <a:pathLst>
                <a:path w="2491" h="1831" extrusionOk="0">
                  <a:moveTo>
                    <a:pt x="1397" y="1"/>
                  </a:moveTo>
                  <a:lnTo>
                    <a:pt x="0" y="409"/>
                  </a:lnTo>
                  <a:cubicBezTo>
                    <a:pt x="106" y="462"/>
                    <a:pt x="290" y="554"/>
                    <a:pt x="514" y="620"/>
                  </a:cubicBezTo>
                  <a:cubicBezTo>
                    <a:pt x="1278" y="857"/>
                    <a:pt x="1766" y="660"/>
                    <a:pt x="1845" y="844"/>
                  </a:cubicBezTo>
                  <a:cubicBezTo>
                    <a:pt x="1911" y="1028"/>
                    <a:pt x="1529" y="1318"/>
                    <a:pt x="1344" y="1371"/>
                  </a:cubicBezTo>
                  <a:cubicBezTo>
                    <a:pt x="1341" y="1372"/>
                    <a:pt x="1338" y="1372"/>
                    <a:pt x="1335" y="1372"/>
                  </a:cubicBezTo>
                  <a:cubicBezTo>
                    <a:pt x="1249" y="1372"/>
                    <a:pt x="1199" y="1015"/>
                    <a:pt x="1199" y="1015"/>
                  </a:cubicBezTo>
                  <a:lnTo>
                    <a:pt x="488" y="1134"/>
                  </a:lnTo>
                  <a:cubicBezTo>
                    <a:pt x="488" y="1134"/>
                    <a:pt x="606" y="1384"/>
                    <a:pt x="712" y="1477"/>
                  </a:cubicBezTo>
                  <a:cubicBezTo>
                    <a:pt x="817" y="1556"/>
                    <a:pt x="1292" y="1727"/>
                    <a:pt x="1358" y="1819"/>
                  </a:cubicBezTo>
                  <a:cubicBezTo>
                    <a:pt x="1364" y="1827"/>
                    <a:pt x="1373" y="1830"/>
                    <a:pt x="1385" y="1830"/>
                  </a:cubicBezTo>
                  <a:cubicBezTo>
                    <a:pt x="1510" y="1830"/>
                    <a:pt x="1895" y="1406"/>
                    <a:pt x="2003" y="1358"/>
                  </a:cubicBezTo>
                  <a:cubicBezTo>
                    <a:pt x="2109" y="1305"/>
                    <a:pt x="2464" y="923"/>
                    <a:pt x="2451" y="831"/>
                  </a:cubicBezTo>
                  <a:cubicBezTo>
                    <a:pt x="2438" y="739"/>
                    <a:pt x="2491" y="462"/>
                    <a:pt x="2267" y="396"/>
                  </a:cubicBezTo>
                  <a:cubicBezTo>
                    <a:pt x="2043" y="330"/>
                    <a:pt x="1397" y="1"/>
                    <a:pt x="1397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60"/>
            <p:cNvSpPr/>
            <p:nvPr/>
          </p:nvSpPr>
          <p:spPr>
            <a:xfrm>
              <a:off x="10984952" y="4716651"/>
              <a:ext cx="80094" cy="129858"/>
            </a:xfrm>
            <a:custGeom>
              <a:avLst/>
              <a:gdLst/>
              <a:ahLst/>
              <a:cxnLst/>
              <a:rect l="l" t="t" r="r" b="b"/>
              <a:pathLst>
                <a:path w="1886" h="3058" extrusionOk="0">
                  <a:moveTo>
                    <a:pt x="1002" y="1"/>
                  </a:moveTo>
                  <a:cubicBezTo>
                    <a:pt x="1002" y="1"/>
                    <a:pt x="1" y="251"/>
                    <a:pt x="14" y="607"/>
                  </a:cubicBezTo>
                  <a:cubicBezTo>
                    <a:pt x="14" y="607"/>
                    <a:pt x="291" y="1094"/>
                    <a:pt x="291" y="1187"/>
                  </a:cubicBezTo>
                  <a:cubicBezTo>
                    <a:pt x="277" y="1292"/>
                    <a:pt x="185" y="1450"/>
                    <a:pt x="251" y="1503"/>
                  </a:cubicBezTo>
                  <a:cubicBezTo>
                    <a:pt x="317" y="1569"/>
                    <a:pt x="1266" y="1977"/>
                    <a:pt x="1437" y="2175"/>
                  </a:cubicBezTo>
                  <a:cubicBezTo>
                    <a:pt x="1595" y="2373"/>
                    <a:pt x="1345" y="2597"/>
                    <a:pt x="1345" y="2597"/>
                  </a:cubicBezTo>
                  <a:lnTo>
                    <a:pt x="1701" y="3058"/>
                  </a:lnTo>
                  <a:cubicBezTo>
                    <a:pt x="1701" y="3058"/>
                    <a:pt x="1885" y="2755"/>
                    <a:pt x="1872" y="2583"/>
                  </a:cubicBezTo>
                  <a:cubicBezTo>
                    <a:pt x="1859" y="2412"/>
                    <a:pt x="1753" y="1925"/>
                    <a:pt x="1661" y="1859"/>
                  </a:cubicBezTo>
                  <a:cubicBezTo>
                    <a:pt x="1556" y="1806"/>
                    <a:pt x="765" y="1305"/>
                    <a:pt x="752" y="1134"/>
                  </a:cubicBezTo>
                  <a:cubicBezTo>
                    <a:pt x="739" y="976"/>
                    <a:pt x="1002" y="1"/>
                    <a:pt x="1002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60"/>
            <p:cNvSpPr/>
            <p:nvPr/>
          </p:nvSpPr>
          <p:spPr>
            <a:xfrm>
              <a:off x="11149472" y="4731216"/>
              <a:ext cx="32530" cy="17920"/>
            </a:xfrm>
            <a:custGeom>
              <a:avLst/>
              <a:gdLst/>
              <a:ahLst/>
              <a:cxnLst/>
              <a:rect l="l" t="t" r="r" b="b"/>
              <a:pathLst>
                <a:path w="766" h="422" extrusionOk="0">
                  <a:moveTo>
                    <a:pt x="712" y="0"/>
                  </a:moveTo>
                  <a:lnTo>
                    <a:pt x="1" y="119"/>
                  </a:lnTo>
                  <a:cubicBezTo>
                    <a:pt x="1" y="119"/>
                    <a:pt x="93" y="317"/>
                    <a:pt x="185" y="422"/>
                  </a:cubicBezTo>
                  <a:cubicBezTo>
                    <a:pt x="396" y="422"/>
                    <a:pt x="581" y="343"/>
                    <a:pt x="765" y="251"/>
                  </a:cubicBezTo>
                  <a:cubicBezTo>
                    <a:pt x="726" y="145"/>
                    <a:pt x="712" y="0"/>
                    <a:pt x="712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60"/>
            <p:cNvSpPr/>
            <p:nvPr/>
          </p:nvSpPr>
          <p:spPr>
            <a:xfrm>
              <a:off x="11128790" y="4688114"/>
              <a:ext cx="105787" cy="77753"/>
            </a:xfrm>
            <a:custGeom>
              <a:avLst/>
              <a:gdLst/>
              <a:ahLst/>
              <a:cxnLst/>
              <a:rect l="l" t="t" r="r" b="b"/>
              <a:pathLst>
                <a:path w="2491" h="1831" extrusionOk="0">
                  <a:moveTo>
                    <a:pt x="1397" y="1"/>
                  </a:moveTo>
                  <a:lnTo>
                    <a:pt x="0" y="409"/>
                  </a:lnTo>
                  <a:cubicBezTo>
                    <a:pt x="106" y="462"/>
                    <a:pt x="290" y="554"/>
                    <a:pt x="514" y="620"/>
                  </a:cubicBezTo>
                  <a:cubicBezTo>
                    <a:pt x="1278" y="844"/>
                    <a:pt x="1766" y="660"/>
                    <a:pt x="1845" y="844"/>
                  </a:cubicBezTo>
                  <a:cubicBezTo>
                    <a:pt x="1911" y="1028"/>
                    <a:pt x="1529" y="1318"/>
                    <a:pt x="1344" y="1371"/>
                  </a:cubicBezTo>
                  <a:cubicBezTo>
                    <a:pt x="1340" y="1372"/>
                    <a:pt x="1336" y="1373"/>
                    <a:pt x="1332" y="1373"/>
                  </a:cubicBezTo>
                  <a:cubicBezTo>
                    <a:pt x="1299" y="1373"/>
                    <a:pt x="1276" y="1325"/>
                    <a:pt x="1252" y="1266"/>
                  </a:cubicBezTo>
                  <a:cubicBezTo>
                    <a:pt x="1068" y="1358"/>
                    <a:pt x="883" y="1437"/>
                    <a:pt x="672" y="1437"/>
                  </a:cubicBezTo>
                  <a:cubicBezTo>
                    <a:pt x="686" y="1450"/>
                    <a:pt x="699" y="1463"/>
                    <a:pt x="712" y="1477"/>
                  </a:cubicBezTo>
                  <a:cubicBezTo>
                    <a:pt x="817" y="1556"/>
                    <a:pt x="1292" y="1727"/>
                    <a:pt x="1358" y="1819"/>
                  </a:cubicBezTo>
                  <a:cubicBezTo>
                    <a:pt x="1364" y="1827"/>
                    <a:pt x="1373" y="1830"/>
                    <a:pt x="1385" y="1830"/>
                  </a:cubicBezTo>
                  <a:cubicBezTo>
                    <a:pt x="1510" y="1830"/>
                    <a:pt x="1895" y="1406"/>
                    <a:pt x="2003" y="1358"/>
                  </a:cubicBezTo>
                  <a:cubicBezTo>
                    <a:pt x="2109" y="1305"/>
                    <a:pt x="2464" y="923"/>
                    <a:pt x="2451" y="831"/>
                  </a:cubicBezTo>
                  <a:cubicBezTo>
                    <a:pt x="2438" y="739"/>
                    <a:pt x="2491" y="462"/>
                    <a:pt x="2267" y="396"/>
                  </a:cubicBezTo>
                  <a:cubicBezTo>
                    <a:pt x="2043" y="330"/>
                    <a:pt x="1397" y="1"/>
                    <a:pt x="13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60"/>
            <p:cNvSpPr/>
            <p:nvPr/>
          </p:nvSpPr>
          <p:spPr>
            <a:xfrm>
              <a:off x="10984952" y="4716651"/>
              <a:ext cx="79499" cy="113636"/>
            </a:xfrm>
            <a:custGeom>
              <a:avLst/>
              <a:gdLst/>
              <a:ahLst/>
              <a:cxnLst/>
              <a:rect l="l" t="t" r="r" b="b"/>
              <a:pathLst>
                <a:path w="1872" h="2676" extrusionOk="0">
                  <a:moveTo>
                    <a:pt x="1002" y="1"/>
                  </a:moveTo>
                  <a:cubicBezTo>
                    <a:pt x="1002" y="1"/>
                    <a:pt x="1" y="251"/>
                    <a:pt x="14" y="607"/>
                  </a:cubicBezTo>
                  <a:cubicBezTo>
                    <a:pt x="14" y="607"/>
                    <a:pt x="291" y="1094"/>
                    <a:pt x="291" y="1187"/>
                  </a:cubicBezTo>
                  <a:cubicBezTo>
                    <a:pt x="277" y="1292"/>
                    <a:pt x="185" y="1450"/>
                    <a:pt x="251" y="1503"/>
                  </a:cubicBezTo>
                  <a:cubicBezTo>
                    <a:pt x="317" y="1569"/>
                    <a:pt x="1266" y="1977"/>
                    <a:pt x="1437" y="2175"/>
                  </a:cubicBezTo>
                  <a:cubicBezTo>
                    <a:pt x="1490" y="2241"/>
                    <a:pt x="1490" y="2307"/>
                    <a:pt x="1477" y="2373"/>
                  </a:cubicBezTo>
                  <a:cubicBezTo>
                    <a:pt x="1635" y="2438"/>
                    <a:pt x="1740" y="2557"/>
                    <a:pt x="1859" y="2676"/>
                  </a:cubicBezTo>
                  <a:cubicBezTo>
                    <a:pt x="1872" y="2649"/>
                    <a:pt x="1872" y="2610"/>
                    <a:pt x="1872" y="2583"/>
                  </a:cubicBezTo>
                  <a:cubicBezTo>
                    <a:pt x="1859" y="2412"/>
                    <a:pt x="1753" y="1925"/>
                    <a:pt x="1661" y="1859"/>
                  </a:cubicBezTo>
                  <a:cubicBezTo>
                    <a:pt x="1556" y="1806"/>
                    <a:pt x="765" y="1305"/>
                    <a:pt x="752" y="1134"/>
                  </a:cubicBezTo>
                  <a:cubicBezTo>
                    <a:pt x="739" y="976"/>
                    <a:pt x="1002" y="1"/>
                    <a:pt x="1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60"/>
            <p:cNvSpPr/>
            <p:nvPr/>
          </p:nvSpPr>
          <p:spPr>
            <a:xfrm>
              <a:off x="11042029" y="4817378"/>
              <a:ext cx="21871" cy="29131"/>
            </a:xfrm>
            <a:custGeom>
              <a:avLst/>
              <a:gdLst/>
              <a:ahLst/>
              <a:cxnLst/>
              <a:rect l="l" t="t" r="r" b="b"/>
              <a:pathLst>
                <a:path w="515" h="686" extrusionOk="0">
                  <a:moveTo>
                    <a:pt x="133" y="1"/>
                  </a:moveTo>
                  <a:cubicBezTo>
                    <a:pt x="106" y="132"/>
                    <a:pt x="1" y="225"/>
                    <a:pt x="1" y="225"/>
                  </a:cubicBezTo>
                  <a:lnTo>
                    <a:pt x="357" y="686"/>
                  </a:lnTo>
                  <a:cubicBezTo>
                    <a:pt x="357" y="686"/>
                    <a:pt x="488" y="475"/>
                    <a:pt x="515" y="304"/>
                  </a:cubicBezTo>
                  <a:cubicBezTo>
                    <a:pt x="396" y="185"/>
                    <a:pt x="291" y="66"/>
                    <a:pt x="133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60"/>
            <p:cNvSpPr/>
            <p:nvPr/>
          </p:nvSpPr>
          <p:spPr>
            <a:xfrm>
              <a:off x="10993361" y="4822431"/>
              <a:ext cx="23527" cy="29131"/>
            </a:xfrm>
            <a:custGeom>
              <a:avLst/>
              <a:gdLst/>
              <a:ahLst/>
              <a:cxnLst/>
              <a:rect l="l" t="t" r="r" b="b"/>
              <a:pathLst>
                <a:path w="554" h="686" extrusionOk="0">
                  <a:moveTo>
                    <a:pt x="119" y="0"/>
                  </a:moveTo>
                  <a:cubicBezTo>
                    <a:pt x="66" y="106"/>
                    <a:pt x="0" y="211"/>
                    <a:pt x="0" y="211"/>
                  </a:cubicBezTo>
                  <a:lnTo>
                    <a:pt x="343" y="685"/>
                  </a:lnTo>
                  <a:cubicBezTo>
                    <a:pt x="343" y="685"/>
                    <a:pt x="488" y="475"/>
                    <a:pt x="554" y="303"/>
                  </a:cubicBezTo>
                  <a:cubicBezTo>
                    <a:pt x="422" y="185"/>
                    <a:pt x="290" y="92"/>
                    <a:pt x="119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60"/>
            <p:cNvSpPr/>
            <p:nvPr/>
          </p:nvSpPr>
          <p:spPr>
            <a:xfrm>
              <a:off x="10925625" y="4555157"/>
              <a:ext cx="307847" cy="280184"/>
            </a:xfrm>
            <a:custGeom>
              <a:avLst/>
              <a:gdLst/>
              <a:ahLst/>
              <a:cxnLst/>
              <a:rect l="l" t="t" r="r" b="b"/>
              <a:pathLst>
                <a:path w="7249" h="6598" extrusionOk="0">
                  <a:moveTo>
                    <a:pt x="6262" y="1"/>
                  </a:moveTo>
                  <a:cubicBezTo>
                    <a:pt x="5845" y="1"/>
                    <a:pt x="5400" y="159"/>
                    <a:pt x="5232" y="220"/>
                  </a:cubicBezTo>
                  <a:cubicBezTo>
                    <a:pt x="4929" y="325"/>
                    <a:pt x="4310" y="1471"/>
                    <a:pt x="4125" y="1656"/>
                  </a:cubicBezTo>
                  <a:cubicBezTo>
                    <a:pt x="3935" y="1846"/>
                    <a:pt x="2410" y="2012"/>
                    <a:pt x="1828" y="2012"/>
                  </a:cubicBezTo>
                  <a:cubicBezTo>
                    <a:pt x="1806" y="2012"/>
                    <a:pt x="1786" y="2012"/>
                    <a:pt x="1767" y="2012"/>
                  </a:cubicBezTo>
                  <a:cubicBezTo>
                    <a:pt x="1755" y="2011"/>
                    <a:pt x="1743" y="2011"/>
                    <a:pt x="1731" y="2011"/>
                  </a:cubicBezTo>
                  <a:cubicBezTo>
                    <a:pt x="1207" y="2011"/>
                    <a:pt x="235" y="2291"/>
                    <a:pt x="120" y="2960"/>
                  </a:cubicBezTo>
                  <a:cubicBezTo>
                    <a:pt x="1" y="3632"/>
                    <a:pt x="752" y="4186"/>
                    <a:pt x="871" y="4331"/>
                  </a:cubicBezTo>
                  <a:cubicBezTo>
                    <a:pt x="1002" y="4476"/>
                    <a:pt x="317" y="5385"/>
                    <a:pt x="330" y="5530"/>
                  </a:cubicBezTo>
                  <a:cubicBezTo>
                    <a:pt x="344" y="5688"/>
                    <a:pt x="1740" y="6083"/>
                    <a:pt x="1780" y="6123"/>
                  </a:cubicBezTo>
                  <a:cubicBezTo>
                    <a:pt x="1793" y="6136"/>
                    <a:pt x="1767" y="6215"/>
                    <a:pt x="1714" y="6294"/>
                  </a:cubicBezTo>
                  <a:cubicBezTo>
                    <a:pt x="1885" y="6386"/>
                    <a:pt x="2017" y="6479"/>
                    <a:pt x="2149" y="6597"/>
                  </a:cubicBezTo>
                  <a:cubicBezTo>
                    <a:pt x="2175" y="6531"/>
                    <a:pt x="2188" y="6465"/>
                    <a:pt x="2175" y="6426"/>
                  </a:cubicBezTo>
                  <a:cubicBezTo>
                    <a:pt x="2096" y="6307"/>
                    <a:pt x="2136" y="5952"/>
                    <a:pt x="2083" y="5807"/>
                  </a:cubicBezTo>
                  <a:cubicBezTo>
                    <a:pt x="2030" y="5649"/>
                    <a:pt x="1108" y="5385"/>
                    <a:pt x="1042" y="5332"/>
                  </a:cubicBezTo>
                  <a:cubicBezTo>
                    <a:pt x="963" y="5266"/>
                    <a:pt x="1912" y="4212"/>
                    <a:pt x="2122" y="4028"/>
                  </a:cubicBezTo>
                  <a:cubicBezTo>
                    <a:pt x="2219" y="3942"/>
                    <a:pt x="2432" y="3921"/>
                    <a:pt x="2704" y="3921"/>
                  </a:cubicBezTo>
                  <a:cubicBezTo>
                    <a:pt x="2980" y="3921"/>
                    <a:pt x="3316" y="3943"/>
                    <a:pt x="3657" y="3943"/>
                  </a:cubicBezTo>
                  <a:cubicBezTo>
                    <a:pt x="3761" y="3943"/>
                    <a:pt x="3865" y="3941"/>
                    <a:pt x="3967" y="3935"/>
                  </a:cubicBezTo>
                  <a:cubicBezTo>
                    <a:pt x="4745" y="3896"/>
                    <a:pt x="6260" y="3369"/>
                    <a:pt x="6313" y="3118"/>
                  </a:cubicBezTo>
                  <a:cubicBezTo>
                    <a:pt x="6379" y="2868"/>
                    <a:pt x="6102" y="2249"/>
                    <a:pt x="6076" y="2077"/>
                  </a:cubicBezTo>
                  <a:cubicBezTo>
                    <a:pt x="6049" y="1906"/>
                    <a:pt x="6102" y="1326"/>
                    <a:pt x="6102" y="1326"/>
                  </a:cubicBezTo>
                  <a:cubicBezTo>
                    <a:pt x="6168" y="1485"/>
                    <a:pt x="6194" y="1761"/>
                    <a:pt x="6194" y="1906"/>
                  </a:cubicBezTo>
                  <a:cubicBezTo>
                    <a:pt x="6194" y="2051"/>
                    <a:pt x="6445" y="2143"/>
                    <a:pt x="6524" y="2170"/>
                  </a:cubicBezTo>
                  <a:cubicBezTo>
                    <a:pt x="6541" y="2180"/>
                    <a:pt x="6579" y="2185"/>
                    <a:pt x="6625" y="2185"/>
                  </a:cubicBezTo>
                  <a:cubicBezTo>
                    <a:pt x="6752" y="2185"/>
                    <a:pt x="6946" y="2149"/>
                    <a:pt x="6985" y="2091"/>
                  </a:cubicBezTo>
                  <a:cubicBezTo>
                    <a:pt x="7038" y="2012"/>
                    <a:pt x="7038" y="1511"/>
                    <a:pt x="7143" y="1168"/>
                  </a:cubicBezTo>
                  <a:cubicBezTo>
                    <a:pt x="7248" y="839"/>
                    <a:pt x="7011" y="351"/>
                    <a:pt x="7011" y="351"/>
                  </a:cubicBezTo>
                  <a:cubicBezTo>
                    <a:pt x="6856" y="85"/>
                    <a:pt x="6567" y="1"/>
                    <a:pt x="6262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60"/>
            <p:cNvSpPr/>
            <p:nvPr/>
          </p:nvSpPr>
          <p:spPr>
            <a:xfrm>
              <a:off x="11155629" y="4781580"/>
              <a:ext cx="23569" cy="26031"/>
            </a:xfrm>
            <a:custGeom>
              <a:avLst/>
              <a:gdLst/>
              <a:ahLst/>
              <a:cxnLst/>
              <a:rect l="l" t="t" r="r" b="b"/>
              <a:pathLst>
                <a:path w="555" h="613" extrusionOk="0">
                  <a:moveTo>
                    <a:pt x="330" y="0"/>
                  </a:moveTo>
                  <a:lnTo>
                    <a:pt x="1" y="567"/>
                  </a:lnTo>
                  <a:cubicBezTo>
                    <a:pt x="1" y="567"/>
                    <a:pt x="211" y="613"/>
                    <a:pt x="373" y="613"/>
                  </a:cubicBezTo>
                  <a:cubicBezTo>
                    <a:pt x="405" y="613"/>
                    <a:pt x="436" y="611"/>
                    <a:pt x="462" y="606"/>
                  </a:cubicBezTo>
                  <a:cubicBezTo>
                    <a:pt x="462" y="435"/>
                    <a:pt x="515" y="264"/>
                    <a:pt x="554" y="92"/>
                  </a:cubicBezTo>
                  <a:cubicBezTo>
                    <a:pt x="449" y="79"/>
                    <a:pt x="330" y="0"/>
                    <a:pt x="330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60"/>
            <p:cNvSpPr/>
            <p:nvPr/>
          </p:nvSpPr>
          <p:spPr>
            <a:xfrm>
              <a:off x="11122632" y="4695970"/>
              <a:ext cx="91815" cy="111386"/>
            </a:xfrm>
            <a:custGeom>
              <a:avLst/>
              <a:gdLst/>
              <a:ahLst/>
              <a:cxnLst/>
              <a:rect l="l" t="t" r="r" b="b"/>
              <a:pathLst>
                <a:path w="2162" h="2623" extrusionOk="0">
                  <a:moveTo>
                    <a:pt x="1226" y="0"/>
                  </a:moveTo>
                  <a:lnTo>
                    <a:pt x="0" y="264"/>
                  </a:lnTo>
                  <a:cubicBezTo>
                    <a:pt x="0" y="264"/>
                    <a:pt x="1542" y="830"/>
                    <a:pt x="1555" y="936"/>
                  </a:cubicBezTo>
                  <a:cubicBezTo>
                    <a:pt x="1568" y="1041"/>
                    <a:pt x="1503" y="1990"/>
                    <a:pt x="1437" y="2082"/>
                  </a:cubicBezTo>
                  <a:cubicBezTo>
                    <a:pt x="1410" y="2108"/>
                    <a:pt x="1371" y="2108"/>
                    <a:pt x="1331" y="2108"/>
                  </a:cubicBezTo>
                  <a:cubicBezTo>
                    <a:pt x="1292" y="2280"/>
                    <a:pt x="1239" y="2451"/>
                    <a:pt x="1239" y="2622"/>
                  </a:cubicBezTo>
                  <a:cubicBezTo>
                    <a:pt x="1265" y="2622"/>
                    <a:pt x="1292" y="2609"/>
                    <a:pt x="1305" y="2609"/>
                  </a:cubicBezTo>
                  <a:cubicBezTo>
                    <a:pt x="1423" y="2543"/>
                    <a:pt x="1792" y="2267"/>
                    <a:pt x="1819" y="2161"/>
                  </a:cubicBezTo>
                  <a:cubicBezTo>
                    <a:pt x="1858" y="2069"/>
                    <a:pt x="2161" y="923"/>
                    <a:pt x="2135" y="857"/>
                  </a:cubicBezTo>
                  <a:cubicBezTo>
                    <a:pt x="2109" y="778"/>
                    <a:pt x="1226" y="0"/>
                    <a:pt x="1226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60"/>
            <p:cNvSpPr/>
            <p:nvPr/>
          </p:nvSpPr>
          <p:spPr>
            <a:xfrm>
              <a:off x="11209351" y="4636902"/>
              <a:ext cx="7899" cy="7431"/>
            </a:xfrm>
            <a:custGeom>
              <a:avLst/>
              <a:gdLst/>
              <a:ahLst/>
              <a:cxnLst/>
              <a:rect l="l" t="t" r="r" b="b"/>
              <a:pathLst>
                <a:path w="186" h="175" extrusionOk="0">
                  <a:moveTo>
                    <a:pt x="119" y="1"/>
                  </a:moveTo>
                  <a:cubicBezTo>
                    <a:pt x="66" y="1"/>
                    <a:pt x="1" y="21"/>
                    <a:pt x="1" y="21"/>
                  </a:cubicBezTo>
                  <a:cubicBezTo>
                    <a:pt x="1" y="21"/>
                    <a:pt x="27" y="126"/>
                    <a:pt x="80" y="166"/>
                  </a:cubicBezTo>
                  <a:cubicBezTo>
                    <a:pt x="88" y="172"/>
                    <a:pt x="96" y="174"/>
                    <a:pt x="104" y="174"/>
                  </a:cubicBezTo>
                  <a:cubicBezTo>
                    <a:pt x="147" y="174"/>
                    <a:pt x="185" y="90"/>
                    <a:pt x="185" y="34"/>
                  </a:cubicBezTo>
                  <a:cubicBezTo>
                    <a:pt x="180" y="9"/>
                    <a:pt x="152" y="1"/>
                    <a:pt x="119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60"/>
            <p:cNvSpPr/>
            <p:nvPr/>
          </p:nvSpPr>
          <p:spPr>
            <a:xfrm>
              <a:off x="11208799" y="4590190"/>
              <a:ext cx="12358" cy="15712"/>
            </a:xfrm>
            <a:custGeom>
              <a:avLst/>
              <a:gdLst/>
              <a:ahLst/>
              <a:cxnLst/>
              <a:rect l="l" t="t" r="r" b="b"/>
              <a:pathLst>
                <a:path w="291" h="370" extrusionOk="0">
                  <a:moveTo>
                    <a:pt x="80" y="1"/>
                  </a:moveTo>
                  <a:cubicBezTo>
                    <a:pt x="67" y="1"/>
                    <a:pt x="1" y="132"/>
                    <a:pt x="53" y="251"/>
                  </a:cubicBezTo>
                  <a:cubicBezTo>
                    <a:pt x="93" y="291"/>
                    <a:pt x="132" y="330"/>
                    <a:pt x="146" y="330"/>
                  </a:cubicBezTo>
                  <a:cubicBezTo>
                    <a:pt x="172" y="356"/>
                    <a:pt x="211" y="370"/>
                    <a:pt x="225" y="370"/>
                  </a:cubicBezTo>
                  <a:cubicBezTo>
                    <a:pt x="238" y="356"/>
                    <a:pt x="291" y="251"/>
                    <a:pt x="238" y="132"/>
                  </a:cubicBezTo>
                  <a:cubicBezTo>
                    <a:pt x="185" y="27"/>
                    <a:pt x="93" y="1"/>
                    <a:pt x="80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60"/>
            <p:cNvSpPr/>
            <p:nvPr/>
          </p:nvSpPr>
          <p:spPr>
            <a:xfrm>
              <a:off x="11078423" y="4521312"/>
              <a:ext cx="181888" cy="143362"/>
            </a:xfrm>
            <a:custGeom>
              <a:avLst/>
              <a:gdLst/>
              <a:ahLst/>
              <a:cxnLst/>
              <a:rect l="l" t="t" r="r" b="b"/>
              <a:pathLst>
                <a:path w="4283" h="3376" extrusionOk="0">
                  <a:moveTo>
                    <a:pt x="2310" y="0"/>
                  </a:moveTo>
                  <a:cubicBezTo>
                    <a:pt x="2156" y="0"/>
                    <a:pt x="2023" y="32"/>
                    <a:pt x="1924" y="55"/>
                  </a:cubicBezTo>
                  <a:cubicBezTo>
                    <a:pt x="1753" y="94"/>
                    <a:pt x="1423" y="173"/>
                    <a:pt x="1199" y="437"/>
                  </a:cubicBezTo>
                  <a:cubicBezTo>
                    <a:pt x="1015" y="661"/>
                    <a:pt x="1094" y="779"/>
                    <a:pt x="896" y="977"/>
                  </a:cubicBezTo>
                  <a:cubicBezTo>
                    <a:pt x="659" y="1214"/>
                    <a:pt x="462" y="1122"/>
                    <a:pt x="356" y="1306"/>
                  </a:cubicBezTo>
                  <a:cubicBezTo>
                    <a:pt x="264" y="1517"/>
                    <a:pt x="475" y="1662"/>
                    <a:pt x="369" y="1965"/>
                  </a:cubicBezTo>
                  <a:cubicBezTo>
                    <a:pt x="303" y="2110"/>
                    <a:pt x="224" y="2163"/>
                    <a:pt x="224" y="2321"/>
                  </a:cubicBezTo>
                  <a:cubicBezTo>
                    <a:pt x="211" y="2453"/>
                    <a:pt x="290" y="2519"/>
                    <a:pt x="224" y="2571"/>
                  </a:cubicBezTo>
                  <a:cubicBezTo>
                    <a:pt x="158" y="2624"/>
                    <a:pt x="27" y="2716"/>
                    <a:pt x="13" y="2822"/>
                  </a:cubicBezTo>
                  <a:cubicBezTo>
                    <a:pt x="0" y="2927"/>
                    <a:pt x="119" y="3019"/>
                    <a:pt x="211" y="3098"/>
                  </a:cubicBezTo>
                  <a:cubicBezTo>
                    <a:pt x="303" y="3191"/>
                    <a:pt x="290" y="3375"/>
                    <a:pt x="290" y="3375"/>
                  </a:cubicBezTo>
                  <a:cubicBezTo>
                    <a:pt x="369" y="3296"/>
                    <a:pt x="277" y="3151"/>
                    <a:pt x="238" y="3019"/>
                  </a:cubicBezTo>
                  <a:cubicBezTo>
                    <a:pt x="198" y="2901"/>
                    <a:pt x="317" y="2795"/>
                    <a:pt x="356" y="2690"/>
                  </a:cubicBezTo>
                  <a:cubicBezTo>
                    <a:pt x="376" y="2646"/>
                    <a:pt x="394" y="2629"/>
                    <a:pt x="411" y="2629"/>
                  </a:cubicBezTo>
                  <a:cubicBezTo>
                    <a:pt x="438" y="2629"/>
                    <a:pt x="463" y="2675"/>
                    <a:pt x="488" y="2716"/>
                  </a:cubicBezTo>
                  <a:cubicBezTo>
                    <a:pt x="527" y="2782"/>
                    <a:pt x="686" y="2848"/>
                    <a:pt x="751" y="2888"/>
                  </a:cubicBezTo>
                  <a:cubicBezTo>
                    <a:pt x="817" y="2940"/>
                    <a:pt x="751" y="3243"/>
                    <a:pt x="751" y="3243"/>
                  </a:cubicBezTo>
                  <a:cubicBezTo>
                    <a:pt x="830" y="3243"/>
                    <a:pt x="1028" y="3006"/>
                    <a:pt x="1015" y="2874"/>
                  </a:cubicBezTo>
                  <a:cubicBezTo>
                    <a:pt x="1015" y="2743"/>
                    <a:pt x="791" y="2650"/>
                    <a:pt x="765" y="2558"/>
                  </a:cubicBezTo>
                  <a:cubicBezTo>
                    <a:pt x="741" y="2477"/>
                    <a:pt x="871" y="2254"/>
                    <a:pt x="911" y="2254"/>
                  </a:cubicBezTo>
                  <a:cubicBezTo>
                    <a:pt x="917" y="2254"/>
                    <a:pt x="921" y="2259"/>
                    <a:pt x="923" y="2268"/>
                  </a:cubicBezTo>
                  <a:cubicBezTo>
                    <a:pt x="949" y="2347"/>
                    <a:pt x="1134" y="2506"/>
                    <a:pt x="1226" y="2558"/>
                  </a:cubicBezTo>
                  <a:cubicBezTo>
                    <a:pt x="1331" y="2598"/>
                    <a:pt x="1173" y="2980"/>
                    <a:pt x="1173" y="2980"/>
                  </a:cubicBezTo>
                  <a:cubicBezTo>
                    <a:pt x="1173" y="2980"/>
                    <a:pt x="1410" y="2835"/>
                    <a:pt x="1450" y="2585"/>
                  </a:cubicBezTo>
                  <a:cubicBezTo>
                    <a:pt x="1503" y="2334"/>
                    <a:pt x="1107" y="2189"/>
                    <a:pt x="1068" y="2005"/>
                  </a:cubicBezTo>
                  <a:cubicBezTo>
                    <a:pt x="1015" y="1833"/>
                    <a:pt x="1279" y="1781"/>
                    <a:pt x="1318" y="1596"/>
                  </a:cubicBezTo>
                  <a:cubicBezTo>
                    <a:pt x="1358" y="1412"/>
                    <a:pt x="1318" y="1504"/>
                    <a:pt x="1555" y="1425"/>
                  </a:cubicBezTo>
                  <a:cubicBezTo>
                    <a:pt x="1779" y="1346"/>
                    <a:pt x="2043" y="1030"/>
                    <a:pt x="2043" y="1030"/>
                  </a:cubicBezTo>
                  <a:cubicBezTo>
                    <a:pt x="2107" y="1051"/>
                    <a:pt x="2170" y="1060"/>
                    <a:pt x="2231" y="1060"/>
                  </a:cubicBezTo>
                  <a:cubicBezTo>
                    <a:pt x="2397" y="1060"/>
                    <a:pt x="2550" y="995"/>
                    <a:pt x="2675" y="937"/>
                  </a:cubicBezTo>
                  <a:cubicBezTo>
                    <a:pt x="2714" y="921"/>
                    <a:pt x="2745" y="914"/>
                    <a:pt x="2770" y="914"/>
                  </a:cubicBezTo>
                  <a:cubicBezTo>
                    <a:pt x="2866" y="914"/>
                    <a:pt x="2890" y="1009"/>
                    <a:pt x="3005" y="1030"/>
                  </a:cubicBezTo>
                  <a:cubicBezTo>
                    <a:pt x="3029" y="1032"/>
                    <a:pt x="3050" y="1033"/>
                    <a:pt x="3070" y="1033"/>
                  </a:cubicBezTo>
                  <a:cubicBezTo>
                    <a:pt x="3091" y="1033"/>
                    <a:pt x="3110" y="1032"/>
                    <a:pt x="3128" y="1032"/>
                  </a:cubicBezTo>
                  <a:cubicBezTo>
                    <a:pt x="3185" y="1032"/>
                    <a:pt x="3237" y="1039"/>
                    <a:pt x="3334" y="1096"/>
                  </a:cubicBezTo>
                  <a:cubicBezTo>
                    <a:pt x="3492" y="1175"/>
                    <a:pt x="3505" y="1675"/>
                    <a:pt x="3532" y="1715"/>
                  </a:cubicBezTo>
                  <a:cubicBezTo>
                    <a:pt x="3537" y="1730"/>
                    <a:pt x="3554" y="1736"/>
                    <a:pt x="3580" y="1736"/>
                  </a:cubicBezTo>
                  <a:cubicBezTo>
                    <a:pt x="3619" y="1736"/>
                    <a:pt x="3679" y="1723"/>
                    <a:pt x="3743" y="1715"/>
                  </a:cubicBezTo>
                  <a:cubicBezTo>
                    <a:pt x="3749" y="1708"/>
                    <a:pt x="3756" y="1705"/>
                    <a:pt x="3762" y="1705"/>
                  </a:cubicBezTo>
                  <a:cubicBezTo>
                    <a:pt x="3769" y="1705"/>
                    <a:pt x="3776" y="1708"/>
                    <a:pt x="3782" y="1715"/>
                  </a:cubicBezTo>
                  <a:cubicBezTo>
                    <a:pt x="3835" y="1728"/>
                    <a:pt x="3848" y="1860"/>
                    <a:pt x="3848" y="1886"/>
                  </a:cubicBezTo>
                  <a:cubicBezTo>
                    <a:pt x="3861" y="2044"/>
                    <a:pt x="3795" y="2137"/>
                    <a:pt x="3809" y="2150"/>
                  </a:cubicBezTo>
                  <a:cubicBezTo>
                    <a:pt x="3810" y="2151"/>
                    <a:pt x="3813" y="2151"/>
                    <a:pt x="3815" y="2151"/>
                  </a:cubicBezTo>
                  <a:cubicBezTo>
                    <a:pt x="3880" y="2151"/>
                    <a:pt x="4228" y="1876"/>
                    <a:pt x="4178" y="1636"/>
                  </a:cubicBezTo>
                  <a:cubicBezTo>
                    <a:pt x="4164" y="1583"/>
                    <a:pt x="4138" y="1583"/>
                    <a:pt x="4125" y="1517"/>
                  </a:cubicBezTo>
                  <a:cubicBezTo>
                    <a:pt x="4085" y="1346"/>
                    <a:pt x="4243" y="1254"/>
                    <a:pt x="4270" y="1056"/>
                  </a:cubicBezTo>
                  <a:cubicBezTo>
                    <a:pt x="4283" y="898"/>
                    <a:pt x="4191" y="766"/>
                    <a:pt x="4178" y="740"/>
                  </a:cubicBezTo>
                  <a:cubicBezTo>
                    <a:pt x="4046" y="542"/>
                    <a:pt x="3795" y="542"/>
                    <a:pt x="3756" y="529"/>
                  </a:cubicBezTo>
                  <a:cubicBezTo>
                    <a:pt x="3743" y="526"/>
                    <a:pt x="3730" y="524"/>
                    <a:pt x="3716" y="524"/>
                  </a:cubicBezTo>
                  <a:cubicBezTo>
                    <a:pt x="3568" y="524"/>
                    <a:pt x="3347" y="700"/>
                    <a:pt x="3347" y="700"/>
                  </a:cubicBezTo>
                  <a:cubicBezTo>
                    <a:pt x="3295" y="595"/>
                    <a:pt x="3097" y="226"/>
                    <a:pt x="2675" y="68"/>
                  </a:cubicBezTo>
                  <a:cubicBezTo>
                    <a:pt x="2547" y="17"/>
                    <a:pt x="2423" y="0"/>
                    <a:pt x="2310" y="0"/>
                  </a:cubicBez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60"/>
            <p:cNvSpPr/>
            <p:nvPr/>
          </p:nvSpPr>
          <p:spPr>
            <a:xfrm>
              <a:off x="11196483" y="4625988"/>
              <a:ext cx="3397" cy="20213"/>
            </a:xfrm>
            <a:custGeom>
              <a:avLst/>
              <a:gdLst/>
              <a:ahLst/>
              <a:cxnLst/>
              <a:rect l="l" t="t" r="r" b="b"/>
              <a:pathLst>
                <a:path w="80" h="476" extrusionOk="0">
                  <a:moveTo>
                    <a:pt x="39" y="1"/>
                  </a:moveTo>
                  <a:cubicBezTo>
                    <a:pt x="1" y="1"/>
                    <a:pt x="1" y="436"/>
                    <a:pt x="1" y="436"/>
                  </a:cubicBezTo>
                  <a:lnTo>
                    <a:pt x="80" y="475"/>
                  </a:lnTo>
                  <a:cubicBezTo>
                    <a:pt x="80" y="475"/>
                    <a:pt x="80" y="14"/>
                    <a:pt x="40" y="1"/>
                  </a:cubicBezTo>
                  <a:cubicBezTo>
                    <a:pt x="40" y="1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60"/>
            <p:cNvSpPr/>
            <p:nvPr/>
          </p:nvSpPr>
          <p:spPr>
            <a:xfrm>
              <a:off x="11206548" y="4543096"/>
              <a:ext cx="21191" cy="30320"/>
            </a:xfrm>
            <a:custGeom>
              <a:avLst/>
              <a:gdLst/>
              <a:ahLst/>
              <a:cxnLst/>
              <a:rect l="l" t="t" r="r" b="b"/>
              <a:pathLst>
                <a:path w="499" h="714" extrusionOk="0">
                  <a:moveTo>
                    <a:pt x="325" y="1"/>
                  </a:moveTo>
                  <a:cubicBezTo>
                    <a:pt x="322" y="1"/>
                    <a:pt x="320" y="2"/>
                    <a:pt x="317" y="3"/>
                  </a:cubicBezTo>
                  <a:cubicBezTo>
                    <a:pt x="251" y="55"/>
                    <a:pt x="14" y="583"/>
                    <a:pt x="1" y="635"/>
                  </a:cubicBezTo>
                  <a:cubicBezTo>
                    <a:pt x="1" y="635"/>
                    <a:pt x="178" y="713"/>
                    <a:pt x="304" y="713"/>
                  </a:cubicBezTo>
                  <a:cubicBezTo>
                    <a:pt x="349" y="713"/>
                    <a:pt x="388" y="703"/>
                    <a:pt x="409" y="675"/>
                  </a:cubicBezTo>
                  <a:cubicBezTo>
                    <a:pt x="499" y="573"/>
                    <a:pt x="403" y="1"/>
                    <a:pt x="325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60"/>
            <p:cNvSpPr/>
            <p:nvPr/>
          </p:nvSpPr>
          <p:spPr>
            <a:xfrm>
              <a:off x="11213852" y="4552694"/>
              <a:ext cx="6752" cy="17963"/>
            </a:xfrm>
            <a:custGeom>
              <a:avLst/>
              <a:gdLst/>
              <a:ahLst/>
              <a:cxnLst/>
              <a:rect l="l" t="t" r="r" b="b"/>
              <a:pathLst>
                <a:path w="159" h="423" extrusionOk="0">
                  <a:moveTo>
                    <a:pt x="132" y="1"/>
                  </a:moveTo>
                  <a:cubicBezTo>
                    <a:pt x="106" y="1"/>
                    <a:pt x="79" y="53"/>
                    <a:pt x="0" y="383"/>
                  </a:cubicBezTo>
                  <a:lnTo>
                    <a:pt x="145" y="422"/>
                  </a:lnTo>
                  <a:cubicBezTo>
                    <a:pt x="158" y="67"/>
                    <a:pt x="145" y="14"/>
                    <a:pt x="132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60"/>
            <p:cNvSpPr/>
            <p:nvPr/>
          </p:nvSpPr>
          <p:spPr>
            <a:xfrm>
              <a:off x="10428161" y="4556473"/>
              <a:ext cx="46459" cy="144296"/>
            </a:xfrm>
            <a:custGeom>
              <a:avLst/>
              <a:gdLst/>
              <a:ahLst/>
              <a:cxnLst/>
              <a:rect l="l" t="t" r="r" b="b"/>
              <a:pathLst>
                <a:path w="1094" h="3398" extrusionOk="0">
                  <a:moveTo>
                    <a:pt x="799" y="0"/>
                  </a:moveTo>
                  <a:cubicBezTo>
                    <a:pt x="717" y="0"/>
                    <a:pt x="630" y="14"/>
                    <a:pt x="554" y="57"/>
                  </a:cubicBezTo>
                  <a:cubicBezTo>
                    <a:pt x="356" y="175"/>
                    <a:pt x="0" y="505"/>
                    <a:pt x="40" y="874"/>
                  </a:cubicBezTo>
                  <a:cubicBezTo>
                    <a:pt x="66" y="1256"/>
                    <a:pt x="185" y="1770"/>
                    <a:pt x="317" y="2020"/>
                  </a:cubicBezTo>
                  <a:cubicBezTo>
                    <a:pt x="461" y="2257"/>
                    <a:pt x="198" y="2415"/>
                    <a:pt x="237" y="2758"/>
                  </a:cubicBezTo>
                  <a:cubicBezTo>
                    <a:pt x="277" y="3101"/>
                    <a:pt x="567" y="3338"/>
                    <a:pt x="699" y="3391"/>
                  </a:cubicBezTo>
                  <a:cubicBezTo>
                    <a:pt x="709" y="3395"/>
                    <a:pt x="720" y="3397"/>
                    <a:pt x="730" y="3397"/>
                  </a:cubicBezTo>
                  <a:cubicBezTo>
                    <a:pt x="839" y="3397"/>
                    <a:pt x="942" y="3165"/>
                    <a:pt x="870" y="3008"/>
                  </a:cubicBezTo>
                  <a:cubicBezTo>
                    <a:pt x="804" y="2850"/>
                    <a:pt x="1068" y="2719"/>
                    <a:pt x="1041" y="2508"/>
                  </a:cubicBezTo>
                  <a:cubicBezTo>
                    <a:pt x="1028" y="2297"/>
                    <a:pt x="857" y="2073"/>
                    <a:pt x="844" y="1928"/>
                  </a:cubicBezTo>
                  <a:cubicBezTo>
                    <a:pt x="844" y="1796"/>
                    <a:pt x="1094" y="1678"/>
                    <a:pt x="1002" y="1546"/>
                  </a:cubicBezTo>
                  <a:cubicBezTo>
                    <a:pt x="910" y="1414"/>
                    <a:pt x="659" y="913"/>
                    <a:pt x="672" y="768"/>
                  </a:cubicBezTo>
                  <a:cubicBezTo>
                    <a:pt x="672" y="637"/>
                    <a:pt x="949" y="413"/>
                    <a:pt x="949" y="413"/>
                  </a:cubicBezTo>
                  <a:lnTo>
                    <a:pt x="1068" y="44"/>
                  </a:lnTo>
                  <a:cubicBezTo>
                    <a:pt x="1068" y="44"/>
                    <a:pt x="944" y="0"/>
                    <a:pt x="799" y="0"/>
                  </a:cubicBez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60"/>
            <p:cNvSpPr/>
            <p:nvPr/>
          </p:nvSpPr>
          <p:spPr>
            <a:xfrm>
              <a:off x="10659821" y="4581230"/>
              <a:ext cx="106381" cy="77753"/>
            </a:xfrm>
            <a:custGeom>
              <a:avLst/>
              <a:gdLst/>
              <a:ahLst/>
              <a:cxnLst/>
              <a:rect l="l" t="t" r="r" b="b"/>
              <a:pathLst>
                <a:path w="2505" h="1831" extrusionOk="0">
                  <a:moveTo>
                    <a:pt x="1397" y="1"/>
                  </a:moveTo>
                  <a:lnTo>
                    <a:pt x="1" y="409"/>
                  </a:lnTo>
                  <a:cubicBezTo>
                    <a:pt x="119" y="462"/>
                    <a:pt x="291" y="541"/>
                    <a:pt x="528" y="620"/>
                  </a:cubicBezTo>
                  <a:cubicBezTo>
                    <a:pt x="1292" y="844"/>
                    <a:pt x="1780" y="660"/>
                    <a:pt x="1846" y="844"/>
                  </a:cubicBezTo>
                  <a:cubicBezTo>
                    <a:pt x="1925" y="1015"/>
                    <a:pt x="1542" y="1305"/>
                    <a:pt x="1345" y="1371"/>
                  </a:cubicBezTo>
                  <a:cubicBezTo>
                    <a:pt x="1342" y="1372"/>
                    <a:pt x="1340" y="1373"/>
                    <a:pt x="1337" y="1373"/>
                  </a:cubicBezTo>
                  <a:cubicBezTo>
                    <a:pt x="1261" y="1373"/>
                    <a:pt x="1200" y="1015"/>
                    <a:pt x="1200" y="1015"/>
                  </a:cubicBezTo>
                  <a:lnTo>
                    <a:pt x="488" y="1134"/>
                  </a:lnTo>
                  <a:cubicBezTo>
                    <a:pt x="488" y="1134"/>
                    <a:pt x="620" y="1384"/>
                    <a:pt x="725" y="1463"/>
                  </a:cubicBezTo>
                  <a:cubicBezTo>
                    <a:pt x="831" y="1556"/>
                    <a:pt x="1305" y="1727"/>
                    <a:pt x="1371" y="1819"/>
                  </a:cubicBezTo>
                  <a:cubicBezTo>
                    <a:pt x="1377" y="1827"/>
                    <a:pt x="1385" y="1830"/>
                    <a:pt x="1395" y="1830"/>
                  </a:cubicBezTo>
                  <a:cubicBezTo>
                    <a:pt x="1510" y="1830"/>
                    <a:pt x="1907" y="1393"/>
                    <a:pt x="2004" y="1345"/>
                  </a:cubicBezTo>
                  <a:cubicBezTo>
                    <a:pt x="2122" y="1292"/>
                    <a:pt x="2478" y="923"/>
                    <a:pt x="2452" y="831"/>
                  </a:cubicBezTo>
                  <a:cubicBezTo>
                    <a:pt x="2438" y="726"/>
                    <a:pt x="2504" y="462"/>
                    <a:pt x="2280" y="396"/>
                  </a:cubicBezTo>
                  <a:cubicBezTo>
                    <a:pt x="2056" y="330"/>
                    <a:pt x="1397" y="1"/>
                    <a:pt x="1397" y="1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60"/>
            <p:cNvSpPr/>
            <p:nvPr/>
          </p:nvSpPr>
          <p:spPr>
            <a:xfrm>
              <a:off x="10516578" y="4609767"/>
              <a:ext cx="80051" cy="129306"/>
            </a:xfrm>
            <a:custGeom>
              <a:avLst/>
              <a:gdLst/>
              <a:ahLst/>
              <a:cxnLst/>
              <a:rect l="l" t="t" r="r" b="b"/>
              <a:pathLst>
                <a:path w="1885" h="3045" extrusionOk="0">
                  <a:moveTo>
                    <a:pt x="1002" y="1"/>
                  </a:moveTo>
                  <a:lnTo>
                    <a:pt x="1002" y="1"/>
                  </a:lnTo>
                  <a:cubicBezTo>
                    <a:pt x="1002" y="1"/>
                    <a:pt x="0" y="238"/>
                    <a:pt x="13" y="607"/>
                  </a:cubicBezTo>
                  <a:cubicBezTo>
                    <a:pt x="13" y="607"/>
                    <a:pt x="290" y="1081"/>
                    <a:pt x="277" y="1187"/>
                  </a:cubicBezTo>
                  <a:cubicBezTo>
                    <a:pt x="277" y="1292"/>
                    <a:pt x="185" y="1437"/>
                    <a:pt x="237" y="1503"/>
                  </a:cubicBezTo>
                  <a:cubicBezTo>
                    <a:pt x="303" y="1556"/>
                    <a:pt x="1265" y="1964"/>
                    <a:pt x="1423" y="2175"/>
                  </a:cubicBezTo>
                  <a:cubicBezTo>
                    <a:pt x="1595" y="2373"/>
                    <a:pt x="1344" y="2597"/>
                    <a:pt x="1344" y="2597"/>
                  </a:cubicBezTo>
                  <a:lnTo>
                    <a:pt x="1700" y="3045"/>
                  </a:lnTo>
                  <a:cubicBezTo>
                    <a:pt x="1700" y="3045"/>
                    <a:pt x="1885" y="2742"/>
                    <a:pt x="1871" y="2570"/>
                  </a:cubicBezTo>
                  <a:cubicBezTo>
                    <a:pt x="1845" y="2412"/>
                    <a:pt x="1753" y="1925"/>
                    <a:pt x="1661" y="1859"/>
                  </a:cubicBezTo>
                  <a:cubicBezTo>
                    <a:pt x="1555" y="1793"/>
                    <a:pt x="765" y="1305"/>
                    <a:pt x="751" y="1134"/>
                  </a:cubicBezTo>
                  <a:cubicBezTo>
                    <a:pt x="738" y="963"/>
                    <a:pt x="1002" y="1"/>
                    <a:pt x="1002" y="1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60"/>
            <p:cNvSpPr/>
            <p:nvPr/>
          </p:nvSpPr>
          <p:spPr>
            <a:xfrm>
              <a:off x="10659821" y="4581230"/>
              <a:ext cx="106381" cy="77753"/>
            </a:xfrm>
            <a:custGeom>
              <a:avLst/>
              <a:gdLst/>
              <a:ahLst/>
              <a:cxnLst/>
              <a:rect l="l" t="t" r="r" b="b"/>
              <a:pathLst>
                <a:path w="2505" h="1831" extrusionOk="0">
                  <a:moveTo>
                    <a:pt x="1397" y="1"/>
                  </a:moveTo>
                  <a:lnTo>
                    <a:pt x="1" y="409"/>
                  </a:lnTo>
                  <a:cubicBezTo>
                    <a:pt x="119" y="462"/>
                    <a:pt x="291" y="541"/>
                    <a:pt x="528" y="620"/>
                  </a:cubicBezTo>
                  <a:cubicBezTo>
                    <a:pt x="1292" y="844"/>
                    <a:pt x="1780" y="660"/>
                    <a:pt x="1846" y="844"/>
                  </a:cubicBezTo>
                  <a:cubicBezTo>
                    <a:pt x="1925" y="1015"/>
                    <a:pt x="1542" y="1305"/>
                    <a:pt x="1345" y="1371"/>
                  </a:cubicBezTo>
                  <a:cubicBezTo>
                    <a:pt x="1318" y="1371"/>
                    <a:pt x="1292" y="1332"/>
                    <a:pt x="1266" y="1266"/>
                  </a:cubicBezTo>
                  <a:cubicBezTo>
                    <a:pt x="1081" y="1345"/>
                    <a:pt x="897" y="1424"/>
                    <a:pt x="686" y="1437"/>
                  </a:cubicBezTo>
                  <a:cubicBezTo>
                    <a:pt x="699" y="1450"/>
                    <a:pt x="712" y="1463"/>
                    <a:pt x="725" y="1463"/>
                  </a:cubicBezTo>
                  <a:cubicBezTo>
                    <a:pt x="831" y="1556"/>
                    <a:pt x="1305" y="1727"/>
                    <a:pt x="1371" y="1819"/>
                  </a:cubicBezTo>
                  <a:cubicBezTo>
                    <a:pt x="1377" y="1827"/>
                    <a:pt x="1385" y="1830"/>
                    <a:pt x="1395" y="1830"/>
                  </a:cubicBezTo>
                  <a:cubicBezTo>
                    <a:pt x="1510" y="1830"/>
                    <a:pt x="1907" y="1393"/>
                    <a:pt x="2004" y="1345"/>
                  </a:cubicBezTo>
                  <a:cubicBezTo>
                    <a:pt x="2122" y="1292"/>
                    <a:pt x="2478" y="923"/>
                    <a:pt x="2452" y="831"/>
                  </a:cubicBezTo>
                  <a:cubicBezTo>
                    <a:pt x="2438" y="726"/>
                    <a:pt x="2504" y="462"/>
                    <a:pt x="2280" y="396"/>
                  </a:cubicBezTo>
                  <a:cubicBezTo>
                    <a:pt x="2056" y="330"/>
                    <a:pt x="1397" y="1"/>
                    <a:pt x="13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60"/>
            <p:cNvSpPr/>
            <p:nvPr/>
          </p:nvSpPr>
          <p:spPr>
            <a:xfrm>
              <a:off x="10516578" y="4609767"/>
              <a:ext cx="79499" cy="113636"/>
            </a:xfrm>
            <a:custGeom>
              <a:avLst/>
              <a:gdLst/>
              <a:ahLst/>
              <a:cxnLst/>
              <a:rect l="l" t="t" r="r" b="b"/>
              <a:pathLst>
                <a:path w="1872" h="2676" extrusionOk="0">
                  <a:moveTo>
                    <a:pt x="1002" y="1"/>
                  </a:moveTo>
                  <a:lnTo>
                    <a:pt x="1002" y="1"/>
                  </a:lnTo>
                  <a:cubicBezTo>
                    <a:pt x="1002" y="1"/>
                    <a:pt x="0" y="238"/>
                    <a:pt x="13" y="607"/>
                  </a:cubicBezTo>
                  <a:cubicBezTo>
                    <a:pt x="13" y="607"/>
                    <a:pt x="290" y="1081"/>
                    <a:pt x="277" y="1187"/>
                  </a:cubicBezTo>
                  <a:cubicBezTo>
                    <a:pt x="277" y="1292"/>
                    <a:pt x="185" y="1437"/>
                    <a:pt x="237" y="1503"/>
                  </a:cubicBezTo>
                  <a:cubicBezTo>
                    <a:pt x="303" y="1556"/>
                    <a:pt x="1265" y="1964"/>
                    <a:pt x="1423" y="2175"/>
                  </a:cubicBezTo>
                  <a:cubicBezTo>
                    <a:pt x="1489" y="2241"/>
                    <a:pt x="1489" y="2307"/>
                    <a:pt x="1476" y="2373"/>
                  </a:cubicBezTo>
                  <a:cubicBezTo>
                    <a:pt x="1634" y="2439"/>
                    <a:pt x="1740" y="2544"/>
                    <a:pt x="1858" y="2676"/>
                  </a:cubicBezTo>
                  <a:cubicBezTo>
                    <a:pt x="1871" y="2636"/>
                    <a:pt x="1871" y="2610"/>
                    <a:pt x="1871" y="2570"/>
                  </a:cubicBezTo>
                  <a:cubicBezTo>
                    <a:pt x="1845" y="2412"/>
                    <a:pt x="1753" y="1925"/>
                    <a:pt x="1661" y="1859"/>
                  </a:cubicBezTo>
                  <a:cubicBezTo>
                    <a:pt x="1555" y="1793"/>
                    <a:pt x="765" y="1305"/>
                    <a:pt x="751" y="1134"/>
                  </a:cubicBezTo>
                  <a:cubicBezTo>
                    <a:pt x="738" y="963"/>
                    <a:pt x="1002" y="1"/>
                    <a:pt x="1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60"/>
            <p:cNvSpPr/>
            <p:nvPr/>
          </p:nvSpPr>
          <p:spPr>
            <a:xfrm>
              <a:off x="10680545" y="4624332"/>
              <a:ext cx="33040" cy="17963"/>
            </a:xfrm>
            <a:custGeom>
              <a:avLst/>
              <a:gdLst/>
              <a:ahLst/>
              <a:cxnLst/>
              <a:rect l="l" t="t" r="r" b="b"/>
              <a:pathLst>
                <a:path w="778" h="423" extrusionOk="0">
                  <a:moveTo>
                    <a:pt x="712" y="0"/>
                  </a:moveTo>
                  <a:lnTo>
                    <a:pt x="0" y="119"/>
                  </a:lnTo>
                  <a:cubicBezTo>
                    <a:pt x="0" y="119"/>
                    <a:pt x="106" y="317"/>
                    <a:pt x="198" y="422"/>
                  </a:cubicBezTo>
                  <a:cubicBezTo>
                    <a:pt x="409" y="409"/>
                    <a:pt x="593" y="330"/>
                    <a:pt x="778" y="251"/>
                  </a:cubicBezTo>
                  <a:cubicBezTo>
                    <a:pt x="738" y="145"/>
                    <a:pt x="712" y="0"/>
                    <a:pt x="712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60"/>
            <p:cNvSpPr/>
            <p:nvPr/>
          </p:nvSpPr>
          <p:spPr>
            <a:xfrm>
              <a:off x="10573655" y="4710493"/>
              <a:ext cx="21871" cy="28579"/>
            </a:xfrm>
            <a:custGeom>
              <a:avLst/>
              <a:gdLst/>
              <a:ahLst/>
              <a:cxnLst/>
              <a:rect l="l" t="t" r="r" b="b"/>
              <a:pathLst>
                <a:path w="515" h="673" extrusionOk="0">
                  <a:moveTo>
                    <a:pt x="132" y="1"/>
                  </a:moveTo>
                  <a:cubicBezTo>
                    <a:pt x="106" y="119"/>
                    <a:pt x="0" y="225"/>
                    <a:pt x="0" y="225"/>
                  </a:cubicBezTo>
                  <a:lnTo>
                    <a:pt x="356" y="673"/>
                  </a:lnTo>
                  <a:cubicBezTo>
                    <a:pt x="356" y="673"/>
                    <a:pt x="475" y="475"/>
                    <a:pt x="514" y="304"/>
                  </a:cubicBezTo>
                  <a:cubicBezTo>
                    <a:pt x="396" y="172"/>
                    <a:pt x="290" y="67"/>
                    <a:pt x="132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60"/>
            <p:cNvSpPr/>
            <p:nvPr/>
          </p:nvSpPr>
          <p:spPr>
            <a:xfrm>
              <a:off x="10524945" y="4715547"/>
              <a:ext cx="23569" cy="29131"/>
            </a:xfrm>
            <a:custGeom>
              <a:avLst/>
              <a:gdLst/>
              <a:ahLst/>
              <a:cxnLst/>
              <a:rect l="l" t="t" r="r" b="b"/>
              <a:pathLst>
                <a:path w="555" h="686" extrusionOk="0">
                  <a:moveTo>
                    <a:pt x="120" y="0"/>
                  </a:moveTo>
                  <a:cubicBezTo>
                    <a:pt x="67" y="93"/>
                    <a:pt x="1" y="198"/>
                    <a:pt x="1" y="198"/>
                  </a:cubicBezTo>
                  <a:lnTo>
                    <a:pt x="344" y="686"/>
                  </a:lnTo>
                  <a:cubicBezTo>
                    <a:pt x="344" y="686"/>
                    <a:pt x="489" y="475"/>
                    <a:pt x="554" y="303"/>
                  </a:cubicBezTo>
                  <a:cubicBezTo>
                    <a:pt x="423" y="185"/>
                    <a:pt x="278" y="79"/>
                    <a:pt x="120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60"/>
            <p:cNvSpPr/>
            <p:nvPr/>
          </p:nvSpPr>
          <p:spPr>
            <a:xfrm>
              <a:off x="10457251" y="4448272"/>
              <a:ext cx="307252" cy="280184"/>
            </a:xfrm>
            <a:custGeom>
              <a:avLst/>
              <a:gdLst/>
              <a:ahLst/>
              <a:cxnLst/>
              <a:rect l="l" t="t" r="r" b="b"/>
              <a:pathLst>
                <a:path w="7235" h="6598" extrusionOk="0">
                  <a:moveTo>
                    <a:pt x="6251" y="1"/>
                  </a:moveTo>
                  <a:cubicBezTo>
                    <a:pt x="5832" y="1"/>
                    <a:pt x="5386" y="159"/>
                    <a:pt x="5219" y="220"/>
                  </a:cubicBezTo>
                  <a:cubicBezTo>
                    <a:pt x="4929" y="325"/>
                    <a:pt x="4309" y="1458"/>
                    <a:pt x="4125" y="1656"/>
                  </a:cubicBezTo>
                  <a:cubicBezTo>
                    <a:pt x="3934" y="1834"/>
                    <a:pt x="2403" y="2012"/>
                    <a:pt x="1824" y="2012"/>
                  </a:cubicBezTo>
                  <a:cubicBezTo>
                    <a:pt x="1803" y="2012"/>
                    <a:pt x="1784" y="2012"/>
                    <a:pt x="1766" y="2012"/>
                  </a:cubicBezTo>
                  <a:cubicBezTo>
                    <a:pt x="1745" y="2011"/>
                    <a:pt x="1723" y="2010"/>
                    <a:pt x="1700" y="2010"/>
                  </a:cubicBezTo>
                  <a:cubicBezTo>
                    <a:pt x="1169" y="2010"/>
                    <a:pt x="220" y="2303"/>
                    <a:pt x="119" y="2947"/>
                  </a:cubicBezTo>
                  <a:cubicBezTo>
                    <a:pt x="1" y="3633"/>
                    <a:pt x="752" y="4173"/>
                    <a:pt x="870" y="4331"/>
                  </a:cubicBezTo>
                  <a:cubicBezTo>
                    <a:pt x="989" y="4476"/>
                    <a:pt x="317" y="5372"/>
                    <a:pt x="330" y="5530"/>
                  </a:cubicBezTo>
                  <a:cubicBezTo>
                    <a:pt x="343" y="5688"/>
                    <a:pt x="1740" y="6070"/>
                    <a:pt x="1779" y="6110"/>
                  </a:cubicBezTo>
                  <a:cubicBezTo>
                    <a:pt x="1793" y="6136"/>
                    <a:pt x="1753" y="6202"/>
                    <a:pt x="1714" y="6294"/>
                  </a:cubicBezTo>
                  <a:cubicBezTo>
                    <a:pt x="1872" y="6373"/>
                    <a:pt x="2017" y="6479"/>
                    <a:pt x="2148" y="6597"/>
                  </a:cubicBezTo>
                  <a:cubicBezTo>
                    <a:pt x="2175" y="6518"/>
                    <a:pt x="2188" y="6466"/>
                    <a:pt x="2162" y="6426"/>
                  </a:cubicBezTo>
                  <a:cubicBezTo>
                    <a:pt x="2096" y="6294"/>
                    <a:pt x="2135" y="5952"/>
                    <a:pt x="2083" y="5807"/>
                  </a:cubicBezTo>
                  <a:cubicBezTo>
                    <a:pt x="2030" y="5649"/>
                    <a:pt x="1107" y="5385"/>
                    <a:pt x="1042" y="5319"/>
                  </a:cubicBezTo>
                  <a:cubicBezTo>
                    <a:pt x="962" y="5267"/>
                    <a:pt x="1911" y="4212"/>
                    <a:pt x="2122" y="4015"/>
                  </a:cubicBezTo>
                  <a:cubicBezTo>
                    <a:pt x="2211" y="3931"/>
                    <a:pt x="2415" y="3909"/>
                    <a:pt x="2680" y="3909"/>
                  </a:cubicBezTo>
                  <a:cubicBezTo>
                    <a:pt x="2986" y="3909"/>
                    <a:pt x="3374" y="3939"/>
                    <a:pt x="3759" y="3939"/>
                  </a:cubicBezTo>
                  <a:cubicBezTo>
                    <a:pt x="3828" y="3939"/>
                    <a:pt x="3898" y="3938"/>
                    <a:pt x="3967" y="3936"/>
                  </a:cubicBezTo>
                  <a:cubicBezTo>
                    <a:pt x="4744" y="3896"/>
                    <a:pt x="6247" y="3356"/>
                    <a:pt x="6312" y="3105"/>
                  </a:cubicBezTo>
                  <a:cubicBezTo>
                    <a:pt x="6378" y="2868"/>
                    <a:pt x="6102" y="2249"/>
                    <a:pt x="6075" y="2078"/>
                  </a:cubicBezTo>
                  <a:cubicBezTo>
                    <a:pt x="6049" y="1906"/>
                    <a:pt x="6102" y="1327"/>
                    <a:pt x="6102" y="1327"/>
                  </a:cubicBezTo>
                  <a:cubicBezTo>
                    <a:pt x="6167" y="1485"/>
                    <a:pt x="6194" y="1748"/>
                    <a:pt x="6194" y="1906"/>
                  </a:cubicBezTo>
                  <a:cubicBezTo>
                    <a:pt x="6194" y="2051"/>
                    <a:pt x="6444" y="2130"/>
                    <a:pt x="6523" y="2170"/>
                  </a:cubicBezTo>
                  <a:cubicBezTo>
                    <a:pt x="6540" y="2176"/>
                    <a:pt x="6574" y="2180"/>
                    <a:pt x="6616" y="2180"/>
                  </a:cubicBezTo>
                  <a:cubicBezTo>
                    <a:pt x="6742" y="2180"/>
                    <a:pt x="6945" y="2150"/>
                    <a:pt x="6984" y="2091"/>
                  </a:cubicBezTo>
                  <a:cubicBezTo>
                    <a:pt x="7037" y="2012"/>
                    <a:pt x="7037" y="1498"/>
                    <a:pt x="7129" y="1168"/>
                  </a:cubicBezTo>
                  <a:cubicBezTo>
                    <a:pt x="7235" y="826"/>
                    <a:pt x="7011" y="351"/>
                    <a:pt x="7011" y="351"/>
                  </a:cubicBezTo>
                  <a:cubicBezTo>
                    <a:pt x="6850" y="85"/>
                    <a:pt x="6557" y="1"/>
                    <a:pt x="6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60"/>
            <p:cNvSpPr/>
            <p:nvPr/>
          </p:nvSpPr>
          <p:spPr>
            <a:xfrm>
              <a:off x="10686703" y="4674695"/>
              <a:ext cx="24079" cy="25989"/>
            </a:xfrm>
            <a:custGeom>
              <a:avLst/>
              <a:gdLst/>
              <a:ahLst/>
              <a:cxnLst/>
              <a:rect l="l" t="t" r="r" b="b"/>
              <a:pathLst>
                <a:path w="567" h="612" extrusionOk="0">
                  <a:moveTo>
                    <a:pt x="343" y="0"/>
                  </a:moveTo>
                  <a:lnTo>
                    <a:pt x="0" y="554"/>
                  </a:lnTo>
                  <a:cubicBezTo>
                    <a:pt x="0" y="554"/>
                    <a:pt x="233" y="612"/>
                    <a:pt x="399" y="612"/>
                  </a:cubicBezTo>
                  <a:cubicBezTo>
                    <a:pt x="426" y="612"/>
                    <a:pt x="452" y="610"/>
                    <a:pt x="475" y="607"/>
                  </a:cubicBezTo>
                  <a:cubicBezTo>
                    <a:pt x="475" y="435"/>
                    <a:pt x="527" y="251"/>
                    <a:pt x="567" y="93"/>
                  </a:cubicBezTo>
                  <a:cubicBezTo>
                    <a:pt x="461" y="79"/>
                    <a:pt x="343" y="0"/>
                    <a:pt x="343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60"/>
            <p:cNvSpPr/>
            <p:nvPr/>
          </p:nvSpPr>
          <p:spPr>
            <a:xfrm>
              <a:off x="10654216" y="4589086"/>
              <a:ext cx="91815" cy="111386"/>
            </a:xfrm>
            <a:custGeom>
              <a:avLst/>
              <a:gdLst/>
              <a:ahLst/>
              <a:cxnLst/>
              <a:rect l="l" t="t" r="r" b="b"/>
              <a:pathLst>
                <a:path w="2162" h="2623" extrusionOk="0">
                  <a:moveTo>
                    <a:pt x="1213" y="0"/>
                  </a:moveTo>
                  <a:lnTo>
                    <a:pt x="1" y="264"/>
                  </a:lnTo>
                  <a:cubicBezTo>
                    <a:pt x="1" y="264"/>
                    <a:pt x="1529" y="817"/>
                    <a:pt x="1556" y="936"/>
                  </a:cubicBezTo>
                  <a:cubicBezTo>
                    <a:pt x="1569" y="1041"/>
                    <a:pt x="1503" y="1990"/>
                    <a:pt x="1437" y="2082"/>
                  </a:cubicBezTo>
                  <a:cubicBezTo>
                    <a:pt x="1411" y="2109"/>
                    <a:pt x="1371" y="2109"/>
                    <a:pt x="1332" y="2109"/>
                  </a:cubicBezTo>
                  <a:cubicBezTo>
                    <a:pt x="1292" y="2267"/>
                    <a:pt x="1240" y="2451"/>
                    <a:pt x="1240" y="2623"/>
                  </a:cubicBezTo>
                  <a:cubicBezTo>
                    <a:pt x="1266" y="2609"/>
                    <a:pt x="1292" y="2609"/>
                    <a:pt x="1305" y="2596"/>
                  </a:cubicBezTo>
                  <a:cubicBezTo>
                    <a:pt x="1424" y="2530"/>
                    <a:pt x="1793" y="2254"/>
                    <a:pt x="1819" y="2161"/>
                  </a:cubicBezTo>
                  <a:cubicBezTo>
                    <a:pt x="1846" y="2069"/>
                    <a:pt x="2162" y="923"/>
                    <a:pt x="2136" y="844"/>
                  </a:cubicBezTo>
                  <a:cubicBezTo>
                    <a:pt x="2109" y="765"/>
                    <a:pt x="1213" y="0"/>
                    <a:pt x="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60"/>
            <p:cNvSpPr/>
            <p:nvPr/>
          </p:nvSpPr>
          <p:spPr>
            <a:xfrm>
              <a:off x="10740425" y="4529593"/>
              <a:ext cx="8409" cy="7686"/>
            </a:xfrm>
            <a:custGeom>
              <a:avLst/>
              <a:gdLst/>
              <a:ahLst/>
              <a:cxnLst/>
              <a:rect l="l" t="t" r="r" b="b"/>
              <a:pathLst>
                <a:path w="198" h="181" extrusionOk="0">
                  <a:moveTo>
                    <a:pt x="115" y="0"/>
                  </a:moveTo>
                  <a:cubicBezTo>
                    <a:pt x="60" y="0"/>
                    <a:pt x="0" y="18"/>
                    <a:pt x="0" y="18"/>
                  </a:cubicBezTo>
                  <a:cubicBezTo>
                    <a:pt x="0" y="18"/>
                    <a:pt x="40" y="136"/>
                    <a:pt x="92" y="176"/>
                  </a:cubicBezTo>
                  <a:cubicBezTo>
                    <a:pt x="99" y="179"/>
                    <a:pt x="105" y="180"/>
                    <a:pt x="111" y="180"/>
                  </a:cubicBezTo>
                  <a:cubicBezTo>
                    <a:pt x="157" y="180"/>
                    <a:pt x="198" y="102"/>
                    <a:pt x="198" y="44"/>
                  </a:cubicBezTo>
                  <a:cubicBezTo>
                    <a:pt x="192" y="10"/>
                    <a:pt x="155" y="0"/>
                    <a:pt x="115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60"/>
            <p:cNvSpPr/>
            <p:nvPr/>
          </p:nvSpPr>
          <p:spPr>
            <a:xfrm>
              <a:off x="10740425" y="4482754"/>
              <a:ext cx="12358" cy="16264"/>
            </a:xfrm>
            <a:custGeom>
              <a:avLst/>
              <a:gdLst/>
              <a:ahLst/>
              <a:cxnLst/>
              <a:rect l="l" t="t" r="r" b="b"/>
              <a:pathLst>
                <a:path w="291" h="383" extrusionOk="0">
                  <a:moveTo>
                    <a:pt x="66" y="1"/>
                  </a:moveTo>
                  <a:cubicBezTo>
                    <a:pt x="66" y="14"/>
                    <a:pt x="0" y="146"/>
                    <a:pt x="53" y="251"/>
                  </a:cubicBezTo>
                  <a:cubicBezTo>
                    <a:pt x="79" y="304"/>
                    <a:pt x="132" y="343"/>
                    <a:pt x="132" y="343"/>
                  </a:cubicBezTo>
                  <a:cubicBezTo>
                    <a:pt x="172" y="370"/>
                    <a:pt x="211" y="370"/>
                    <a:pt x="224" y="383"/>
                  </a:cubicBezTo>
                  <a:cubicBezTo>
                    <a:pt x="237" y="370"/>
                    <a:pt x="290" y="251"/>
                    <a:pt x="237" y="132"/>
                  </a:cubicBezTo>
                  <a:cubicBezTo>
                    <a:pt x="185" y="40"/>
                    <a:pt x="79" y="14"/>
                    <a:pt x="66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60"/>
            <p:cNvSpPr/>
            <p:nvPr/>
          </p:nvSpPr>
          <p:spPr>
            <a:xfrm>
              <a:off x="10609455" y="4414428"/>
              <a:ext cx="181931" cy="142810"/>
            </a:xfrm>
            <a:custGeom>
              <a:avLst/>
              <a:gdLst/>
              <a:ahLst/>
              <a:cxnLst/>
              <a:rect l="l" t="t" r="r" b="b"/>
              <a:pathLst>
                <a:path w="4284" h="3363" extrusionOk="0">
                  <a:moveTo>
                    <a:pt x="2323" y="0"/>
                  </a:moveTo>
                  <a:cubicBezTo>
                    <a:pt x="2170" y="0"/>
                    <a:pt x="2036" y="32"/>
                    <a:pt x="1938" y="55"/>
                  </a:cubicBezTo>
                  <a:cubicBezTo>
                    <a:pt x="1753" y="94"/>
                    <a:pt x="1437" y="160"/>
                    <a:pt x="1213" y="437"/>
                  </a:cubicBezTo>
                  <a:cubicBezTo>
                    <a:pt x="1029" y="661"/>
                    <a:pt x="1108" y="779"/>
                    <a:pt x="910" y="964"/>
                  </a:cubicBezTo>
                  <a:cubicBezTo>
                    <a:pt x="673" y="1201"/>
                    <a:pt x="462" y="1109"/>
                    <a:pt x="370" y="1307"/>
                  </a:cubicBezTo>
                  <a:cubicBezTo>
                    <a:pt x="264" y="1517"/>
                    <a:pt x="488" y="1662"/>
                    <a:pt x="370" y="1965"/>
                  </a:cubicBezTo>
                  <a:cubicBezTo>
                    <a:pt x="317" y="2097"/>
                    <a:pt x="238" y="2150"/>
                    <a:pt x="225" y="2321"/>
                  </a:cubicBezTo>
                  <a:cubicBezTo>
                    <a:pt x="225" y="2440"/>
                    <a:pt x="304" y="2506"/>
                    <a:pt x="225" y="2572"/>
                  </a:cubicBezTo>
                  <a:cubicBezTo>
                    <a:pt x="172" y="2624"/>
                    <a:pt x="40" y="2717"/>
                    <a:pt x="27" y="2822"/>
                  </a:cubicBezTo>
                  <a:cubicBezTo>
                    <a:pt x="1" y="2927"/>
                    <a:pt x="119" y="3006"/>
                    <a:pt x="225" y="3099"/>
                  </a:cubicBezTo>
                  <a:cubicBezTo>
                    <a:pt x="317" y="3178"/>
                    <a:pt x="304" y="3362"/>
                    <a:pt x="304" y="3362"/>
                  </a:cubicBezTo>
                  <a:cubicBezTo>
                    <a:pt x="383" y="3296"/>
                    <a:pt x="291" y="3138"/>
                    <a:pt x="251" y="3020"/>
                  </a:cubicBezTo>
                  <a:cubicBezTo>
                    <a:pt x="212" y="2901"/>
                    <a:pt x="330" y="2782"/>
                    <a:pt x="370" y="2677"/>
                  </a:cubicBezTo>
                  <a:cubicBezTo>
                    <a:pt x="388" y="2640"/>
                    <a:pt x="405" y="2626"/>
                    <a:pt x="421" y="2626"/>
                  </a:cubicBezTo>
                  <a:cubicBezTo>
                    <a:pt x="450" y="2626"/>
                    <a:pt x="476" y="2674"/>
                    <a:pt x="501" y="2717"/>
                  </a:cubicBezTo>
                  <a:cubicBezTo>
                    <a:pt x="541" y="2769"/>
                    <a:pt x="699" y="2848"/>
                    <a:pt x="765" y="2888"/>
                  </a:cubicBezTo>
                  <a:cubicBezTo>
                    <a:pt x="831" y="2941"/>
                    <a:pt x="765" y="3244"/>
                    <a:pt x="765" y="3244"/>
                  </a:cubicBezTo>
                  <a:cubicBezTo>
                    <a:pt x="844" y="3244"/>
                    <a:pt x="1029" y="2993"/>
                    <a:pt x="1029" y="2861"/>
                  </a:cubicBezTo>
                  <a:cubicBezTo>
                    <a:pt x="1029" y="2730"/>
                    <a:pt x="805" y="2637"/>
                    <a:pt x="765" y="2545"/>
                  </a:cubicBezTo>
                  <a:cubicBezTo>
                    <a:pt x="742" y="2464"/>
                    <a:pt x="881" y="2241"/>
                    <a:pt x="924" y="2241"/>
                  </a:cubicBezTo>
                  <a:cubicBezTo>
                    <a:pt x="931" y="2241"/>
                    <a:pt x="935" y="2246"/>
                    <a:pt x="936" y="2255"/>
                  </a:cubicBezTo>
                  <a:cubicBezTo>
                    <a:pt x="950" y="2334"/>
                    <a:pt x="1147" y="2506"/>
                    <a:pt x="1239" y="2545"/>
                  </a:cubicBezTo>
                  <a:cubicBezTo>
                    <a:pt x="1332" y="2598"/>
                    <a:pt x="1187" y="2967"/>
                    <a:pt x="1187" y="2967"/>
                  </a:cubicBezTo>
                  <a:cubicBezTo>
                    <a:pt x="1187" y="2967"/>
                    <a:pt x="1411" y="2822"/>
                    <a:pt x="1463" y="2585"/>
                  </a:cubicBezTo>
                  <a:cubicBezTo>
                    <a:pt x="1503" y="2334"/>
                    <a:pt x="1121" y="2176"/>
                    <a:pt x="1081" y="2005"/>
                  </a:cubicBezTo>
                  <a:cubicBezTo>
                    <a:pt x="1029" y="1834"/>
                    <a:pt x="1292" y="1781"/>
                    <a:pt x="1332" y="1596"/>
                  </a:cubicBezTo>
                  <a:cubicBezTo>
                    <a:pt x="1358" y="1412"/>
                    <a:pt x="1332" y="1491"/>
                    <a:pt x="1569" y="1412"/>
                  </a:cubicBezTo>
                  <a:cubicBezTo>
                    <a:pt x="1793" y="1333"/>
                    <a:pt x="2056" y="1030"/>
                    <a:pt x="2056" y="1030"/>
                  </a:cubicBezTo>
                  <a:cubicBezTo>
                    <a:pt x="2113" y="1046"/>
                    <a:pt x="2169" y="1052"/>
                    <a:pt x="2224" y="1052"/>
                  </a:cubicBezTo>
                  <a:cubicBezTo>
                    <a:pt x="2398" y="1052"/>
                    <a:pt x="2559" y="985"/>
                    <a:pt x="2689" y="924"/>
                  </a:cubicBezTo>
                  <a:cubicBezTo>
                    <a:pt x="2723" y="909"/>
                    <a:pt x="2751" y="902"/>
                    <a:pt x="2774" y="902"/>
                  </a:cubicBezTo>
                  <a:cubicBezTo>
                    <a:pt x="2870" y="902"/>
                    <a:pt x="2900" y="1006"/>
                    <a:pt x="3005" y="1017"/>
                  </a:cubicBezTo>
                  <a:cubicBezTo>
                    <a:pt x="3150" y="1043"/>
                    <a:pt x="3190" y="1003"/>
                    <a:pt x="3348" y="1083"/>
                  </a:cubicBezTo>
                  <a:cubicBezTo>
                    <a:pt x="3493" y="1175"/>
                    <a:pt x="3519" y="1662"/>
                    <a:pt x="3532" y="1715"/>
                  </a:cubicBezTo>
                  <a:cubicBezTo>
                    <a:pt x="3542" y="1730"/>
                    <a:pt x="3561" y="1735"/>
                    <a:pt x="3585" y="1735"/>
                  </a:cubicBezTo>
                  <a:cubicBezTo>
                    <a:pt x="3628" y="1735"/>
                    <a:pt x="3690" y="1719"/>
                    <a:pt x="3756" y="1702"/>
                  </a:cubicBezTo>
                  <a:lnTo>
                    <a:pt x="3783" y="1702"/>
                  </a:lnTo>
                  <a:cubicBezTo>
                    <a:pt x="3849" y="1728"/>
                    <a:pt x="3862" y="1860"/>
                    <a:pt x="3862" y="1873"/>
                  </a:cubicBezTo>
                  <a:cubicBezTo>
                    <a:pt x="3875" y="2031"/>
                    <a:pt x="3796" y="2124"/>
                    <a:pt x="3822" y="2137"/>
                  </a:cubicBezTo>
                  <a:cubicBezTo>
                    <a:pt x="3825" y="2139"/>
                    <a:pt x="3828" y="2140"/>
                    <a:pt x="3833" y="2140"/>
                  </a:cubicBezTo>
                  <a:cubicBezTo>
                    <a:pt x="3906" y="2140"/>
                    <a:pt x="4241" y="1859"/>
                    <a:pt x="4191" y="1636"/>
                  </a:cubicBezTo>
                  <a:cubicBezTo>
                    <a:pt x="4178" y="1570"/>
                    <a:pt x="4152" y="1583"/>
                    <a:pt x="4125" y="1517"/>
                  </a:cubicBezTo>
                  <a:cubicBezTo>
                    <a:pt x="4086" y="1346"/>
                    <a:pt x="4257" y="1254"/>
                    <a:pt x="4270" y="1043"/>
                  </a:cubicBezTo>
                  <a:cubicBezTo>
                    <a:pt x="4283" y="885"/>
                    <a:pt x="4204" y="766"/>
                    <a:pt x="4191" y="740"/>
                  </a:cubicBezTo>
                  <a:cubicBezTo>
                    <a:pt x="4046" y="542"/>
                    <a:pt x="3796" y="542"/>
                    <a:pt x="3756" y="529"/>
                  </a:cubicBezTo>
                  <a:cubicBezTo>
                    <a:pt x="3745" y="526"/>
                    <a:pt x="3733" y="524"/>
                    <a:pt x="3720" y="524"/>
                  </a:cubicBezTo>
                  <a:cubicBezTo>
                    <a:pt x="3581" y="524"/>
                    <a:pt x="3361" y="700"/>
                    <a:pt x="3361" y="700"/>
                  </a:cubicBezTo>
                  <a:cubicBezTo>
                    <a:pt x="3308" y="595"/>
                    <a:pt x="3111" y="226"/>
                    <a:pt x="2689" y="68"/>
                  </a:cubicBezTo>
                  <a:cubicBezTo>
                    <a:pt x="2560" y="18"/>
                    <a:pt x="2436" y="0"/>
                    <a:pt x="2323" y="0"/>
                  </a:cubicBez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60"/>
            <p:cNvSpPr/>
            <p:nvPr/>
          </p:nvSpPr>
          <p:spPr>
            <a:xfrm>
              <a:off x="10728109" y="4519104"/>
              <a:ext cx="3397" cy="20213"/>
            </a:xfrm>
            <a:custGeom>
              <a:avLst/>
              <a:gdLst/>
              <a:ahLst/>
              <a:cxnLst/>
              <a:rect l="l" t="t" r="r" b="b"/>
              <a:pathLst>
                <a:path w="80" h="476" extrusionOk="0">
                  <a:moveTo>
                    <a:pt x="38" y="1"/>
                  </a:moveTo>
                  <a:cubicBezTo>
                    <a:pt x="0" y="1"/>
                    <a:pt x="0" y="436"/>
                    <a:pt x="0" y="436"/>
                  </a:cubicBezTo>
                  <a:lnTo>
                    <a:pt x="79" y="476"/>
                  </a:lnTo>
                  <a:cubicBezTo>
                    <a:pt x="79" y="476"/>
                    <a:pt x="79" y="14"/>
                    <a:pt x="40" y="1"/>
                  </a:cubicBezTo>
                  <a:cubicBezTo>
                    <a:pt x="39" y="1"/>
                    <a:pt x="39" y="1"/>
                    <a:pt x="38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60"/>
            <p:cNvSpPr/>
            <p:nvPr/>
          </p:nvSpPr>
          <p:spPr>
            <a:xfrm>
              <a:off x="10738174" y="4436255"/>
              <a:ext cx="20639" cy="29938"/>
            </a:xfrm>
            <a:custGeom>
              <a:avLst/>
              <a:gdLst/>
              <a:ahLst/>
              <a:cxnLst/>
              <a:rect l="l" t="t" r="r" b="b"/>
              <a:pathLst>
                <a:path w="486" h="705" extrusionOk="0">
                  <a:moveTo>
                    <a:pt x="323" y="0"/>
                  </a:moveTo>
                  <a:cubicBezTo>
                    <a:pt x="321" y="0"/>
                    <a:pt x="319" y="1"/>
                    <a:pt x="317" y="2"/>
                  </a:cubicBezTo>
                  <a:cubicBezTo>
                    <a:pt x="251" y="55"/>
                    <a:pt x="14" y="582"/>
                    <a:pt x="1" y="621"/>
                  </a:cubicBezTo>
                  <a:cubicBezTo>
                    <a:pt x="1" y="621"/>
                    <a:pt x="175" y="705"/>
                    <a:pt x="300" y="705"/>
                  </a:cubicBezTo>
                  <a:cubicBezTo>
                    <a:pt x="347" y="705"/>
                    <a:pt x="387" y="693"/>
                    <a:pt x="409" y="661"/>
                  </a:cubicBezTo>
                  <a:cubicBezTo>
                    <a:pt x="486" y="559"/>
                    <a:pt x="389" y="0"/>
                    <a:pt x="323" y="0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60"/>
            <p:cNvSpPr/>
            <p:nvPr/>
          </p:nvSpPr>
          <p:spPr>
            <a:xfrm>
              <a:off x="10745436" y="4445809"/>
              <a:ext cx="6752" cy="17411"/>
            </a:xfrm>
            <a:custGeom>
              <a:avLst/>
              <a:gdLst/>
              <a:ahLst/>
              <a:cxnLst/>
              <a:rect l="l" t="t" r="r" b="b"/>
              <a:pathLst>
                <a:path w="159" h="410" extrusionOk="0">
                  <a:moveTo>
                    <a:pt x="119" y="1"/>
                  </a:moveTo>
                  <a:cubicBezTo>
                    <a:pt x="106" y="1"/>
                    <a:pt x="80" y="40"/>
                    <a:pt x="1" y="370"/>
                  </a:cubicBezTo>
                  <a:lnTo>
                    <a:pt x="146" y="409"/>
                  </a:lnTo>
                  <a:cubicBezTo>
                    <a:pt x="159" y="54"/>
                    <a:pt x="146" y="1"/>
                    <a:pt x="119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60"/>
            <p:cNvSpPr/>
            <p:nvPr/>
          </p:nvSpPr>
          <p:spPr>
            <a:xfrm>
              <a:off x="10157303" y="4665183"/>
              <a:ext cx="105787" cy="77753"/>
            </a:xfrm>
            <a:custGeom>
              <a:avLst/>
              <a:gdLst/>
              <a:ahLst/>
              <a:cxnLst/>
              <a:rect l="l" t="t" r="r" b="b"/>
              <a:pathLst>
                <a:path w="2491" h="1831" extrusionOk="0">
                  <a:moveTo>
                    <a:pt x="1384" y="0"/>
                  </a:moveTo>
                  <a:lnTo>
                    <a:pt x="0" y="409"/>
                  </a:lnTo>
                  <a:cubicBezTo>
                    <a:pt x="106" y="462"/>
                    <a:pt x="277" y="554"/>
                    <a:pt x="514" y="620"/>
                  </a:cubicBezTo>
                  <a:cubicBezTo>
                    <a:pt x="1279" y="857"/>
                    <a:pt x="1766" y="659"/>
                    <a:pt x="1845" y="844"/>
                  </a:cubicBezTo>
                  <a:cubicBezTo>
                    <a:pt x="1911" y="1028"/>
                    <a:pt x="1529" y="1318"/>
                    <a:pt x="1331" y="1371"/>
                  </a:cubicBezTo>
                  <a:cubicBezTo>
                    <a:pt x="1329" y="1372"/>
                    <a:pt x="1326" y="1372"/>
                    <a:pt x="1324" y="1372"/>
                  </a:cubicBezTo>
                  <a:cubicBezTo>
                    <a:pt x="1248" y="1372"/>
                    <a:pt x="1186" y="1015"/>
                    <a:pt x="1186" y="1015"/>
                  </a:cubicBezTo>
                  <a:lnTo>
                    <a:pt x="488" y="1134"/>
                  </a:lnTo>
                  <a:cubicBezTo>
                    <a:pt x="488" y="1134"/>
                    <a:pt x="607" y="1384"/>
                    <a:pt x="712" y="1476"/>
                  </a:cubicBezTo>
                  <a:cubicBezTo>
                    <a:pt x="817" y="1555"/>
                    <a:pt x="1292" y="1727"/>
                    <a:pt x="1358" y="1819"/>
                  </a:cubicBezTo>
                  <a:cubicBezTo>
                    <a:pt x="1364" y="1827"/>
                    <a:pt x="1374" y="1830"/>
                    <a:pt x="1385" y="1830"/>
                  </a:cubicBezTo>
                  <a:cubicBezTo>
                    <a:pt x="1510" y="1830"/>
                    <a:pt x="1894" y="1406"/>
                    <a:pt x="1990" y="1358"/>
                  </a:cubicBezTo>
                  <a:cubicBezTo>
                    <a:pt x="2109" y="1305"/>
                    <a:pt x="2465" y="923"/>
                    <a:pt x="2438" y="831"/>
                  </a:cubicBezTo>
                  <a:cubicBezTo>
                    <a:pt x="2425" y="738"/>
                    <a:pt x="2491" y="462"/>
                    <a:pt x="2267" y="396"/>
                  </a:cubicBezTo>
                  <a:cubicBezTo>
                    <a:pt x="2043" y="330"/>
                    <a:pt x="1384" y="0"/>
                    <a:pt x="1384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60"/>
            <p:cNvSpPr/>
            <p:nvPr/>
          </p:nvSpPr>
          <p:spPr>
            <a:xfrm>
              <a:off x="10013466" y="4693720"/>
              <a:ext cx="80094" cy="129858"/>
            </a:xfrm>
            <a:custGeom>
              <a:avLst/>
              <a:gdLst/>
              <a:ahLst/>
              <a:cxnLst/>
              <a:rect l="l" t="t" r="r" b="b"/>
              <a:pathLst>
                <a:path w="1886" h="3058" extrusionOk="0">
                  <a:moveTo>
                    <a:pt x="1002" y="0"/>
                  </a:moveTo>
                  <a:lnTo>
                    <a:pt x="1002" y="0"/>
                  </a:lnTo>
                  <a:cubicBezTo>
                    <a:pt x="1002" y="0"/>
                    <a:pt x="1" y="251"/>
                    <a:pt x="14" y="607"/>
                  </a:cubicBezTo>
                  <a:cubicBezTo>
                    <a:pt x="14" y="607"/>
                    <a:pt x="291" y="1094"/>
                    <a:pt x="278" y="1186"/>
                  </a:cubicBezTo>
                  <a:cubicBezTo>
                    <a:pt x="278" y="1292"/>
                    <a:pt x="185" y="1450"/>
                    <a:pt x="251" y="1503"/>
                  </a:cubicBezTo>
                  <a:cubicBezTo>
                    <a:pt x="304" y="1569"/>
                    <a:pt x="1266" y="1977"/>
                    <a:pt x="1424" y="2175"/>
                  </a:cubicBezTo>
                  <a:cubicBezTo>
                    <a:pt x="1595" y="2372"/>
                    <a:pt x="1345" y="2596"/>
                    <a:pt x="1345" y="2596"/>
                  </a:cubicBezTo>
                  <a:lnTo>
                    <a:pt x="1701" y="3058"/>
                  </a:lnTo>
                  <a:cubicBezTo>
                    <a:pt x="1701" y="3058"/>
                    <a:pt x="1885" y="2754"/>
                    <a:pt x="1872" y="2583"/>
                  </a:cubicBezTo>
                  <a:cubicBezTo>
                    <a:pt x="1859" y="2412"/>
                    <a:pt x="1753" y="1924"/>
                    <a:pt x="1661" y="1858"/>
                  </a:cubicBezTo>
                  <a:cubicBezTo>
                    <a:pt x="1556" y="1806"/>
                    <a:pt x="765" y="1305"/>
                    <a:pt x="752" y="1134"/>
                  </a:cubicBezTo>
                  <a:cubicBezTo>
                    <a:pt x="739" y="976"/>
                    <a:pt x="1002" y="0"/>
                    <a:pt x="1002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60"/>
            <p:cNvSpPr/>
            <p:nvPr/>
          </p:nvSpPr>
          <p:spPr>
            <a:xfrm>
              <a:off x="10157303" y="4665183"/>
              <a:ext cx="105787" cy="77753"/>
            </a:xfrm>
            <a:custGeom>
              <a:avLst/>
              <a:gdLst/>
              <a:ahLst/>
              <a:cxnLst/>
              <a:rect l="l" t="t" r="r" b="b"/>
              <a:pathLst>
                <a:path w="2491" h="1831" extrusionOk="0">
                  <a:moveTo>
                    <a:pt x="1384" y="0"/>
                  </a:moveTo>
                  <a:lnTo>
                    <a:pt x="0" y="409"/>
                  </a:lnTo>
                  <a:cubicBezTo>
                    <a:pt x="106" y="462"/>
                    <a:pt x="277" y="554"/>
                    <a:pt x="514" y="620"/>
                  </a:cubicBezTo>
                  <a:cubicBezTo>
                    <a:pt x="1279" y="857"/>
                    <a:pt x="1766" y="659"/>
                    <a:pt x="1845" y="844"/>
                  </a:cubicBezTo>
                  <a:cubicBezTo>
                    <a:pt x="1911" y="1028"/>
                    <a:pt x="1529" y="1318"/>
                    <a:pt x="1331" y="1371"/>
                  </a:cubicBezTo>
                  <a:cubicBezTo>
                    <a:pt x="1329" y="1372"/>
                    <a:pt x="1326" y="1373"/>
                    <a:pt x="1323" y="1373"/>
                  </a:cubicBezTo>
                  <a:cubicBezTo>
                    <a:pt x="1300" y="1373"/>
                    <a:pt x="1276" y="1324"/>
                    <a:pt x="1252" y="1265"/>
                  </a:cubicBezTo>
                  <a:cubicBezTo>
                    <a:pt x="1068" y="1358"/>
                    <a:pt x="883" y="1437"/>
                    <a:pt x="673" y="1437"/>
                  </a:cubicBezTo>
                  <a:cubicBezTo>
                    <a:pt x="686" y="1450"/>
                    <a:pt x="699" y="1463"/>
                    <a:pt x="712" y="1476"/>
                  </a:cubicBezTo>
                  <a:cubicBezTo>
                    <a:pt x="817" y="1555"/>
                    <a:pt x="1292" y="1727"/>
                    <a:pt x="1358" y="1819"/>
                  </a:cubicBezTo>
                  <a:cubicBezTo>
                    <a:pt x="1364" y="1827"/>
                    <a:pt x="1374" y="1830"/>
                    <a:pt x="1385" y="1830"/>
                  </a:cubicBezTo>
                  <a:cubicBezTo>
                    <a:pt x="1510" y="1830"/>
                    <a:pt x="1894" y="1406"/>
                    <a:pt x="1990" y="1358"/>
                  </a:cubicBezTo>
                  <a:cubicBezTo>
                    <a:pt x="2109" y="1305"/>
                    <a:pt x="2465" y="923"/>
                    <a:pt x="2438" y="831"/>
                  </a:cubicBezTo>
                  <a:cubicBezTo>
                    <a:pt x="2425" y="738"/>
                    <a:pt x="2491" y="462"/>
                    <a:pt x="2267" y="396"/>
                  </a:cubicBezTo>
                  <a:cubicBezTo>
                    <a:pt x="2043" y="330"/>
                    <a:pt x="1384" y="0"/>
                    <a:pt x="13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60"/>
            <p:cNvSpPr/>
            <p:nvPr/>
          </p:nvSpPr>
          <p:spPr>
            <a:xfrm>
              <a:off x="10013466" y="4693720"/>
              <a:ext cx="79542" cy="113636"/>
            </a:xfrm>
            <a:custGeom>
              <a:avLst/>
              <a:gdLst/>
              <a:ahLst/>
              <a:cxnLst/>
              <a:rect l="l" t="t" r="r" b="b"/>
              <a:pathLst>
                <a:path w="1873" h="2676" extrusionOk="0">
                  <a:moveTo>
                    <a:pt x="1002" y="0"/>
                  </a:moveTo>
                  <a:lnTo>
                    <a:pt x="1002" y="0"/>
                  </a:lnTo>
                  <a:cubicBezTo>
                    <a:pt x="1002" y="0"/>
                    <a:pt x="1" y="251"/>
                    <a:pt x="14" y="607"/>
                  </a:cubicBezTo>
                  <a:cubicBezTo>
                    <a:pt x="14" y="607"/>
                    <a:pt x="291" y="1094"/>
                    <a:pt x="278" y="1186"/>
                  </a:cubicBezTo>
                  <a:cubicBezTo>
                    <a:pt x="278" y="1292"/>
                    <a:pt x="185" y="1450"/>
                    <a:pt x="251" y="1503"/>
                  </a:cubicBezTo>
                  <a:cubicBezTo>
                    <a:pt x="304" y="1569"/>
                    <a:pt x="1266" y="1977"/>
                    <a:pt x="1424" y="2175"/>
                  </a:cubicBezTo>
                  <a:cubicBezTo>
                    <a:pt x="1490" y="2241"/>
                    <a:pt x="1490" y="2320"/>
                    <a:pt x="1477" y="2372"/>
                  </a:cubicBezTo>
                  <a:cubicBezTo>
                    <a:pt x="1635" y="2438"/>
                    <a:pt x="1740" y="2557"/>
                    <a:pt x="1859" y="2675"/>
                  </a:cubicBezTo>
                  <a:cubicBezTo>
                    <a:pt x="1872" y="2649"/>
                    <a:pt x="1872" y="2610"/>
                    <a:pt x="1872" y="2583"/>
                  </a:cubicBezTo>
                  <a:cubicBezTo>
                    <a:pt x="1859" y="2412"/>
                    <a:pt x="1753" y="1924"/>
                    <a:pt x="1661" y="1858"/>
                  </a:cubicBezTo>
                  <a:cubicBezTo>
                    <a:pt x="1556" y="1806"/>
                    <a:pt x="765" y="1305"/>
                    <a:pt x="752" y="1134"/>
                  </a:cubicBezTo>
                  <a:cubicBezTo>
                    <a:pt x="739" y="976"/>
                    <a:pt x="1002" y="0"/>
                    <a:pt x="10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60"/>
            <p:cNvSpPr/>
            <p:nvPr/>
          </p:nvSpPr>
          <p:spPr>
            <a:xfrm>
              <a:off x="10178028" y="4708285"/>
              <a:ext cx="32488" cy="17920"/>
            </a:xfrm>
            <a:custGeom>
              <a:avLst/>
              <a:gdLst/>
              <a:ahLst/>
              <a:cxnLst/>
              <a:rect l="l" t="t" r="r" b="b"/>
              <a:pathLst>
                <a:path w="765" h="422" extrusionOk="0">
                  <a:moveTo>
                    <a:pt x="698" y="0"/>
                  </a:moveTo>
                  <a:lnTo>
                    <a:pt x="0" y="119"/>
                  </a:lnTo>
                  <a:cubicBezTo>
                    <a:pt x="0" y="119"/>
                    <a:pt x="92" y="316"/>
                    <a:pt x="185" y="422"/>
                  </a:cubicBezTo>
                  <a:cubicBezTo>
                    <a:pt x="395" y="422"/>
                    <a:pt x="580" y="343"/>
                    <a:pt x="764" y="250"/>
                  </a:cubicBezTo>
                  <a:cubicBezTo>
                    <a:pt x="725" y="145"/>
                    <a:pt x="698" y="0"/>
                    <a:pt x="698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60"/>
            <p:cNvSpPr/>
            <p:nvPr/>
          </p:nvSpPr>
          <p:spPr>
            <a:xfrm>
              <a:off x="10070542" y="4794447"/>
              <a:ext cx="21871" cy="29131"/>
            </a:xfrm>
            <a:custGeom>
              <a:avLst/>
              <a:gdLst/>
              <a:ahLst/>
              <a:cxnLst/>
              <a:rect l="l" t="t" r="r" b="b"/>
              <a:pathLst>
                <a:path w="515" h="686" extrusionOk="0">
                  <a:moveTo>
                    <a:pt x="133" y="0"/>
                  </a:moveTo>
                  <a:cubicBezTo>
                    <a:pt x="106" y="132"/>
                    <a:pt x="1" y="224"/>
                    <a:pt x="1" y="224"/>
                  </a:cubicBezTo>
                  <a:lnTo>
                    <a:pt x="357" y="686"/>
                  </a:lnTo>
                  <a:cubicBezTo>
                    <a:pt x="357" y="686"/>
                    <a:pt x="475" y="475"/>
                    <a:pt x="515" y="303"/>
                  </a:cubicBezTo>
                  <a:cubicBezTo>
                    <a:pt x="396" y="185"/>
                    <a:pt x="291" y="66"/>
                    <a:pt x="133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60"/>
            <p:cNvSpPr/>
            <p:nvPr/>
          </p:nvSpPr>
          <p:spPr>
            <a:xfrm>
              <a:off x="10021875" y="4799458"/>
              <a:ext cx="23527" cy="29173"/>
            </a:xfrm>
            <a:custGeom>
              <a:avLst/>
              <a:gdLst/>
              <a:ahLst/>
              <a:cxnLst/>
              <a:rect l="l" t="t" r="r" b="b"/>
              <a:pathLst>
                <a:path w="554" h="687" extrusionOk="0">
                  <a:moveTo>
                    <a:pt x="119" y="1"/>
                  </a:moveTo>
                  <a:cubicBezTo>
                    <a:pt x="66" y="106"/>
                    <a:pt x="1" y="212"/>
                    <a:pt x="1" y="212"/>
                  </a:cubicBezTo>
                  <a:lnTo>
                    <a:pt x="343" y="686"/>
                  </a:lnTo>
                  <a:cubicBezTo>
                    <a:pt x="343" y="686"/>
                    <a:pt x="488" y="475"/>
                    <a:pt x="554" y="304"/>
                  </a:cubicBezTo>
                  <a:cubicBezTo>
                    <a:pt x="422" y="185"/>
                    <a:pt x="277" y="93"/>
                    <a:pt x="119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60"/>
            <p:cNvSpPr/>
            <p:nvPr/>
          </p:nvSpPr>
          <p:spPr>
            <a:xfrm>
              <a:off x="9954181" y="4532225"/>
              <a:ext cx="307252" cy="280142"/>
            </a:xfrm>
            <a:custGeom>
              <a:avLst/>
              <a:gdLst/>
              <a:ahLst/>
              <a:cxnLst/>
              <a:rect l="l" t="t" r="r" b="b"/>
              <a:pathLst>
                <a:path w="7235" h="6597" extrusionOk="0">
                  <a:moveTo>
                    <a:pt x="6261" y="0"/>
                  </a:moveTo>
                  <a:cubicBezTo>
                    <a:pt x="5842" y="0"/>
                    <a:pt x="5394" y="158"/>
                    <a:pt x="5218" y="219"/>
                  </a:cubicBezTo>
                  <a:cubicBezTo>
                    <a:pt x="4928" y="325"/>
                    <a:pt x="4309" y="1471"/>
                    <a:pt x="4125" y="1656"/>
                  </a:cubicBezTo>
                  <a:cubicBezTo>
                    <a:pt x="3934" y="1846"/>
                    <a:pt x="2410" y="2012"/>
                    <a:pt x="1827" y="2012"/>
                  </a:cubicBezTo>
                  <a:cubicBezTo>
                    <a:pt x="1806" y="2012"/>
                    <a:pt x="1785" y="2012"/>
                    <a:pt x="1766" y="2011"/>
                  </a:cubicBezTo>
                  <a:cubicBezTo>
                    <a:pt x="1754" y="2011"/>
                    <a:pt x="1742" y="2011"/>
                    <a:pt x="1730" y="2011"/>
                  </a:cubicBezTo>
                  <a:cubicBezTo>
                    <a:pt x="1206" y="2011"/>
                    <a:pt x="235" y="2290"/>
                    <a:pt x="119" y="2960"/>
                  </a:cubicBezTo>
                  <a:cubicBezTo>
                    <a:pt x="0" y="3632"/>
                    <a:pt x="751" y="4186"/>
                    <a:pt x="870" y="4331"/>
                  </a:cubicBezTo>
                  <a:cubicBezTo>
                    <a:pt x="988" y="4489"/>
                    <a:pt x="316" y="5385"/>
                    <a:pt x="330" y="5543"/>
                  </a:cubicBezTo>
                  <a:cubicBezTo>
                    <a:pt x="343" y="5688"/>
                    <a:pt x="1740" y="6083"/>
                    <a:pt x="1779" y="6123"/>
                  </a:cubicBezTo>
                  <a:cubicBezTo>
                    <a:pt x="1792" y="6136"/>
                    <a:pt x="1766" y="6215"/>
                    <a:pt x="1713" y="6294"/>
                  </a:cubicBezTo>
                  <a:cubicBezTo>
                    <a:pt x="1871" y="6386"/>
                    <a:pt x="2016" y="6478"/>
                    <a:pt x="2148" y="6597"/>
                  </a:cubicBezTo>
                  <a:cubicBezTo>
                    <a:pt x="2174" y="6531"/>
                    <a:pt x="2188" y="6465"/>
                    <a:pt x="2161" y="6426"/>
                  </a:cubicBezTo>
                  <a:cubicBezTo>
                    <a:pt x="2095" y="6307"/>
                    <a:pt x="2135" y="5951"/>
                    <a:pt x="2082" y="5806"/>
                  </a:cubicBezTo>
                  <a:cubicBezTo>
                    <a:pt x="2029" y="5661"/>
                    <a:pt x="1107" y="5385"/>
                    <a:pt x="1041" y="5332"/>
                  </a:cubicBezTo>
                  <a:cubicBezTo>
                    <a:pt x="962" y="5279"/>
                    <a:pt x="1911" y="4212"/>
                    <a:pt x="2122" y="4027"/>
                  </a:cubicBezTo>
                  <a:cubicBezTo>
                    <a:pt x="2213" y="3942"/>
                    <a:pt x="2424" y="3921"/>
                    <a:pt x="2698" y="3921"/>
                  </a:cubicBezTo>
                  <a:cubicBezTo>
                    <a:pt x="2974" y="3921"/>
                    <a:pt x="3314" y="3942"/>
                    <a:pt x="3656" y="3942"/>
                  </a:cubicBezTo>
                  <a:cubicBezTo>
                    <a:pt x="3760" y="3942"/>
                    <a:pt x="3864" y="3940"/>
                    <a:pt x="3966" y="3935"/>
                  </a:cubicBezTo>
                  <a:cubicBezTo>
                    <a:pt x="4744" y="3896"/>
                    <a:pt x="6246" y="3369"/>
                    <a:pt x="6312" y="3118"/>
                  </a:cubicBezTo>
                  <a:cubicBezTo>
                    <a:pt x="6378" y="2868"/>
                    <a:pt x="6101" y="2249"/>
                    <a:pt x="6075" y="2077"/>
                  </a:cubicBezTo>
                  <a:cubicBezTo>
                    <a:pt x="6048" y="1906"/>
                    <a:pt x="6101" y="1326"/>
                    <a:pt x="6101" y="1326"/>
                  </a:cubicBezTo>
                  <a:cubicBezTo>
                    <a:pt x="6167" y="1484"/>
                    <a:pt x="6193" y="1761"/>
                    <a:pt x="6193" y="1906"/>
                  </a:cubicBezTo>
                  <a:cubicBezTo>
                    <a:pt x="6193" y="2051"/>
                    <a:pt x="6444" y="2143"/>
                    <a:pt x="6523" y="2169"/>
                  </a:cubicBezTo>
                  <a:cubicBezTo>
                    <a:pt x="6541" y="2180"/>
                    <a:pt x="6578" y="2185"/>
                    <a:pt x="6625" y="2185"/>
                  </a:cubicBezTo>
                  <a:cubicBezTo>
                    <a:pt x="6752" y="2185"/>
                    <a:pt x="6945" y="2148"/>
                    <a:pt x="6984" y="2090"/>
                  </a:cubicBezTo>
                  <a:cubicBezTo>
                    <a:pt x="7037" y="2025"/>
                    <a:pt x="7037" y="1511"/>
                    <a:pt x="7142" y="1168"/>
                  </a:cubicBezTo>
                  <a:cubicBezTo>
                    <a:pt x="7234" y="839"/>
                    <a:pt x="7010" y="351"/>
                    <a:pt x="7010" y="351"/>
                  </a:cubicBezTo>
                  <a:cubicBezTo>
                    <a:pt x="6855" y="84"/>
                    <a:pt x="6566" y="0"/>
                    <a:pt x="6261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60"/>
            <p:cNvSpPr/>
            <p:nvPr/>
          </p:nvSpPr>
          <p:spPr>
            <a:xfrm>
              <a:off x="10183591" y="4759201"/>
              <a:ext cx="24122" cy="25479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343" y="0"/>
                  </a:moveTo>
                  <a:lnTo>
                    <a:pt x="1" y="554"/>
                  </a:lnTo>
                  <a:cubicBezTo>
                    <a:pt x="1" y="554"/>
                    <a:pt x="220" y="599"/>
                    <a:pt x="385" y="599"/>
                  </a:cubicBezTo>
                  <a:cubicBezTo>
                    <a:pt x="418" y="599"/>
                    <a:pt x="449" y="598"/>
                    <a:pt x="475" y="593"/>
                  </a:cubicBezTo>
                  <a:cubicBezTo>
                    <a:pt x="475" y="422"/>
                    <a:pt x="528" y="251"/>
                    <a:pt x="567" y="79"/>
                  </a:cubicBezTo>
                  <a:cubicBezTo>
                    <a:pt x="462" y="66"/>
                    <a:pt x="343" y="0"/>
                    <a:pt x="343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60"/>
            <p:cNvSpPr/>
            <p:nvPr/>
          </p:nvSpPr>
          <p:spPr>
            <a:xfrm>
              <a:off x="10151146" y="4672997"/>
              <a:ext cx="91815" cy="111428"/>
            </a:xfrm>
            <a:custGeom>
              <a:avLst/>
              <a:gdLst/>
              <a:ahLst/>
              <a:cxnLst/>
              <a:rect l="l" t="t" r="r" b="b"/>
              <a:pathLst>
                <a:path w="2162" h="2624" extrusionOk="0">
                  <a:moveTo>
                    <a:pt x="1226" y="1"/>
                  </a:moveTo>
                  <a:lnTo>
                    <a:pt x="1" y="264"/>
                  </a:lnTo>
                  <a:cubicBezTo>
                    <a:pt x="1" y="264"/>
                    <a:pt x="1529" y="831"/>
                    <a:pt x="1555" y="936"/>
                  </a:cubicBezTo>
                  <a:cubicBezTo>
                    <a:pt x="1569" y="1042"/>
                    <a:pt x="1503" y="1991"/>
                    <a:pt x="1437" y="2083"/>
                  </a:cubicBezTo>
                  <a:cubicBezTo>
                    <a:pt x="1418" y="2102"/>
                    <a:pt x="1391" y="2114"/>
                    <a:pt x="1363" y="2114"/>
                  </a:cubicBezTo>
                  <a:cubicBezTo>
                    <a:pt x="1353" y="2114"/>
                    <a:pt x="1342" y="2113"/>
                    <a:pt x="1331" y="2109"/>
                  </a:cubicBezTo>
                  <a:cubicBezTo>
                    <a:pt x="1292" y="2281"/>
                    <a:pt x="1239" y="2452"/>
                    <a:pt x="1239" y="2623"/>
                  </a:cubicBezTo>
                  <a:cubicBezTo>
                    <a:pt x="1266" y="2623"/>
                    <a:pt x="1292" y="2610"/>
                    <a:pt x="1305" y="2610"/>
                  </a:cubicBezTo>
                  <a:cubicBezTo>
                    <a:pt x="1424" y="2544"/>
                    <a:pt x="1793" y="2267"/>
                    <a:pt x="1819" y="2162"/>
                  </a:cubicBezTo>
                  <a:cubicBezTo>
                    <a:pt x="1845" y="2070"/>
                    <a:pt x="2162" y="923"/>
                    <a:pt x="2135" y="857"/>
                  </a:cubicBezTo>
                  <a:cubicBezTo>
                    <a:pt x="2109" y="778"/>
                    <a:pt x="1226" y="1"/>
                    <a:pt x="1226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60"/>
            <p:cNvSpPr/>
            <p:nvPr/>
          </p:nvSpPr>
          <p:spPr>
            <a:xfrm>
              <a:off x="10237312" y="4613971"/>
              <a:ext cx="8451" cy="7431"/>
            </a:xfrm>
            <a:custGeom>
              <a:avLst/>
              <a:gdLst/>
              <a:ahLst/>
              <a:cxnLst/>
              <a:rect l="l" t="t" r="r" b="b"/>
              <a:pathLst>
                <a:path w="199" h="175" extrusionOk="0">
                  <a:moveTo>
                    <a:pt x="127" y="0"/>
                  </a:moveTo>
                  <a:cubicBezTo>
                    <a:pt x="71" y="0"/>
                    <a:pt x="1" y="20"/>
                    <a:pt x="1" y="20"/>
                  </a:cubicBezTo>
                  <a:cubicBezTo>
                    <a:pt x="1" y="20"/>
                    <a:pt x="40" y="126"/>
                    <a:pt x="93" y="165"/>
                  </a:cubicBezTo>
                  <a:cubicBezTo>
                    <a:pt x="101" y="171"/>
                    <a:pt x="109" y="174"/>
                    <a:pt x="117" y="174"/>
                  </a:cubicBezTo>
                  <a:cubicBezTo>
                    <a:pt x="160" y="174"/>
                    <a:pt x="198" y="90"/>
                    <a:pt x="198" y="34"/>
                  </a:cubicBezTo>
                  <a:cubicBezTo>
                    <a:pt x="193" y="8"/>
                    <a:pt x="163" y="0"/>
                    <a:pt x="127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60"/>
            <p:cNvSpPr/>
            <p:nvPr/>
          </p:nvSpPr>
          <p:spPr>
            <a:xfrm>
              <a:off x="10237312" y="4567259"/>
              <a:ext cx="12358" cy="15712"/>
            </a:xfrm>
            <a:custGeom>
              <a:avLst/>
              <a:gdLst/>
              <a:ahLst/>
              <a:cxnLst/>
              <a:rect l="l" t="t" r="r" b="b"/>
              <a:pathLst>
                <a:path w="291" h="370" extrusionOk="0">
                  <a:moveTo>
                    <a:pt x="67" y="0"/>
                  </a:moveTo>
                  <a:cubicBezTo>
                    <a:pt x="67" y="0"/>
                    <a:pt x="1" y="132"/>
                    <a:pt x="54" y="251"/>
                  </a:cubicBezTo>
                  <a:cubicBezTo>
                    <a:pt x="80" y="290"/>
                    <a:pt x="133" y="330"/>
                    <a:pt x="146" y="330"/>
                  </a:cubicBezTo>
                  <a:cubicBezTo>
                    <a:pt x="172" y="356"/>
                    <a:pt x="212" y="369"/>
                    <a:pt x="225" y="369"/>
                  </a:cubicBezTo>
                  <a:cubicBezTo>
                    <a:pt x="238" y="356"/>
                    <a:pt x="291" y="251"/>
                    <a:pt x="238" y="132"/>
                  </a:cubicBezTo>
                  <a:cubicBezTo>
                    <a:pt x="185" y="27"/>
                    <a:pt x="93" y="0"/>
                    <a:pt x="67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60"/>
            <p:cNvSpPr/>
            <p:nvPr/>
          </p:nvSpPr>
          <p:spPr>
            <a:xfrm>
              <a:off x="10106385" y="4498381"/>
              <a:ext cx="181888" cy="143319"/>
            </a:xfrm>
            <a:custGeom>
              <a:avLst/>
              <a:gdLst/>
              <a:ahLst/>
              <a:cxnLst/>
              <a:rect l="l" t="t" r="r" b="b"/>
              <a:pathLst>
                <a:path w="4283" h="3375" extrusionOk="0">
                  <a:moveTo>
                    <a:pt x="2323" y="0"/>
                  </a:moveTo>
                  <a:cubicBezTo>
                    <a:pt x="2170" y="0"/>
                    <a:pt x="2036" y="32"/>
                    <a:pt x="1937" y="54"/>
                  </a:cubicBezTo>
                  <a:cubicBezTo>
                    <a:pt x="1766" y="94"/>
                    <a:pt x="1437" y="173"/>
                    <a:pt x="1213" y="436"/>
                  </a:cubicBezTo>
                  <a:cubicBezTo>
                    <a:pt x="1028" y="660"/>
                    <a:pt x="1107" y="779"/>
                    <a:pt x="910" y="977"/>
                  </a:cubicBezTo>
                  <a:cubicBezTo>
                    <a:pt x="672" y="1214"/>
                    <a:pt x="475" y="1122"/>
                    <a:pt x="369" y="1306"/>
                  </a:cubicBezTo>
                  <a:cubicBezTo>
                    <a:pt x="264" y="1517"/>
                    <a:pt x="488" y="1662"/>
                    <a:pt x="369" y="1965"/>
                  </a:cubicBezTo>
                  <a:cubicBezTo>
                    <a:pt x="317" y="2110"/>
                    <a:pt x="238" y="2163"/>
                    <a:pt x="224" y="2321"/>
                  </a:cubicBezTo>
                  <a:cubicBezTo>
                    <a:pt x="224" y="2453"/>
                    <a:pt x="303" y="2518"/>
                    <a:pt x="224" y="2571"/>
                  </a:cubicBezTo>
                  <a:cubicBezTo>
                    <a:pt x="172" y="2624"/>
                    <a:pt x="40" y="2716"/>
                    <a:pt x="27" y="2822"/>
                  </a:cubicBezTo>
                  <a:cubicBezTo>
                    <a:pt x="0" y="2927"/>
                    <a:pt x="119" y="3019"/>
                    <a:pt x="224" y="3098"/>
                  </a:cubicBezTo>
                  <a:cubicBezTo>
                    <a:pt x="317" y="3190"/>
                    <a:pt x="303" y="3375"/>
                    <a:pt x="303" y="3375"/>
                  </a:cubicBezTo>
                  <a:cubicBezTo>
                    <a:pt x="382" y="3296"/>
                    <a:pt x="290" y="3151"/>
                    <a:pt x="251" y="3019"/>
                  </a:cubicBezTo>
                  <a:cubicBezTo>
                    <a:pt x="211" y="2901"/>
                    <a:pt x="330" y="2795"/>
                    <a:pt x="369" y="2690"/>
                  </a:cubicBezTo>
                  <a:cubicBezTo>
                    <a:pt x="389" y="2645"/>
                    <a:pt x="407" y="2629"/>
                    <a:pt x="424" y="2629"/>
                  </a:cubicBezTo>
                  <a:cubicBezTo>
                    <a:pt x="452" y="2629"/>
                    <a:pt x="476" y="2675"/>
                    <a:pt x="501" y="2716"/>
                  </a:cubicBezTo>
                  <a:cubicBezTo>
                    <a:pt x="541" y="2782"/>
                    <a:pt x="699" y="2848"/>
                    <a:pt x="765" y="2901"/>
                  </a:cubicBezTo>
                  <a:cubicBezTo>
                    <a:pt x="831" y="2940"/>
                    <a:pt x="765" y="3256"/>
                    <a:pt x="765" y="3256"/>
                  </a:cubicBezTo>
                  <a:cubicBezTo>
                    <a:pt x="844" y="3243"/>
                    <a:pt x="1028" y="3006"/>
                    <a:pt x="1028" y="2874"/>
                  </a:cubicBezTo>
                  <a:cubicBezTo>
                    <a:pt x="1028" y="2742"/>
                    <a:pt x="804" y="2650"/>
                    <a:pt x="778" y="2558"/>
                  </a:cubicBezTo>
                  <a:cubicBezTo>
                    <a:pt x="743" y="2477"/>
                    <a:pt x="881" y="2254"/>
                    <a:pt x="924" y="2254"/>
                  </a:cubicBezTo>
                  <a:cubicBezTo>
                    <a:pt x="930" y="2254"/>
                    <a:pt x="934" y="2258"/>
                    <a:pt x="936" y="2268"/>
                  </a:cubicBezTo>
                  <a:cubicBezTo>
                    <a:pt x="962" y="2347"/>
                    <a:pt x="1147" y="2505"/>
                    <a:pt x="1239" y="2558"/>
                  </a:cubicBezTo>
                  <a:cubicBezTo>
                    <a:pt x="1331" y="2597"/>
                    <a:pt x="1186" y="2980"/>
                    <a:pt x="1186" y="2980"/>
                  </a:cubicBezTo>
                  <a:cubicBezTo>
                    <a:pt x="1186" y="2980"/>
                    <a:pt x="1423" y="2835"/>
                    <a:pt x="1463" y="2584"/>
                  </a:cubicBezTo>
                  <a:cubicBezTo>
                    <a:pt x="1503" y="2334"/>
                    <a:pt x="1120" y="2189"/>
                    <a:pt x="1081" y="2005"/>
                  </a:cubicBezTo>
                  <a:cubicBezTo>
                    <a:pt x="1028" y="1833"/>
                    <a:pt x="1292" y="1781"/>
                    <a:pt x="1331" y="1596"/>
                  </a:cubicBezTo>
                  <a:cubicBezTo>
                    <a:pt x="1371" y="1412"/>
                    <a:pt x="1331" y="1504"/>
                    <a:pt x="1568" y="1425"/>
                  </a:cubicBezTo>
                  <a:cubicBezTo>
                    <a:pt x="1792" y="1346"/>
                    <a:pt x="2056" y="1029"/>
                    <a:pt x="2056" y="1029"/>
                  </a:cubicBezTo>
                  <a:cubicBezTo>
                    <a:pt x="2120" y="1051"/>
                    <a:pt x="2183" y="1060"/>
                    <a:pt x="2244" y="1060"/>
                  </a:cubicBezTo>
                  <a:cubicBezTo>
                    <a:pt x="2410" y="1060"/>
                    <a:pt x="2563" y="995"/>
                    <a:pt x="2689" y="937"/>
                  </a:cubicBezTo>
                  <a:cubicBezTo>
                    <a:pt x="2725" y="921"/>
                    <a:pt x="2754" y="914"/>
                    <a:pt x="2778" y="914"/>
                  </a:cubicBezTo>
                  <a:cubicBezTo>
                    <a:pt x="2871" y="914"/>
                    <a:pt x="2901" y="1009"/>
                    <a:pt x="3005" y="1029"/>
                  </a:cubicBezTo>
                  <a:cubicBezTo>
                    <a:pt x="3032" y="1032"/>
                    <a:pt x="3055" y="1032"/>
                    <a:pt x="3076" y="1032"/>
                  </a:cubicBezTo>
                  <a:cubicBezTo>
                    <a:pt x="3099" y="1032"/>
                    <a:pt x="3119" y="1032"/>
                    <a:pt x="3139" y="1032"/>
                  </a:cubicBezTo>
                  <a:cubicBezTo>
                    <a:pt x="3198" y="1032"/>
                    <a:pt x="3250" y="1039"/>
                    <a:pt x="3347" y="1095"/>
                  </a:cubicBezTo>
                  <a:cubicBezTo>
                    <a:pt x="3492" y="1174"/>
                    <a:pt x="3519" y="1675"/>
                    <a:pt x="3532" y="1715"/>
                  </a:cubicBezTo>
                  <a:cubicBezTo>
                    <a:pt x="3542" y="1730"/>
                    <a:pt x="3563" y="1736"/>
                    <a:pt x="3590" y="1736"/>
                  </a:cubicBezTo>
                  <a:cubicBezTo>
                    <a:pt x="3633" y="1736"/>
                    <a:pt x="3692" y="1723"/>
                    <a:pt x="3756" y="1715"/>
                  </a:cubicBezTo>
                  <a:cubicBezTo>
                    <a:pt x="3765" y="1715"/>
                    <a:pt x="3768" y="1709"/>
                    <a:pt x="3772" y="1709"/>
                  </a:cubicBezTo>
                  <a:cubicBezTo>
                    <a:pt x="3775" y="1709"/>
                    <a:pt x="3778" y="1710"/>
                    <a:pt x="3782" y="1715"/>
                  </a:cubicBezTo>
                  <a:cubicBezTo>
                    <a:pt x="3848" y="1728"/>
                    <a:pt x="3861" y="1860"/>
                    <a:pt x="3861" y="1886"/>
                  </a:cubicBezTo>
                  <a:cubicBezTo>
                    <a:pt x="3874" y="2044"/>
                    <a:pt x="3795" y="2136"/>
                    <a:pt x="3822" y="2149"/>
                  </a:cubicBezTo>
                  <a:cubicBezTo>
                    <a:pt x="3823" y="2151"/>
                    <a:pt x="3826" y="2151"/>
                    <a:pt x="3829" y="2151"/>
                  </a:cubicBezTo>
                  <a:cubicBezTo>
                    <a:pt x="3893" y="2151"/>
                    <a:pt x="4241" y="1875"/>
                    <a:pt x="4191" y="1636"/>
                  </a:cubicBezTo>
                  <a:cubicBezTo>
                    <a:pt x="4178" y="1583"/>
                    <a:pt x="4151" y="1583"/>
                    <a:pt x="4138" y="1517"/>
                  </a:cubicBezTo>
                  <a:cubicBezTo>
                    <a:pt x="4098" y="1346"/>
                    <a:pt x="4257" y="1267"/>
                    <a:pt x="4270" y="1056"/>
                  </a:cubicBezTo>
                  <a:cubicBezTo>
                    <a:pt x="4283" y="898"/>
                    <a:pt x="4204" y="766"/>
                    <a:pt x="4191" y="740"/>
                  </a:cubicBezTo>
                  <a:cubicBezTo>
                    <a:pt x="4059" y="542"/>
                    <a:pt x="3795" y="542"/>
                    <a:pt x="3769" y="529"/>
                  </a:cubicBezTo>
                  <a:cubicBezTo>
                    <a:pt x="3757" y="525"/>
                    <a:pt x="3743" y="524"/>
                    <a:pt x="3729" y="524"/>
                  </a:cubicBezTo>
                  <a:cubicBezTo>
                    <a:pt x="3581" y="524"/>
                    <a:pt x="3361" y="700"/>
                    <a:pt x="3361" y="700"/>
                  </a:cubicBezTo>
                  <a:cubicBezTo>
                    <a:pt x="3308" y="595"/>
                    <a:pt x="3110" y="226"/>
                    <a:pt x="2689" y="67"/>
                  </a:cubicBezTo>
                  <a:cubicBezTo>
                    <a:pt x="2560" y="17"/>
                    <a:pt x="2436" y="0"/>
                    <a:pt x="2323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60"/>
            <p:cNvSpPr/>
            <p:nvPr/>
          </p:nvSpPr>
          <p:spPr>
            <a:xfrm>
              <a:off x="10224997" y="4603057"/>
              <a:ext cx="3397" cy="20213"/>
            </a:xfrm>
            <a:custGeom>
              <a:avLst/>
              <a:gdLst/>
              <a:ahLst/>
              <a:cxnLst/>
              <a:rect l="l" t="t" r="r" b="b"/>
              <a:pathLst>
                <a:path w="80" h="476" extrusionOk="0">
                  <a:moveTo>
                    <a:pt x="40" y="1"/>
                  </a:moveTo>
                  <a:cubicBezTo>
                    <a:pt x="1" y="1"/>
                    <a:pt x="1" y="436"/>
                    <a:pt x="1" y="436"/>
                  </a:cubicBezTo>
                  <a:lnTo>
                    <a:pt x="80" y="475"/>
                  </a:lnTo>
                  <a:cubicBezTo>
                    <a:pt x="80" y="475"/>
                    <a:pt x="80" y="14"/>
                    <a:pt x="40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60"/>
            <p:cNvSpPr/>
            <p:nvPr/>
          </p:nvSpPr>
          <p:spPr>
            <a:xfrm>
              <a:off x="10235104" y="4520165"/>
              <a:ext cx="20639" cy="30278"/>
            </a:xfrm>
            <a:custGeom>
              <a:avLst/>
              <a:gdLst/>
              <a:ahLst/>
              <a:cxnLst/>
              <a:rect l="l" t="t" r="r" b="b"/>
              <a:pathLst>
                <a:path w="486" h="713" extrusionOk="0">
                  <a:moveTo>
                    <a:pt x="324" y="1"/>
                  </a:moveTo>
                  <a:cubicBezTo>
                    <a:pt x="321" y="1"/>
                    <a:pt x="319" y="1"/>
                    <a:pt x="316" y="3"/>
                  </a:cubicBezTo>
                  <a:cubicBezTo>
                    <a:pt x="250" y="55"/>
                    <a:pt x="13" y="582"/>
                    <a:pt x="0" y="635"/>
                  </a:cubicBezTo>
                  <a:cubicBezTo>
                    <a:pt x="0" y="635"/>
                    <a:pt x="177" y="713"/>
                    <a:pt x="303" y="713"/>
                  </a:cubicBezTo>
                  <a:cubicBezTo>
                    <a:pt x="349" y="713"/>
                    <a:pt x="388" y="703"/>
                    <a:pt x="409" y="675"/>
                  </a:cubicBezTo>
                  <a:cubicBezTo>
                    <a:pt x="485" y="572"/>
                    <a:pt x="401" y="1"/>
                    <a:pt x="324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60"/>
            <p:cNvSpPr/>
            <p:nvPr/>
          </p:nvSpPr>
          <p:spPr>
            <a:xfrm>
              <a:off x="10242366" y="4529762"/>
              <a:ext cx="6752" cy="17963"/>
            </a:xfrm>
            <a:custGeom>
              <a:avLst/>
              <a:gdLst/>
              <a:ahLst/>
              <a:cxnLst/>
              <a:rect l="l" t="t" r="r" b="b"/>
              <a:pathLst>
                <a:path w="159" h="423" extrusionOk="0">
                  <a:moveTo>
                    <a:pt x="119" y="1"/>
                  </a:moveTo>
                  <a:cubicBezTo>
                    <a:pt x="106" y="1"/>
                    <a:pt x="79" y="53"/>
                    <a:pt x="0" y="383"/>
                  </a:cubicBezTo>
                  <a:lnTo>
                    <a:pt x="145" y="422"/>
                  </a:lnTo>
                  <a:cubicBezTo>
                    <a:pt x="159" y="66"/>
                    <a:pt x="145" y="14"/>
                    <a:pt x="119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1" name="Google Shape;5381;p62"/>
          <p:cNvSpPr txBox="1">
            <a:spLocks noGrp="1"/>
          </p:cNvSpPr>
          <p:nvPr>
            <p:ph type="subTitle" idx="3"/>
          </p:nvPr>
        </p:nvSpPr>
        <p:spPr>
          <a:xfrm>
            <a:off x="5055276" y="3207411"/>
            <a:ext cx="25056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</a:t>
            </a:r>
            <a:endParaRPr dirty="0"/>
          </a:p>
        </p:txBody>
      </p:sp>
      <p:sp>
        <p:nvSpPr>
          <p:cNvPr id="5382" name="Google Shape;5382;p62"/>
          <p:cNvSpPr txBox="1">
            <a:spLocks noGrp="1"/>
          </p:cNvSpPr>
          <p:nvPr>
            <p:ph type="subTitle" idx="4"/>
          </p:nvPr>
        </p:nvSpPr>
        <p:spPr>
          <a:xfrm>
            <a:off x="1583124" y="3207411"/>
            <a:ext cx="25056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Name</a:t>
            </a:r>
            <a:endParaRPr dirty="0"/>
          </a:p>
        </p:txBody>
      </p:sp>
      <p:sp>
        <p:nvSpPr>
          <p:cNvPr id="5385" name="Google Shape;5385;p62"/>
          <p:cNvSpPr txBox="1">
            <a:spLocks noGrp="1"/>
          </p:cNvSpPr>
          <p:nvPr>
            <p:ph type="title"/>
          </p:nvPr>
        </p:nvSpPr>
        <p:spPr>
          <a:xfrm>
            <a:off x="720000" y="702597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Introductions</a:t>
            </a:r>
            <a:endParaRPr dirty="0"/>
          </a:p>
        </p:txBody>
      </p:sp>
      <p:sp>
        <p:nvSpPr>
          <p:cNvPr id="6" name="Google Shape;3359;p39">
            <a:extLst>
              <a:ext uri="{FF2B5EF4-FFF2-40B4-BE49-F238E27FC236}">
                <a16:creationId xmlns:a16="http://schemas.microsoft.com/office/drawing/2014/main" id="{5C903583-9987-2E92-C1EE-01206076D935}"/>
              </a:ext>
            </a:extLst>
          </p:cNvPr>
          <p:cNvSpPr txBox="1">
            <a:spLocks/>
          </p:cNvSpPr>
          <p:nvPr/>
        </p:nvSpPr>
        <p:spPr>
          <a:xfrm>
            <a:off x="5055276" y="3744572"/>
            <a:ext cx="2305500" cy="61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n" sz="1400" dirty="0">
                <a:solidFill>
                  <a:srgbClr val="000000"/>
                </a:solidFill>
                <a:latin typeface="Anaheim" panose="020B0604020202020204" charset="0"/>
              </a:rPr>
              <a:t>Pronouns:</a:t>
            </a:r>
          </a:p>
          <a:p>
            <a:pPr marL="0" indent="0" algn="l"/>
            <a:r>
              <a:rPr lang="en" sz="1400" dirty="0">
                <a:solidFill>
                  <a:srgbClr val="000000"/>
                </a:solidFill>
                <a:latin typeface="Anaheim" panose="020B0604020202020204" charset="0"/>
              </a:rPr>
              <a:t>Major:</a:t>
            </a:r>
          </a:p>
          <a:p>
            <a:pPr marL="0" indent="0" algn="l"/>
            <a:r>
              <a:rPr lang="en" sz="1400" dirty="0">
                <a:solidFill>
                  <a:srgbClr val="000000"/>
                </a:solidFill>
                <a:latin typeface="Anaheim" panose="020B0604020202020204" charset="0"/>
              </a:rPr>
              <a:t>Fun Fact:</a:t>
            </a:r>
          </a:p>
        </p:txBody>
      </p:sp>
      <p:sp>
        <p:nvSpPr>
          <p:cNvPr id="9" name="Google Shape;3359;p39">
            <a:extLst>
              <a:ext uri="{FF2B5EF4-FFF2-40B4-BE49-F238E27FC236}">
                <a16:creationId xmlns:a16="http://schemas.microsoft.com/office/drawing/2014/main" id="{4B7D21BE-0467-C785-E8CA-88DA107188DC}"/>
              </a:ext>
            </a:extLst>
          </p:cNvPr>
          <p:cNvSpPr txBox="1">
            <a:spLocks/>
          </p:cNvSpPr>
          <p:nvPr/>
        </p:nvSpPr>
        <p:spPr>
          <a:xfrm>
            <a:off x="1583124" y="3744571"/>
            <a:ext cx="2305500" cy="61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n" sz="1400" dirty="0">
                <a:solidFill>
                  <a:srgbClr val="000000"/>
                </a:solidFill>
                <a:latin typeface="Anaheim" panose="020B0604020202020204" charset="0"/>
              </a:rPr>
              <a:t>Pronouns:</a:t>
            </a:r>
          </a:p>
          <a:p>
            <a:pPr marL="0" indent="0" algn="l"/>
            <a:r>
              <a:rPr lang="en" sz="1400" dirty="0">
                <a:solidFill>
                  <a:srgbClr val="000000"/>
                </a:solidFill>
                <a:latin typeface="Anaheim" panose="020B0604020202020204" charset="0"/>
              </a:rPr>
              <a:t>Major:</a:t>
            </a:r>
          </a:p>
          <a:p>
            <a:pPr marL="0" indent="0" algn="l"/>
            <a:r>
              <a:rPr lang="en" sz="1400" dirty="0">
                <a:solidFill>
                  <a:srgbClr val="000000"/>
                </a:solidFill>
                <a:latin typeface="Anaheim" panose="020B0604020202020204" charset="0"/>
              </a:rPr>
              <a:t>Fun Fact:</a:t>
            </a:r>
          </a:p>
        </p:txBody>
      </p:sp>
      <p:sp>
        <p:nvSpPr>
          <p:cNvPr id="10" name="Google Shape;3359;p39">
            <a:extLst>
              <a:ext uri="{FF2B5EF4-FFF2-40B4-BE49-F238E27FC236}">
                <a16:creationId xmlns:a16="http://schemas.microsoft.com/office/drawing/2014/main" id="{CF84F8E9-5FEE-6383-3467-4DDE2127F15B}"/>
              </a:ext>
            </a:extLst>
          </p:cNvPr>
          <p:cNvSpPr txBox="1">
            <a:spLocks/>
          </p:cNvSpPr>
          <p:nvPr/>
        </p:nvSpPr>
        <p:spPr>
          <a:xfrm>
            <a:off x="5155326" y="2050475"/>
            <a:ext cx="2305500" cy="66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" sz="1400" dirty="0">
                <a:solidFill>
                  <a:srgbClr val="000000"/>
                </a:solidFill>
                <a:latin typeface="Anaheim" panose="020B0604020202020204" charset="0"/>
              </a:rPr>
              <a:t>Insert picture of yourself here!</a:t>
            </a:r>
          </a:p>
        </p:txBody>
      </p:sp>
      <p:sp>
        <p:nvSpPr>
          <p:cNvPr id="2" name="Google Shape;3359;p39">
            <a:extLst>
              <a:ext uri="{FF2B5EF4-FFF2-40B4-BE49-F238E27FC236}">
                <a16:creationId xmlns:a16="http://schemas.microsoft.com/office/drawing/2014/main" id="{FAFDA02E-EFAB-455D-9126-E746ACB2E4F1}"/>
              </a:ext>
            </a:extLst>
          </p:cNvPr>
          <p:cNvSpPr txBox="1">
            <a:spLocks/>
          </p:cNvSpPr>
          <p:nvPr/>
        </p:nvSpPr>
        <p:spPr>
          <a:xfrm>
            <a:off x="1835574" y="2088489"/>
            <a:ext cx="2305500" cy="66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" sz="1400" dirty="0">
                <a:solidFill>
                  <a:srgbClr val="000000"/>
                </a:solidFill>
                <a:latin typeface="Anaheim" panose="020B0604020202020204" charset="0"/>
              </a:rPr>
              <a:t>Insert picture of yourself here!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68530-D2DB-F9CF-0F7D-13A33D34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25" y="738200"/>
            <a:ext cx="7219500" cy="320100"/>
          </a:xfrm>
        </p:spPr>
        <p:txBody>
          <a:bodyPr/>
          <a:lstStyle/>
          <a:p>
            <a:r>
              <a:rPr lang="en-US" dirty="0"/>
              <a:t>History of Roller Coasters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09090-9B4A-1E2A-165E-C99F26E50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5817" y="1325707"/>
            <a:ext cx="4150800" cy="2875590"/>
          </a:xfrm>
        </p:spPr>
        <p:txBody>
          <a:bodyPr/>
          <a:lstStyle/>
          <a:p>
            <a:r>
              <a:rPr lang="en-US" dirty="0"/>
              <a:t>First patented by LaMarcus </a:t>
            </a:r>
            <a:r>
              <a:rPr lang="en-US" dirty="0" err="1"/>
              <a:t>Adna</a:t>
            </a:r>
            <a:r>
              <a:rPr lang="en-US" dirty="0"/>
              <a:t> Thompson, the “father of gravity”</a:t>
            </a:r>
          </a:p>
          <a:p>
            <a:pPr lvl="1" algn="l"/>
            <a:r>
              <a:rPr lang="en-US" dirty="0"/>
              <a:t>Popularized roller coasters in the 1880s for tourists</a:t>
            </a:r>
          </a:p>
          <a:p>
            <a:r>
              <a:rPr lang="en-US" dirty="0"/>
              <a:t>Typically made out of steel or wood</a:t>
            </a:r>
          </a:p>
          <a:p>
            <a:r>
              <a:rPr lang="en-US" dirty="0"/>
              <a:t>Tallest roller coaster is 456ft and the fastest roller coaster goes up to 149mph!</a:t>
            </a:r>
          </a:p>
          <a:p>
            <a:r>
              <a:rPr lang="en-US" dirty="0"/>
              <a:t>Engineering of roller coasters involves</a:t>
            </a:r>
          </a:p>
          <a:p>
            <a:pPr lvl="1" algn="l"/>
            <a:r>
              <a:rPr lang="en-US" dirty="0"/>
              <a:t>Transfer of energy</a:t>
            </a:r>
          </a:p>
          <a:p>
            <a:pPr lvl="1" algn="l"/>
            <a:r>
              <a:rPr lang="en-US" dirty="0"/>
              <a:t>Design skills</a:t>
            </a:r>
          </a:p>
          <a:p>
            <a:pPr lvl="1" algn="l"/>
            <a:r>
              <a:rPr lang="en-US" dirty="0"/>
              <a:t>Safety considerations</a:t>
            </a:r>
          </a:p>
        </p:txBody>
      </p:sp>
      <p:pic>
        <p:nvPicPr>
          <p:cNvPr id="1030" name="Picture 6" descr="Vintage Photos of Roller Coasters">
            <a:extLst>
              <a:ext uri="{FF2B5EF4-FFF2-40B4-BE49-F238E27FC236}">
                <a16:creationId xmlns:a16="http://schemas.microsoft.com/office/drawing/2014/main" id="{D3D641AE-8132-D545-05F8-A87B7D1A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38" y="1484763"/>
            <a:ext cx="3708779" cy="23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0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9" name="Google Shape;4809;p59"/>
          <p:cNvSpPr txBox="1">
            <a:spLocks noGrp="1"/>
          </p:cNvSpPr>
          <p:nvPr>
            <p:ph type="title"/>
          </p:nvPr>
        </p:nvSpPr>
        <p:spPr>
          <a:xfrm>
            <a:off x="720000" y="666291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Energy</a:t>
            </a:r>
            <a:endParaRPr dirty="0"/>
          </a:p>
        </p:txBody>
      </p:sp>
      <p:sp>
        <p:nvSpPr>
          <p:cNvPr id="4810" name="Google Shape;4810;p59"/>
          <p:cNvSpPr txBox="1">
            <a:spLocks noGrp="1"/>
          </p:cNvSpPr>
          <p:nvPr>
            <p:ph type="subTitle" idx="4294967295"/>
          </p:nvPr>
        </p:nvSpPr>
        <p:spPr>
          <a:xfrm>
            <a:off x="2518288" y="1715279"/>
            <a:ext cx="1940700" cy="60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Energy of an object in motion</a:t>
            </a:r>
            <a:endParaRPr dirty="0"/>
          </a:p>
        </p:txBody>
      </p:sp>
      <p:sp>
        <p:nvSpPr>
          <p:cNvPr id="4812" name="Google Shape;4812;p59"/>
          <p:cNvSpPr txBox="1">
            <a:spLocks noGrp="1"/>
          </p:cNvSpPr>
          <p:nvPr>
            <p:ph type="subTitle" idx="4294967295"/>
          </p:nvPr>
        </p:nvSpPr>
        <p:spPr>
          <a:xfrm>
            <a:off x="2518288" y="3399420"/>
            <a:ext cx="1940700" cy="60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E</a:t>
            </a:r>
            <a:r>
              <a:rPr lang="en" dirty="0"/>
              <a:t>nergy of an object due to its relative position</a:t>
            </a:r>
            <a:endParaRPr dirty="0"/>
          </a:p>
        </p:txBody>
      </p:sp>
      <p:sp>
        <p:nvSpPr>
          <p:cNvPr id="4813" name="Google Shape;4813;p59"/>
          <p:cNvSpPr txBox="1">
            <a:spLocks noGrp="1"/>
          </p:cNvSpPr>
          <p:nvPr>
            <p:ph type="ctrTitle" idx="4294967295"/>
          </p:nvPr>
        </p:nvSpPr>
        <p:spPr>
          <a:xfrm>
            <a:off x="739827" y="1067504"/>
            <a:ext cx="1683600" cy="4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</a:rPr>
              <a:t>Type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4814" name="Google Shape;4814;p59"/>
          <p:cNvSpPr txBox="1">
            <a:spLocks noGrp="1"/>
          </p:cNvSpPr>
          <p:nvPr>
            <p:ph type="ctrTitle" idx="4294967295"/>
          </p:nvPr>
        </p:nvSpPr>
        <p:spPr>
          <a:xfrm>
            <a:off x="2518288" y="1067504"/>
            <a:ext cx="2432700" cy="4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</a:rPr>
              <a:t>Definition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4815" name="Google Shape;4815;p59"/>
          <p:cNvSpPr txBox="1">
            <a:spLocks noGrp="1"/>
          </p:cNvSpPr>
          <p:nvPr>
            <p:ph type="ctrTitle" idx="4294967295"/>
          </p:nvPr>
        </p:nvSpPr>
        <p:spPr>
          <a:xfrm>
            <a:off x="5045849" y="1067504"/>
            <a:ext cx="1886729" cy="4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</a:rPr>
              <a:t>Application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4820" name="Google Shape;4820;p59"/>
          <p:cNvSpPr txBox="1"/>
          <p:nvPr/>
        </p:nvSpPr>
        <p:spPr>
          <a:xfrm>
            <a:off x="915075" y="1798629"/>
            <a:ext cx="1265588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Kinetic Energy</a:t>
            </a:r>
            <a:endParaRPr sz="1600" dirty="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4821" name="Google Shape;4821;p59"/>
          <p:cNvSpPr txBox="1"/>
          <p:nvPr/>
        </p:nvSpPr>
        <p:spPr>
          <a:xfrm>
            <a:off x="915075" y="3486102"/>
            <a:ext cx="1216363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Potential Energy</a:t>
            </a:r>
            <a:endParaRPr sz="1600" dirty="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4822" name="Google Shape;4822;p59"/>
          <p:cNvSpPr txBox="1">
            <a:spLocks noGrp="1"/>
          </p:cNvSpPr>
          <p:nvPr>
            <p:ph type="subTitle" idx="4294967295"/>
          </p:nvPr>
        </p:nvSpPr>
        <p:spPr>
          <a:xfrm>
            <a:off x="7038369" y="1550629"/>
            <a:ext cx="17286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" dirty="0"/>
              <a:t>Roller coaster drop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" dirty="0"/>
              <a:t>Car in motion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" dirty="0"/>
          </a:p>
        </p:txBody>
      </p:sp>
      <p:sp>
        <p:nvSpPr>
          <p:cNvPr id="4824" name="Google Shape;4824;p59"/>
          <p:cNvSpPr txBox="1">
            <a:spLocks noGrp="1"/>
          </p:cNvSpPr>
          <p:nvPr>
            <p:ph type="subTitle" idx="4294967295"/>
          </p:nvPr>
        </p:nvSpPr>
        <p:spPr>
          <a:xfrm>
            <a:off x="6791234" y="3197958"/>
            <a:ext cx="17286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" dirty="0"/>
              <a:t>Roller coaster at the top of a hill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" dirty="0"/>
              <a:t>Ball about to dropped</a:t>
            </a:r>
            <a:endParaRPr dirty="0"/>
          </a:p>
        </p:txBody>
      </p:sp>
      <p:cxnSp>
        <p:nvCxnSpPr>
          <p:cNvPr id="4927" name="Google Shape;4927;p59"/>
          <p:cNvCxnSpPr/>
          <p:nvPr/>
        </p:nvCxnSpPr>
        <p:spPr>
          <a:xfrm>
            <a:off x="720000" y="2913554"/>
            <a:ext cx="767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8" name="Picture 4" descr="Potential energy - Polarpedia">
            <a:extLst>
              <a:ext uri="{FF2B5EF4-FFF2-40B4-BE49-F238E27FC236}">
                <a16:creationId xmlns:a16="http://schemas.microsoft.com/office/drawing/2014/main" id="{183B9DC3-3078-CA80-6703-E6DF8F312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4925" r="57932" b="35135"/>
          <a:stretch/>
        </p:blipFill>
        <p:spPr bwMode="auto">
          <a:xfrm>
            <a:off x="5194215" y="2993450"/>
            <a:ext cx="1305354" cy="148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s in motion | Christopher Martin Photography">
            <a:extLst>
              <a:ext uri="{FF2B5EF4-FFF2-40B4-BE49-F238E27FC236}">
                <a16:creationId xmlns:a16="http://schemas.microsoft.com/office/drawing/2014/main" id="{6A1C1662-B256-9DF5-7DB5-16DFFF4D3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5" t="47566" r="21925" b="1082"/>
          <a:stretch/>
        </p:blipFill>
        <p:spPr bwMode="auto">
          <a:xfrm>
            <a:off x="4941339" y="1523074"/>
            <a:ext cx="1991239" cy="126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0" grpId="0" build="p"/>
      <p:bldP spid="4812" grpId="0" build="p"/>
      <p:bldP spid="4820" grpId="0"/>
      <p:bldP spid="4821" grpId="0"/>
      <p:bldP spid="4822" grpId="0" build="p"/>
      <p:bldP spid="48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CE4C-9750-6844-67BC-C61D8D8F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95" y="738200"/>
            <a:ext cx="7219500" cy="320100"/>
          </a:xfrm>
        </p:spPr>
        <p:txBody>
          <a:bodyPr/>
          <a:lstStyle/>
          <a:p>
            <a:r>
              <a:rPr lang="en-US" sz="2800" dirty="0"/>
              <a:t>Velocity, Acceleration &amp; Momentum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5390C-D94E-39CE-1DCF-1F4B5D49A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471" y="1353065"/>
            <a:ext cx="5075319" cy="3237469"/>
          </a:xfrm>
        </p:spPr>
        <p:txBody>
          <a:bodyPr/>
          <a:lstStyle/>
          <a:p>
            <a:r>
              <a:rPr lang="en-US" dirty="0"/>
              <a:t>Velocity – speed of an object in motion</a:t>
            </a:r>
          </a:p>
          <a:p>
            <a:r>
              <a:rPr lang="en-US" dirty="0"/>
              <a:t>Acceleration – rate of change of velocity; increase in velocity</a:t>
            </a:r>
          </a:p>
          <a:p>
            <a:pPr lvl="1" algn="l"/>
            <a:r>
              <a:rPr lang="en-US" dirty="0"/>
              <a:t>Ex: a car accelerates down a hill</a:t>
            </a:r>
          </a:p>
          <a:p>
            <a:r>
              <a:rPr lang="en-US" dirty="0"/>
              <a:t>Momentum – the quantity of motion of a moving body</a:t>
            </a:r>
          </a:p>
          <a:p>
            <a:pPr lvl="1" algn="l"/>
            <a:r>
              <a:rPr lang="en-US" dirty="0"/>
              <a:t>Quantified by multiplying mass and velocity of an object in motion</a:t>
            </a:r>
          </a:p>
          <a:p>
            <a:r>
              <a:rPr lang="en-US" dirty="0"/>
              <a:t>Both acceleration and momentum are relative to the velocity of the object</a:t>
            </a:r>
          </a:p>
          <a:p>
            <a:r>
              <a:rPr lang="en-US" dirty="0"/>
              <a:t>Factors that can impact these concepts:</a:t>
            </a:r>
          </a:p>
          <a:p>
            <a:pPr lvl="1" algn="l"/>
            <a:r>
              <a:rPr lang="en-US" dirty="0"/>
              <a:t>Mass</a:t>
            </a:r>
          </a:p>
          <a:p>
            <a:pPr lvl="1" algn="l"/>
            <a:r>
              <a:rPr lang="en-US" dirty="0"/>
              <a:t>Air resistance (drag force)</a:t>
            </a:r>
          </a:p>
          <a:p>
            <a:pPr lvl="1" algn="l"/>
            <a:r>
              <a:rPr lang="en-US" dirty="0"/>
              <a:t>Other forces acting on the object in motion</a:t>
            </a:r>
          </a:p>
          <a:p>
            <a:endParaRPr lang="en-US" dirty="0"/>
          </a:p>
        </p:txBody>
      </p:sp>
      <p:pic>
        <p:nvPicPr>
          <p:cNvPr id="2050" name="Picture 2" descr="Mantis First Drop | Mantis, Cedar Point">
            <a:extLst>
              <a:ext uri="{FF2B5EF4-FFF2-40B4-BE49-F238E27FC236}">
                <a16:creationId xmlns:a16="http://schemas.microsoft.com/office/drawing/2014/main" id="{BB191220-4E73-918A-32E4-2360454CB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" b="12225"/>
          <a:stretch/>
        </p:blipFill>
        <p:spPr bwMode="auto">
          <a:xfrm>
            <a:off x="5733450" y="1167831"/>
            <a:ext cx="2530467" cy="323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6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7" name="Google Shape;4747;p57"/>
          <p:cNvSpPr txBox="1">
            <a:spLocks noGrp="1"/>
          </p:cNvSpPr>
          <p:nvPr>
            <p:ph type="title"/>
          </p:nvPr>
        </p:nvSpPr>
        <p:spPr>
          <a:xfrm>
            <a:off x="859036" y="673923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Mechanical Engineering</a:t>
            </a:r>
            <a:endParaRPr dirty="0"/>
          </a:p>
        </p:txBody>
      </p:sp>
      <p:sp>
        <p:nvSpPr>
          <p:cNvPr id="2" name="Google Shape;4219;p48">
            <a:extLst>
              <a:ext uri="{FF2B5EF4-FFF2-40B4-BE49-F238E27FC236}">
                <a16:creationId xmlns:a16="http://schemas.microsoft.com/office/drawing/2014/main" id="{0DF964C2-C399-9645-661E-5259D352C3D8}"/>
              </a:ext>
            </a:extLst>
          </p:cNvPr>
          <p:cNvSpPr txBox="1"/>
          <p:nvPr/>
        </p:nvSpPr>
        <p:spPr>
          <a:xfrm>
            <a:off x="4550653" y="1519982"/>
            <a:ext cx="3850800" cy="22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</a:pPr>
            <a:r>
              <a:rPr lang="en-US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Study objects in motion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</a:pPr>
            <a:r>
              <a:rPr lang="en-US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Develop new materials, devices, and processes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</a:pPr>
            <a:r>
              <a:rPr lang="en-US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Improve upon designs through testing, experimentation, etc.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</a:pPr>
            <a:r>
              <a:rPr lang="en-US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Common careers: Aerospace, automotive, biotechnology, construction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53518-B683-3C1C-B244-9F83265B5D25}"/>
              </a:ext>
            </a:extLst>
          </p:cNvPr>
          <p:cNvSpPr txBox="1"/>
          <p:nvPr/>
        </p:nvSpPr>
        <p:spPr>
          <a:xfrm>
            <a:off x="4859318" y="1277610"/>
            <a:ext cx="2833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3"/>
                </a:solidFill>
                <a:latin typeface="Alfa Slab One" panose="020B0604020202020204" charset="0"/>
              </a:rPr>
              <a:t>What do they do?</a:t>
            </a:r>
          </a:p>
        </p:txBody>
      </p:sp>
      <p:pic>
        <p:nvPicPr>
          <p:cNvPr id="3074" name="Picture 2" descr="What Is Mechanical Engineering? | GCU Blog">
            <a:extLst>
              <a:ext uri="{FF2B5EF4-FFF2-40B4-BE49-F238E27FC236}">
                <a16:creationId xmlns:a16="http://schemas.microsoft.com/office/drawing/2014/main" id="{43BBB7DD-1BF3-948C-5D29-BE4A85287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5" y="1277610"/>
            <a:ext cx="1815927" cy="13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8 Influential Women in Construction">
            <a:extLst>
              <a:ext uri="{FF2B5EF4-FFF2-40B4-BE49-F238E27FC236}">
                <a16:creationId xmlns:a16="http://schemas.microsoft.com/office/drawing/2014/main" id="{766D6578-6DBF-6567-4B28-60DAD5FBF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5"/>
          <a:stretch/>
        </p:blipFill>
        <p:spPr bwMode="auto">
          <a:xfrm>
            <a:off x="430577" y="2926619"/>
            <a:ext cx="1764539" cy="14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omen in Mechanical Engineering | Faculty of Engineering | Imperial College  London">
            <a:extLst>
              <a:ext uri="{FF2B5EF4-FFF2-40B4-BE49-F238E27FC236}">
                <a16:creationId xmlns:a16="http://schemas.microsoft.com/office/drawing/2014/main" id="{A2C56150-5D42-C98F-78A4-08DF3ADB0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0" r="13209"/>
          <a:stretch/>
        </p:blipFill>
        <p:spPr bwMode="auto">
          <a:xfrm>
            <a:off x="2629308" y="1776863"/>
            <a:ext cx="1921345" cy="15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1" name="Google Shape;5501;p64"/>
          <p:cNvSpPr txBox="1">
            <a:spLocks noGrp="1"/>
          </p:cNvSpPr>
          <p:nvPr>
            <p:ph type="subTitle" idx="1"/>
          </p:nvPr>
        </p:nvSpPr>
        <p:spPr>
          <a:xfrm>
            <a:off x="5089529" y="1516308"/>
            <a:ext cx="3353100" cy="29425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GROUPS of 3-4, construct a marble roller coaster out of given materials that is stable, safe, and earns the most points.</a:t>
            </a:r>
            <a:endParaRPr dirty="0"/>
          </a:p>
        </p:txBody>
      </p:sp>
      <p:grpSp>
        <p:nvGrpSpPr>
          <p:cNvPr id="5503" name="Google Shape;5503;p64"/>
          <p:cNvGrpSpPr/>
          <p:nvPr/>
        </p:nvGrpSpPr>
        <p:grpSpPr>
          <a:xfrm>
            <a:off x="1061606" y="1419179"/>
            <a:ext cx="3907784" cy="3189230"/>
            <a:chOff x="2559300" y="1696400"/>
            <a:chExt cx="899375" cy="734000"/>
          </a:xfrm>
        </p:grpSpPr>
        <p:sp>
          <p:nvSpPr>
            <p:cNvPr id="5504" name="Google Shape;5504;p64"/>
            <p:cNvSpPr/>
            <p:nvPr/>
          </p:nvSpPr>
          <p:spPr>
            <a:xfrm>
              <a:off x="2964500" y="1696400"/>
              <a:ext cx="87975" cy="48875"/>
            </a:xfrm>
            <a:custGeom>
              <a:avLst/>
              <a:gdLst/>
              <a:ahLst/>
              <a:cxnLst/>
              <a:rect l="l" t="t" r="r" b="b"/>
              <a:pathLst>
                <a:path w="3519" h="1955" extrusionOk="0">
                  <a:moveTo>
                    <a:pt x="3031" y="1"/>
                  </a:moveTo>
                  <a:lnTo>
                    <a:pt x="3031" y="1"/>
                  </a:lnTo>
                  <a:cubicBezTo>
                    <a:pt x="2899" y="146"/>
                    <a:pt x="2399" y="607"/>
                    <a:pt x="1595" y="673"/>
                  </a:cubicBezTo>
                  <a:cubicBezTo>
                    <a:pt x="1519" y="680"/>
                    <a:pt x="1445" y="683"/>
                    <a:pt x="1373" y="683"/>
                  </a:cubicBezTo>
                  <a:cubicBezTo>
                    <a:pt x="646" y="683"/>
                    <a:pt x="132" y="347"/>
                    <a:pt x="0" y="251"/>
                  </a:cubicBezTo>
                  <a:lnTo>
                    <a:pt x="0" y="251"/>
                  </a:lnTo>
                  <a:lnTo>
                    <a:pt x="27" y="1700"/>
                  </a:lnTo>
                  <a:cubicBezTo>
                    <a:pt x="291" y="1806"/>
                    <a:pt x="742" y="1954"/>
                    <a:pt x="1305" y="1954"/>
                  </a:cubicBezTo>
                  <a:cubicBezTo>
                    <a:pt x="1443" y="1954"/>
                    <a:pt x="1589" y="1945"/>
                    <a:pt x="1740" y="1924"/>
                  </a:cubicBezTo>
                  <a:cubicBezTo>
                    <a:pt x="2293" y="1845"/>
                    <a:pt x="2715" y="1635"/>
                    <a:pt x="2886" y="1542"/>
                  </a:cubicBezTo>
                  <a:cubicBezTo>
                    <a:pt x="3163" y="1397"/>
                    <a:pt x="3361" y="1252"/>
                    <a:pt x="3519" y="1134"/>
                  </a:cubicBezTo>
                  <a:cubicBezTo>
                    <a:pt x="3268" y="1042"/>
                    <a:pt x="3031" y="963"/>
                    <a:pt x="2794" y="870"/>
                  </a:cubicBezTo>
                  <a:cubicBezTo>
                    <a:pt x="2873" y="580"/>
                    <a:pt x="2952" y="291"/>
                    <a:pt x="3031" y="1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64"/>
            <p:cNvSpPr/>
            <p:nvPr/>
          </p:nvSpPr>
          <p:spPr>
            <a:xfrm>
              <a:off x="2559300" y="2228388"/>
              <a:ext cx="27025" cy="84800"/>
            </a:xfrm>
            <a:custGeom>
              <a:avLst/>
              <a:gdLst/>
              <a:ahLst/>
              <a:cxnLst/>
              <a:rect l="l" t="t" r="r" b="b"/>
              <a:pathLst>
                <a:path w="1081" h="3392" extrusionOk="0">
                  <a:moveTo>
                    <a:pt x="792" y="1"/>
                  </a:moveTo>
                  <a:cubicBezTo>
                    <a:pt x="708" y="1"/>
                    <a:pt x="617" y="13"/>
                    <a:pt x="540" y="51"/>
                  </a:cubicBezTo>
                  <a:cubicBezTo>
                    <a:pt x="343" y="170"/>
                    <a:pt x="0" y="513"/>
                    <a:pt x="26" y="881"/>
                  </a:cubicBezTo>
                  <a:cubicBezTo>
                    <a:pt x="53" y="1250"/>
                    <a:pt x="171" y="1778"/>
                    <a:pt x="303" y="2015"/>
                  </a:cubicBezTo>
                  <a:cubicBezTo>
                    <a:pt x="448" y="2265"/>
                    <a:pt x="185" y="2410"/>
                    <a:pt x="224" y="2753"/>
                  </a:cubicBezTo>
                  <a:cubicBezTo>
                    <a:pt x="277" y="3095"/>
                    <a:pt x="554" y="3332"/>
                    <a:pt x="685" y="3385"/>
                  </a:cubicBezTo>
                  <a:cubicBezTo>
                    <a:pt x="696" y="3390"/>
                    <a:pt x="706" y="3392"/>
                    <a:pt x="717" y="3392"/>
                  </a:cubicBezTo>
                  <a:cubicBezTo>
                    <a:pt x="826" y="3392"/>
                    <a:pt x="930" y="3160"/>
                    <a:pt x="870" y="3016"/>
                  </a:cubicBezTo>
                  <a:cubicBezTo>
                    <a:pt x="791" y="2845"/>
                    <a:pt x="1054" y="2713"/>
                    <a:pt x="1028" y="2502"/>
                  </a:cubicBezTo>
                  <a:cubicBezTo>
                    <a:pt x="1015" y="2291"/>
                    <a:pt x="843" y="2067"/>
                    <a:pt x="843" y="1936"/>
                  </a:cubicBezTo>
                  <a:cubicBezTo>
                    <a:pt x="830" y="1791"/>
                    <a:pt x="1081" y="1685"/>
                    <a:pt x="988" y="1554"/>
                  </a:cubicBezTo>
                  <a:cubicBezTo>
                    <a:pt x="896" y="1422"/>
                    <a:pt x="646" y="908"/>
                    <a:pt x="659" y="776"/>
                  </a:cubicBezTo>
                  <a:cubicBezTo>
                    <a:pt x="659" y="631"/>
                    <a:pt x="936" y="420"/>
                    <a:pt x="936" y="420"/>
                  </a:cubicBezTo>
                  <a:lnTo>
                    <a:pt x="1067" y="38"/>
                  </a:lnTo>
                  <a:cubicBezTo>
                    <a:pt x="1067" y="38"/>
                    <a:pt x="939" y="1"/>
                    <a:pt x="792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64"/>
            <p:cNvSpPr/>
            <p:nvPr/>
          </p:nvSpPr>
          <p:spPr>
            <a:xfrm>
              <a:off x="3440200" y="2109175"/>
              <a:ext cx="18475" cy="19800"/>
            </a:xfrm>
            <a:custGeom>
              <a:avLst/>
              <a:gdLst/>
              <a:ahLst/>
              <a:cxnLst/>
              <a:rect l="l" t="t" r="r" b="b"/>
              <a:pathLst>
                <a:path w="739" h="792" extrusionOk="0">
                  <a:moveTo>
                    <a:pt x="369" y="1"/>
                  </a:moveTo>
                  <a:cubicBezTo>
                    <a:pt x="330" y="1"/>
                    <a:pt x="303" y="14"/>
                    <a:pt x="264" y="14"/>
                  </a:cubicBezTo>
                  <a:cubicBezTo>
                    <a:pt x="211" y="27"/>
                    <a:pt x="145" y="67"/>
                    <a:pt x="106" y="106"/>
                  </a:cubicBezTo>
                  <a:cubicBezTo>
                    <a:pt x="93" y="132"/>
                    <a:pt x="66" y="159"/>
                    <a:pt x="53" y="185"/>
                  </a:cubicBezTo>
                  <a:cubicBezTo>
                    <a:pt x="14" y="238"/>
                    <a:pt x="0" y="304"/>
                    <a:pt x="0" y="370"/>
                  </a:cubicBezTo>
                  <a:lnTo>
                    <a:pt x="0" y="422"/>
                  </a:lnTo>
                  <a:cubicBezTo>
                    <a:pt x="0" y="475"/>
                    <a:pt x="0" y="515"/>
                    <a:pt x="27" y="567"/>
                  </a:cubicBezTo>
                  <a:cubicBezTo>
                    <a:pt x="40" y="607"/>
                    <a:pt x="66" y="646"/>
                    <a:pt x="106" y="686"/>
                  </a:cubicBezTo>
                  <a:cubicBezTo>
                    <a:pt x="145" y="712"/>
                    <a:pt x="185" y="739"/>
                    <a:pt x="224" y="752"/>
                  </a:cubicBezTo>
                  <a:cubicBezTo>
                    <a:pt x="264" y="778"/>
                    <a:pt x="317" y="791"/>
                    <a:pt x="369" y="791"/>
                  </a:cubicBezTo>
                  <a:cubicBezTo>
                    <a:pt x="396" y="778"/>
                    <a:pt x="435" y="778"/>
                    <a:pt x="462" y="778"/>
                  </a:cubicBezTo>
                  <a:cubicBezTo>
                    <a:pt x="527" y="765"/>
                    <a:pt x="580" y="725"/>
                    <a:pt x="620" y="686"/>
                  </a:cubicBezTo>
                  <a:cubicBezTo>
                    <a:pt x="646" y="660"/>
                    <a:pt x="659" y="633"/>
                    <a:pt x="686" y="607"/>
                  </a:cubicBezTo>
                  <a:cubicBezTo>
                    <a:pt x="712" y="554"/>
                    <a:pt x="738" y="488"/>
                    <a:pt x="738" y="422"/>
                  </a:cubicBezTo>
                  <a:lnTo>
                    <a:pt x="738" y="370"/>
                  </a:lnTo>
                  <a:cubicBezTo>
                    <a:pt x="738" y="317"/>
                    <a:pt x="725" y="264"/>
                    <a:pt x="699" y="225"/>
                  </a:cubicBezTo>
                  <a:cubicBezTo>
                    <a:pt x="686" y="185"/>
                    <a:pt x="659" y="146"/>
                    <a:pt x="620" y="106"/>
                  </a:cubicBezTo>
                  <a:cubicBezTo>
                    <a:pt x="593" y="67"/>
                    <a:pt x="554" y="40"/>
                    <a:pt x="501" y="27"/>
                  </a:cubicBezTo>
                  <a:cubicBezTo>
                    <a:pt x="462" y="14"/>
                    <a:pt x="422" y="1"/>
                    <a:pt x="369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64"/>
            <p:cNvSpPr/>
            <p:nvPr/>
          </p:nvSpPr>
          <p:spPr>
            <a:xfrm>
              <a:off x="3318975" y="2119050"/>
              <a:ext cx="18475" cy="21125"/>
            </a:xfrm>
            <a:custGeom>
              <a:avLst/>
              <a:gdLst/>
              <a:ahLst/>
              <a:cxnLst/>
              <a:rect l="l" t="t" r="r" b="b"/>
              <a:pathLst>
                <a:path w="739" h="845" extrusionOk="0">
                  <a:moveTo>
                    <a:pt x="369" y="1"/>
                  </a:moveTo>
                  <a:cubicBezTo>
                    <a:pt x="343" y="14"/>
                    <a:pt x="303" y="14"/>
                    <a:pt x="277" y="14"/>
                  </a:cubicBezTo>
                  <a:cubicBezTo>
                    <a:pt x="211" y="41"/>
                    <a:pt x="158" y="67"/>
                    <a:pt x="119" y="120"/>
                  </a:cubicBezTo>
                  <a:cubicBezTo>
                    <a:pt x="92" y="133"/>
                    <a:pt x="79" y="159"/>
                    <a:pt x="53" y="185"/>
                  </a:cubicBezTo>
                  <a:cubicBezTo>
                    <a:pt x="26" y="251"/>
                    <a:pt x="0" y="304"/>
                    <a:pt x="0" y="370"/>
                  </a:cubicBezTo>
                  <a:lnTo>
                    <a:pt x="0" y="475"/>
                  </a:lnTo>
                  <a:cubicBezTo>
                    <a:pt x="0" y="528"/>
                    <a:pt x="13" y="581"/>
                    <a:pt x="40" y="620"/>
                  </a:cubicBezTo>
                  <a:cubicBezTo>
                    <a:pt x="53" y="673"/>
                    <a:pt x="79" y="699"/>
                    <a:pt x="119" y="739"/>
                  </a:cubicBezTo>
                  <a:cubicBezTo>
                    <a:pt x="145" y="778"/>
                    <a:pt x="185" y="805"/>
                    <a:pt x="237" y="818"/>
                  </a:cubicBezTo>
                  <a:cubicBezTo>
                    <a:pt x="277" y="844"/>
                    <a:pt x="316" y="844"/>
                    <a:pt x="369" y="844"/>
                  </a:cubicBezTo>
                  <a:cubicBezTo>
                    <a:pt x="409" y="844"/>
                    <a:pt x="435" y="844"/>
                    <a:pt x="474" y="831"/>
                  </a:cubicBezTo>
                  <a:cubicBezTo>
                    <a:pt x="527" y="818"/>
                    <a:pt x="593" y="778"/>
                    <a:pt x="633" y="739"/>
                  </a:cubicBezTo>
                  <a:cubicBezTo>
                    <a:pt x="646" y="713"/>
                    <a:pt x="672" y="686"/>
                    <a:pt x="685" y="660"/>
                  </a:cubicBezTo>
                  <a:cubicBezTo>
                    <a:pt x="725" y="607"/>
                    <a:pt x="738" y="541"/>
                    <a:pt x="738" y="475"/>
                  </a:cubicBezTo>
                  <a:lnTo>
                    <a:pt x="738" y="370"/>
                  </a:lnTo>
                  <a:cubicBezTo>
                    <a:pt x="738" y="317"/>
                    <a:pt x="738" y="278"/>
                    <a:pt x="712" y="238"/>
                  </a:cubicBezTo>
                  <a:cubicBezTo>
                    <a:pt x="699" y="185"/>
                    <a:pt x="672" y="146"/>
                    <a:pt x="633" y="120"/>
                  </a:cubicBezTo>
                  <a:cubicBezTo>
                    <a:pt x="593" y="80"/>
                    <a:pt x="567" y="54"/>
                    <a:pt x="514" y="41"/>
                  </a:cubicBezTo>
                  <a:cubicBezTo>
                    <a:pt x="474" y="14"/>
                    <a:pt x="422" y="1"/>
                    <a:pt x="369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64"/>
            <p:cNvSpPr/>
            <p:nvPr/>
          </p:nvSpPr>
          <p:spPr>
            <a:xfrm>
              <a:off x="3411875" y="1851900"/>
              <a:ext cx="18475" cy="20900"/>
            </a:xfrm>
            <a:custGeom>
              <a:avLst/>
              <a:gdLst/>
              <a:ahLst/>
              <a:cxnLst/>
              <a:rect l="l" t="t" r="r" b="b"/>
              <a:pathLst>
                <a:path w="739" h="836" extrusionOk="0">
                  <a:moveTo>
                    <a:pt x="369" y="0"/>
                  </a:moveTo>
                  <a:cubicBezTo>
                    <a:pt x="330" y="0"/>
                    <a:pt x="303" y="0"/>
                    <a:pt x="264" y="13"/>
                  </a:cubicBezTo>
                  <a:cubicBezTo>
                    <a:pt x="198" y="27"/>
                    <a:pt x="145" y="53"/>
                    <a:pt x="106" y="106"/>
                  </a:cubicBezTo>
                  <a:cubicBezTo>
                    <a:pt x="79" y="132"/>
                    <a:pt x="66" y="158"/>
                    <a:pt x="40" y="172"/>
                  </a:cubicBezTo>
                  <a:cubicBezTo>
                    <a:pt x="13" y="237"/>
                    <a:pt x="0" y="303"/>
                    <a:pt x="0" y="369"/>
                  </a:cubicBezTo>
                  <a:lnTo>
                    <a:pt x="0" y="475"/>
                  </a:lnTo>
                  <a:cubicBezTo>
                    <a:pt x="0" y="514"/>
                    <a:pt x="0" y="567"/>
                    <a:pt x="26" y="606"/>
                  </a:cubicBezTo>
                  <a:cubicBezTo>
                    <a:pt x="40" y="659"/>
                    <a:pt x="66" y="699"/>
                    <a:pt x="106" y="725"/>
                  </a:cubicBezTo>
                  <a:cubicBezTo>
                    <a:pt x="132" y="765"/>
                    <a:pt x="171" y="791"/>
                    <a:pt x="224" y="804"/>
                  </a:cubicBezTo>
                  <a:cubicBezTo>
                    <a:pt x="253" y="823"/>
                    <a:pt x="289" y="836"/>
                    <a:pt x="327" y="836"/>
                  </a:cubicBezTo>
                  <a:cubicBezTo>
                    <a:pt x="341" y="836"/>
                    <a:pt x="355" y="834"/>
                    <a:pt x="369" y="830"/>
                  </a:cubicBezTo>
                  <a:lnTo>
                    <a:pt x="461" y="830"/>
                  </a:lnTo>
                  <a:cubicBezTo>
                    <a:pt x="527" y="804"/>
                    <a:pt x="580" y="778"/>
                    <a:pt x="619" y="725"/>
                  </a:cubicBezTo>
                  <a:cubicBezTo>
                    <a:pt x="646" y="699"/>
                    <a:pt x="659" y="685"/>
                    <a:pt x="685" y="659"/>
                  </a:cubicBezTo>
                  <a:cubicBezTo>
                    <a:pt x="712" y="593"/>
                    <a:pt x="725" y="541"/>
                    <a:pt x="725" y="475"/>
                  </a:cubicBezTo>
                  <a:lnTo>
                    <a:pt x="725" y="369"/>
                  </a:lnTo>
                  <a:cubicBezTo>
                    <a:pt x="738" y="317"/>
                    <a:pt x="725" y="264"/>
                    <a:pt x="699" y="224"/>
                  </a:cubicBezTo>
                  <a:cubicBezTo>
                    <a:pt x="685" y="172"/>
                    <a:pt x="659" y="132"/>
                    <a:pt x="619" y="106"/>
                  </a:cubicBezTo>
                  <a:cubicBezTo>
                    <a:pt x="593" y="66"/>
                    <a:pt x="554" y="40"/>
                    <a:pt x="501" y="27"/>
                  </a:cubicBezTo>
                  <a:cubicBezTo>
                    <a:pt x="461" y="0"/>
                    <a:pt x="409" y="0"/>
                    <a:pt x="369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64"/>
            <p:cNvSpPr/>
            <p:nvPr/>
          </p:nvSpPr>
          <p:spPr>
            <a:xfrm>
              <a:off x="3353550" y="2002775"/>
              <a:ext cx="23750" cy="18475"/>
            </a:xfrm>
            <a:custGeom>
              <a:avLst/>
              <a:gdLst/>
              <a:ahLst/>
              <a:cxnLst/>
              <a:rect l="l" t="t" r="r" b="b"/>
              <a:pathLst>
                <a:path w="950" h="739" extrusionOk="0">
                  <a:moveTo>
                    <a:pt x="475" y="0"/>
                  </a:moveTo>
                  <a:cubicBezTo>
                    <a:pt x="1" y="0"/>
                    <a:pt x="1" y="738"/>
                    <a:pt x="475" y="738"/>
                  </a:cubicBezTo>
                  <a:cubicBezTo>
                    <a:pt x="949" y="738"/>
                    <a:pt x="949" y="0"/>
                    <a:pt x="475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64"/>
            <p:cNvSpPr/>
            <p:nvPr/>
          </p:nvSpPr>
          <p:spPr>
            <a:xfrm>
              <a:off x="2965475" y="1720775"/>
              <a:ext cx="2675" cy="51100"/>
            </a:xfrm>
            <a:custGeom>
              <a:avLst/>
              <a:gdLst/>
              <a:ahLst/>
              <a:cxnLst/>
              <a:rect l="l" t="t" r="r" b="b"/>
              <a:pathLst>
                <a:path w="107" h="2044" extrusionOk="0">
                  <a:moveTo>
                    <a:pt x="14" y="1"/>
                  </a:moveTo>
                  <a:lnTo>
                    <a:pt x="1" y="2043"/>
                  </a:lnTo>
                  <a:lnTo>
                    <a:pt x="93" y="2043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64"/>
            <p:cNvSpPr/>
            <p:nvPr/>
          </p:nvSpPr>
          <p:spPr>
            <a:xfrm>
              <a:off x="2748400" y="1928325"/>
              <a:ext cx="437175" cy="478025"/>
            </a:xfrm>
            <a:custGeom>
              <a:avLst/>
              <a:gdLst/>
              <a:ahLst/>
              <a:cxnLst/>
              <a:rect l="l" t="t" r="r" b="b"/>
              <a:pathLst>
                <a:path w="17487" h="19121" extrusionOk="0">
                  <a:moveTo>
                    <a:pt x="0" y="0"/>
                  </a:moveTo>
                  <a:cubicBezTo>
                    <a:pt x="1753" y="1806"/>
                    <a:pt x="3505" y="3611"/>
                    <a:pt x="5258" y="5416"/>
                  </a:cubicBezTo>
                  <a:cubicBezTo>
                    <a:pt x="5086" y="9989"/>
                    <a:pt x="4928" y="14561"/>
                    <a:pt x="4770" y="19120"/>
                  </a:cubicBezTo>
                  <a:lnTo>
                    <a:pt x="12518" y="19120"/>
                  </a:lnTo>
                  <a:cubicBezTo>
                    <a:pt x="12426" y="14561"/>
                    <a:pt x="12334" y="10002"/>
                    <a:pt x="12229" y="5443"/>
                  </a:cubicBezTo>
                  <a:cubicBezTo>
                    <a:pt x="13981" y="3624"/>
                    <a:pt x="15734" y="1819"/>
                    <a:pt x="17486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64"/>
            <p:cNvSpPr/>
            <p:nvPr/>
          </p:nvSpPr>
          <p:spPr>
            <a:xfrm>
              <a:off x="2878175" y="1928325"/>
              <a:ext cx="235250" cy="176275"/>
            </a:xfrm>
            <a:custGeom>
              <a:avLst/>
              <a:gdLst/>
              <a:ahLst/>
              <a:cxnLst/>
              <a:rect l="l" t="t" r="r" b="b"/>
              <a:pathLst>
                <a:path w="9410" h="7051" extrusionOk="0">
                  <a:moveTo>
                    <a:pt x="8184" y="0"/>
                  </a:moveTo>
                  <a:cubicBezTo>
                    <a:pt x="6062" y="2860"/>
                    <a:pt x="3124" y="4915"/>
                    <a:pt x="27" y="6325"/>
                  </a:cubicBezTo>
                  <a:cubicBezTo>
                    <a:pt x="27" y="6576"/>
                    <a:pt x="14" y="6813"/>
                    <a:pt x="1" y="7050"/>
                  </a:cubicBezTo>
                  <a:cubicBezTo>
                    <a:pt x="3677" y="5877"/>
                    <a:pt x="6998" y="3308"/>
                    <a:pt x="9409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64"/>
            <p:cNvSpPr/>
            <p:nvPr/>
          </p:nvSpPr>
          <p:spPr>
            <a:xfrm>
              <a:off x="2872925" y="2137175"/>
              <a:ext cx="183175" cy="116325"/>
            </a:xfrm>
            <a:custGeom>
              <a:avLst/>
              <a:gdLst/>
              <a:ahLst/>
              <a:cxnLst/>
              <a:rect l="l" t="t" r="r" b="b"/>
              <a:pathLst>
                <a:path w="7327" h="4653" extrusionOk="0">
                  <a:moveTo>
                    <a:pt x="7313" y="1"/>
                  </a:moveTo>
                  <a:cubicBezTo>
                    <a:pt x="5376" y="2201"/>
                    <a:pt x="2728" y="3545"/>
                    <a:pt x="26" y="4178"/>
                  </a:cubicBezTo>
                  <a:cubicBezTo>
                    <a:pt x="13" y="4336"/>
                    <a:pt x="13" y="4494"/>
                    <a:pt x="0" y="4652"/>
                  </a:cubicBezTo>
                  <a:cubicBezTo>
                    <a:pt x="2741" y="4112"/>
                    <a:pt x="5337" y="2636"/>
                    <a:pt x="7327" y="462"/>
                  </a:cubicBezTo>
                  <a:lnTo>
                    <a:pt x="7313" y="1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64"/>
            <p:cNvSpPr/>
            <p:nvPr/>
          </p:nvSpPr>
          <p:spPr>
            <a:xfrm>
              <a:off x="2867650" y="2303225"/>
              <a:ext cx="192075" cy="103125"/>
            </a:xfrm>
            <a:custGeom>
              <a:avLst/>
              <a:gdLst/>
              <a:ahLst/>
              <a:cxnLst/>
              <a:rect l="l" t="t" r="r" b="b"/>
              <a:pathLst>
                <a:path w="7683" h="4125" extrusionOk="0">
                  <a:moveTo>
                    <a:pt x="7656" y="0"/>
                  </a:moveTo>
                  <a:cubicBezTo>
                    <a:pt x="5390" y="1753"/>
                    <a:pt x="2807" y="3057"/>
                    <a:pt x="27" y="3308"/>
                  </a:cubicBezTo>
                  <a:cubicBezTo>
                    <a:pt x="27" y="3584"/>
                    <a:pt x="13" y="3848"/>
                    <a:pt x="0" y="4124"/>
                  </a:cubicBezTo>
                  <a:lnTo>
                    <a:pt x="1278" y="4124"/>
                  </a:lnTo>
                  <a:cubicBezTo>
                    <a:pt x="1542" y="4072"/>
                    <a:pt x="1792" y="3966"/>
                    <a:pt x="2043" y="3835"/>
                  </a:cubicBezTo>
                  <a:cubicBezTo>
                    <a:pt x="3901" y="2767"/>
                    <a:pt x="5996" y="2082"/>
                    <a:pt x="7683" y="764"/>
                  </a:cubicBezTo>
                  <a:cubicBezTo>
                    <a:pt x="7669" y="501"/>
                    <a:pt x="7669" y="250"/>
                    <a:pt x="7656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64"/>
            <p:cNvSpPr/>
            <p:nvPr/>
          </p:nvSpPr>
          <p:spPr>
            <a:xfrm>
              <a:off x="2870600" y="2220850"/>
              <a:ext cx="187475" cy="105450"/>
            </a:xfrm>
            <a:custGeom>
              <a:avLst/>
              <a:gdLst/>
              <a:ahLst/>
              <a:cxnLst/>
              <a:rect l="l" t="t" r="r" b="b"/>
              <a:pathLst>
                <a:path w="7499" h="4218" extrusionOk="0">
                  <a:moveTo>
                    <a:pt x="7472" y="1"/>
                  </a:moveTo>
                  <a:cubicBezTo>
                    <a:pt x="5509" y="2201"/>
                    <a:pt x="2755" y="3308"/>
                    <a:pt x="14" y="3624"/>
                  </a:cubicBezTo>
                  <a:cubicBezTo>
                    <a:pt x="14" y="3822"/>
                    <a:pt x="1" y="4020"/>
                    <a:pt x="1" y="4217"/>
                  </a:cubicBezTo>
                  <a:cubicBezTo>
                    <a:pt x="2689" y="3954"/>
                    <a:pt x="5509" y="2926"/>
                    <a:pt x="7499" y="923"/>
                  </a:cubicBezTo>
                  <a:cubicBezTo>
                    <a:pt x="7485" y="620"/>
                    <a:pt x="7485" y="304"/>
                    <a:pt x="7472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64"/>
            <p:cNvSpPr/>
            <p:nvPr/>
          </p:nvSpPr>
          <p:spPr>
            <a:xfrm>
              <a:off x="2875225" y="2079200"/>
              <a:ext cx="179550" cy="108725"/>
            </a:xfrm>
            <a:custGeom>
              <a:avLst/>
              <a:gdLst/>
              <a:ahLst/>
              <a:cxnLst/>
              <a:rect l="l" t="t" r="r" b="b"/>
              <a:pathLst>
                <a:path w="7182" h="4349" extrusionOk="0">
                  <a:moveTo>
                    <a:pt x="7169" y="1"/>
                  </a:moveTo>
                  <a:cubicBezTo>
                    <a:pt x="5021" y="1700"/>
                    <a:pt x="2596" y="2965"/>
                    <a:pt x="27" y="3611"/>
                  </a:cubicBezTo>
                  <a:cubicBezTo>
                    <a:pt x="27" y="3861"/>
                    <a:pt x="13" y="4112"/>
                    <a:pt x="0" y="4349"/>
                  </a:cubicBezTo>
                  <a:cubicBezTo>
                    <a:pt x="2464" y="3374"/>
                    <a:pt x="4968" y="2333"/>
                    <a:pt x="7182" y="778"/>
                  </a:cubicBezTo>
                  <a:lnTo>
                    <a:pt x="7169" y="1"/>
                  </a:ln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64"/>
            <p:cNvSpPr/>
            <p:nvPr/>
          </p:nvSpPr>
          <p:spPr>
            <a:xfrm>
              <a:off x="2858750" y="1928325"/>
              <a:ext cx="157150" cy="129150"/>
            </a:xfrm>
            <a:custGeom>
              <a:avLst/>
              <a:gdLst/>
              <a:ahLst/>
              <a:cxnLst/>
              <a:rect l="l" t="t" r="r" b="b"/>
              <a:pathLst>
                <a:path w="6286" h="5166" extrusionOk="0">
                  <a:moveTo>
                    <a:pt x="6088" y="0"/>
                  </a:moveTo>
                  <a:cubicBezTo>
                    <a:pt x="4309" y="1885"/>
                    <a:pt x="2161" y="3229"/>
                    <a:pt x="0" y="4560"/>
                  </a:cubicBezTo>
                  <a:lnTo>
                    <a:pt x="593" y="5166"/>
                  </a:lnTo>
                  <a:cubicBezTo>
                    <a:pt x="2715" y="3822"/>
                    <a:pt x="4599" y="2016"/>
                    <a:pt x="6286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64"/>
            <p:cNvSpPr/>
            <p:nvPr/>
          </p:nvSpPr>
          <p:spPr>
            <a:xfrm>
              <a:off x="2646925" y="2354600"/>
              <a:ext cx="636825" cy="30325"/>
            </a:xfrm>
            <a:custGeom>
              <a:avLst/>
              <a:gdLst/>
              <a:ahLst/>
              <a:cxnLst/>
              <a:rect l="l" t="t" r="r" b="b"/>
              <a:pathLst>
                <a:path w="25473" h="1213" extrusionOk="0">
                  <a:moveTo>
                    <a:pt x="0" y="1"/>
                  </a:moveTo>
                  <a:lnTo>
                    <a:pt x="0" y="1213"/>
                  </a:lnTo>
                  <a:lnTo>
                    <a:pt x="25472" y="1213"/>
                  </a:lnTo>
                  <a:lnTo>
                    <a:pt x="25472" y="1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64"/>
            <p:cNvSpPr/>
            <p:nvPr/>
          </p:nvSpPr>
          <p:spPr>
            <a:xfrm>
              <a:off x="2674925" y="1928325"/>
              <a:ext cx="10900" cy="485275"/>
            </a:xfrm>
            <a:custGeom>
              <a:avLst/>
              <a:gdLst/>
              <a:ahLst/>
              <a:cxnLst/>
              <a:rect l="l" t="t" r="r" b="b"/>
              <a:pathLst>
                <a:path w="436" h="19411" extrusionOk="0">
                  <a:moveTo>
                    <a:pt x="0" y="0"/>
                  </a:moveTo>
                  <a:lnTo>
                    <a:pt x="0" y="19410"/>
                  </a:lnTo>
                  <a:lnTo>
                    <a:pt x="435" y="1941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64"/>
            <p:cNvSpPr/>
            <p:nvPr/>
          </p:nvSpPr>
          <p:spPr>
            <a:xfrm>
              <a:off x="2961525" y="1935250"/>
              <a:ext cx="10900" cy="485275"/>
            </a:xfrm>
            <a:custGeom>
              <a:avLst/>
              <a:gdLst/>
              <a:ahLst/>
              <a:cxnLst/>
              <a:rect l="l" t="t" r="r" b="b"/>
              <a:pathLst>
                <a:path w="436" h="19411" extrusionOk="0">
                  <a:moveTo>
                    <a:pt x="1" y="0"/>
                  </a:moveTo>
                  <a:lnTo>
                    <a:pt x="1" y="19410"/>
                  </a:lnTo>
                  <a:lnTo>
                    <a:pt x="436" y="19410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64"/>
            <p:cNvSpPr/>
            <p:nvPr/>
          </p:nvSpPr>
          <p:spPr>
            <a:xfrm>
              <a:off x="3242875" y="1928325"/>
              <a:ext cx="10875" cy="485275"/>
            </a:xfrm>
            <a:custGeom>
              <a:avLst/>
              <a:gdLst/>
              <a:ahLst/>
              <a:cxnLst/>
              <a:rect l="l" t="t" r="r" b="b"/>
              <a:pathLst>
                <a:path w="435" h="19411" extrusionOk="0">
                  <a:moveTo>
                    <a:pt x="0" y="0"/>
                  </a:moveTo>
                  <a:lnTo>
                    <a:pt x="0" y="19410"/>
                  </a:lnTo>
                  <a:lnTo>
                    <a:pt x="435" y="1941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64"/>
            <p:cNvSpPr/>
            <p:nvPr/>
          </p:nvSpPr>
          <p:spPr>
            <a:xfrm>
              <a:off x="2559300" y="1960275"/>
              <a:ext cx="70850" cy="84150"/>
            </a:xfrm>
            <a:custGeom>
              <a:avLst/>
              <a:gdLst/>
              <a:ahLst/>
              <a:cxnLst/>
              <a:rect l="l" t="t" r="r" b="b"/>
              <a:pathLst>
                <a:path w="2834" h="3366" extrusionOk="0">
                  <a:moveTo>
                    <a:pt x="923" y="1"/>
                  </a:moveTo>
                  <a:lnTo>
                    <a:pt x="0" y="3242"/>
                  </a:lnTo>
                  <a:cubicBezTo>
                    <a:pt x="148" y="3299"/>
                    <a:pt x="385" y="3366"/>
                    <a:pt x="677" y="3366"/>
                  </a:cubicBezTo>
                  <a:cubicBezTo>
                    <a:pt x="722" y="3366"/>
                    <a:pt x="769" y="3364"/>
                    <a:pt x="817" y="3361"/>
                  </a:cubicBezTo>
                  <a:cubicBezTo>
                    <a:pt x="1489" y="3308"/>
                    <a:pt x="1911" y="2913"/>
                    <a:pt x="2043" y="2794"/>
                  </a:cubicBezTo>
                  <a:cubicBezTo>
                    <a:pt x="2293" y="1845"/>
                    <a:pt x="2596" y="923"/>
                    <a:pt x="283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64"/>
            <p:cNvSpPr/>
            <p:nvPr/>
          </p:nvSpPr>
          <p:spPr>
            <a:xfrm>
              <a:off x="2610350" y="1960275"/>
              <a:ext cx="73175" cy="79825"/>
            </a:xfrm>
            <a:custGeom>
              <a:avLst/>
              <a:gdLst/>
              <a:ahLst/>
              <a:cxnLst/>
              <a:rect l="l" t="t" r="r" b="b"/>
              <a:pathLst>
                <a:path w="2927" h="3193" extrusionOk="0">
                  <a:moveTo>
                    <a:pt x="791" y="1"/>
                  </a:moveTo>
                  <a:cubicBezTo>
                    <a:pt x="554" y="923"/>
                    <a:pt x="251" y="1845"/>
                    <a:pt x="1" y="2794"/>
                  </a:cubicBezTo>
                  <a:cubicBezTo>
                    <a:pt x="88" y="2869"/>
                    <a:pt x="471" y="3192"/>
                    <a:pt x="1038" y="3192"/>
                  </a:cubicBezTo>
                  <a:cubicBezTo>
                    <a:pt x="1070" y="3192"/>
                    <a:pt x="1102" y="3192"/>
                    <a:pt x="1134" y="3189"/>
                  </a:cubicBezTo>
                  <a:cubicBezTo>
                    <a:pt x="2004" y="3137"/>
                    <a:pt x="2425" y="2333"/>
                    <a:pt x="2452" y="2293"/>
                  </a:cubicBezTo>
                  <a:cubicBezTo>
                    <a:pt x="2583" y="1529"/>
                    <a:pt x="2742" y="778"/>
                    <a:pt x="2926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64"/>
            <p:cNvSpPr/>
            <p:nvPr/>
          </p:nvSpPr>
          <p:spPr>
            <a:xfrm>
              <a:off x="2671625" y="1960275"/>
              <a:ext cx="76775" cy="70225"/>
            </a:xfrm>
            <a:custGeom>
              <a:avLst/>
              <a:gdLst/>
              <a:ahLst/>
              <a:cxnLst/>
              <a:rect l="l" t="t" r="r" b="b"/>
              <a:pathLst>
                <a:path w="3071" h="2809" extrusionOk="0">
                  <a:moveTo>
                    <a:pt x="475" y="1"/>
                  </a:moveTo>
                  <a:cubicBezTo>
                    <a:pt x="291" y="778"/>
                    <a:pt x="132" y="1529"/>
                    <a:pt x="1" y="2293"/>
                  </a:cubicBezTo>
                  <a:cubicBezTo>
                    <a:pt x="90" y="2383"/>
                    <a:pt x="553" y="2808"/>
                    <a:pt x="1244" y="2808"/>
                  </a:cubicBezTo>
                  <a:cubicBezTo>
                    <a:pt x="1264" y="2808"/>
                    <a:pt x="1285" y="2808"/>
                    <a:pt x="1305" y="2807"/>
                  </a:cubicBezTo>
                  <a:cubicBezTo>
                    <a:pt x="1951" y="2781"/>
                    <a:pt x="2531" y="2386"/>
                    <a:pt x="2834" y="1793"/>
                  </a:cubicBezTo>
                  <a:cubicBezTo>
                    <a:pt x="2873" y="1187"/>
                    <a:pt x="2992" y="594"/>
                    <a:pt x="3071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64"/>
            <p:cNvSpPr/>
            <p:nvPr/>
          </p:nvSpPr>
          <p:spPr>
            <a:xfrm>
              <a:off x="2824150" y="1960275"/>
              <a:ext cx="77450" cy="42875"/>
            </a:xfrm>
            <a:custGeom>
              <a:avLst/>
              <a:gdLst/>
              <a:ahLst/>
              <a:cxnLst/>
              <a:rect l="l" t="t" r="r" b="b"/>
              <a:pathLst>
                <a:path w="3098" h="1715" extrusionOk="0">
                  <a:moveTo>
                    <a:pt x="53" y="1"/>
                  </a:moveTo>
                  <a:cubicBezTo>
                    <a:pt x="1" y="422"/>
                    <a:pt x="27" y="857"/>
                    <a:pt x="80" y="1292"/>
                  </a:cubicBezTo>
                  <a:cubicBezTo>
                    <a:pt x="251" y="1424"/>
                    <a:pt x="686" y="1700"/>
                    <a:pt x="1305" y="1714"/>
                  </a:cubicBezTo>
                  <a:cubicBezTo>
                    <a:pt x="1325" y="1714"/>
                    <a:pt x="1344" y="1714"/>
                    <a:pt x="1364" y="1714"/>
                  </a:cubicBezTo>
                  <a:cubicBezTo>
                    <a:pt x="2293" y="1714"/>
                    <a:pt x="2902" y="1105"/>
                    <a:pt x="3005" y="989"/>
                  </a:cubicBezTo>
                  <a:cubicBezTo>
                    <a:pt x="3045" y="659"/>
                    <a:pt x="3084" y="330"/>
                    <a:pt x="3097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64"/>
            <p:cNvSpPr/>
            <p:nvPr/>
          </p:nvSpPr>
          <p:spPr>
            <a:xfrm>
              <a:off x="2899275" y="1960275"/>
              <a:ext cx="65250" cy="40250"/>
            </a:xfrm>
            <a:custGeom>
              <a:avLst/>
              <a:gdLst/>
              <a:ahLst/>
              <a:cxnLst/>
              <a:rect l="l" t="t" r="r" b="b"/>
              <a:pathLst>
                <a:path w="2610" h="1610" extrusionOk="0">
                  <a:moveTo>
                    <a:pt x="92" y="1"/>
                  </a:moveTo>
                  <a:cubicBezTo>
                    <a:pt x="79" y="330"/>
                    <a:pt x="40" y="659"/>
                    <a:pt x="0" y="989"/>
                  </a:cubicBezTo>
                  <a:cubicBezTo>
                    <a:pt x="66" y="1081"/>
                    <a:pt x="488" y="1582"/>
                    <a:pt x="1199" y="1608"/>
                  </a:cubicBezTo>
                  <a:cubicBezTo>
                    <a:pt x="1224" y="1609"/>
                    <a:pt x="1248" y="1610"/>
                    <a:pt x="1272" y="1610"/>
                  </a:cubicBezTo>
                  <a:cubicBezTo>
                    <a:pt x="2097" y="1610"/>
                    <a:pt x="2571" y="961"/>
                    <a:pt x="2609" y="910"/>
                  </a:cubicBezTo>
                  <a:cubicBezTo>
                    <a:pt x="2570" y="607"/>
                    <a:pt x="2530" y="304"/>
                    <a:pt x="2504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64"/>
            <p:cNvSpPr/>
            <p:nvPr/>
          </p:nvSpPr>
          <p:spPr>
            <a:xfrm>
              <a:off x="2961850" y="1960275"/>
              <a:ext cx="70875" cy="42650"/>
            </a:xfrm>
            <a:custGeom>
              <a:avLst/>
              <a:gdLst/>
              <a:ahLst/>
              <a:cxnLst/>
              <a:rect l="l" t="t" r="r" b="b"/>
              <a:pathLst>
                <a:path w="2835" h="1706" extrusionOk="0">
                  <a:moveTo>
                    <a:pt x="1" y="1"/>
                  </a:moveTo>
                  <a:cubicBezTo>
                    <a:pt x="27" y="304"/>
                    <a:pt x="67" y="607"/>
                    <a:pt x="106" y="910"/>
                  </a:cubicBezTo>
                  <a:cubicBezTo>
                    <a:pt x="159" y="976"/>
                    <a:pt x="581" y="1621"/>
                    <a:pt x="1398" y="1700"/>
                  </a:cubicBezTo>
                  <a:cubicBezTo>
                    <a:pt x="1441" y="1704"/>
                    <a:pt x="1483" y="1705"/>
                    <a:pt x="1525" y="1705"/>
                  </a:cubicBezTo>
                  <a:cubicBezTo>
                    <a:pt x="2306" y="1705"/>
                    <a:pt x="2784" y="1144"/>
                    <a:pt x="2834" y="1094"/>
                  </a:cubicBezTo>
                  <a:cubicBezTo>
                    <a:pt x="2768" y="725"/>
                    <a:pt x="2689" y="370"/>
                    <a:pt x="262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64"/>
            <p:cNvSpPr/>
            <p:nvPr/>
          </p:nvSpPr>
          <p:spPr>
            <a:xfrm>
              <a:off x="3027425" y="1960275"/>
              <a:ext cx="88975" cy="46650"/>
            </a:xfrm>
            <a:custGeom>
              <a:avLst/>
              <a:gdLst/>
              <a:ahLst/>
              <a:cxnLst/>
              <a:rect l="l" t="t" r="r" b="b"/>
              <a:pathLst>
                <a:path w="3559" h="1866" extrusionOk="0">
                  <a:moveTo>
                    <a:pt x="0" y="1"/>
                  </a:moveTo>
                  <a:cubicBezTo>
                    <a:pt x="66" y="370"/>
                    <a:pt x="145" y="725"/>
                    <a:pt x="211" y="1094"/>
                  </a:cubicBezTo>
                  <a:cubicBezTo>
                    <a:pt x="396" y="1266"/>
                    <a:pt x="949" y="1740"/>
                    <a:pt x="1832" y="1845"/>
                  </a:cubicBezTo>
                  <a:cubicBezTo>
                    <a:pt x="1945" y="1859"/>
                    <a:pt x="2055" y="1865"/>
                    <a:pt x="2160" y="1865"/>
                  </a:cubicBezTo>
                  <a:cubicBezTo>
                    <a:pt x="2863" y="1865"/>
                    <a:pt x="3375" y="1593"/>
                    <a:pt x="3558" y="1490"/>
                  </a:cubicBezTo>
                  <a:cubicBezTo>
                    <a:pt x="3347" y="989"/>
                    <a:pt x="3110" y="501"/>
                    <a:pt x="2860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64"/>
            <p:cNvSpPr/>
            <p:nvPr/>
          </p:nvSpPr>
          <p:spPr>
            <a:xfrm>
              <a:off x="3098900" y="1960275"/>
              <a:ext cx="87975" cy="55625"/>
            </a:xfrm>
            <a:custGeom>
              <a:avLst/>
              <a:gdLst/>
              <a:ahLst/>
              <a:cxnLst/>
              <a:rect l="l" t="t" r="r" b="b"/>
              <a:pathLst>
                <a:path w="3519" h="2225" extrusionOk="0">
                  <a:moveTo>
                    <a:pt x="1" y="1"/>
                  </a:moveTo>
                  <a:cubicBezTo>
                    <a:pt x="251" y="501"/>
                    <a:pt x="488" y="989"/>
                    <a:pt x="699" y="1490"/>
                  </a:cubicBezTo>
                  <a:cubicBezTo>
                    <a:pt x="831" y="1621"/>
                    <a:pt x="1318" y="2122"/>
                    <a:pt x="2135" y="2214"/>
                  </a:cubicBezTo>
                  <a:cubicBezTo>
                    <a:pt x="2207" y="2221"/>
                    <a:pt x="2277" y="2224"/>
                    <a:pt x="2345" y="2224"/>
                  </a:cubicBezTo>
                  <a:cubicBezTo>
                    <a:pt x="2924" y="2224"/>
                    <a:pt x="3354" y="1994"/>
                    <a:pt x="3519" y="1911"/>
                  </a:cubicBezTo>
                  <a:cubicBezTo>
                    <a:pt x="3255" y="1266"/>
                    <a:pt x="3031" y="620"/>
                    <a:pt x="2636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64"/>
            <p:cNvSpPr/>
            <p:nvPr/>
          </p:nvSpPr>
          <p:spPr>
            <a:xfrm>
              <a:off x="3164800" y="1960275"/>
              <a:ext cx="109375" cy="77200"/>
            </a:xfrm>
            <a:custGeom>
              <a:avLst/>
              <a:gdLst/>
              <a:ahLst/>
              <a:cxnLst/>
              <a:rect l="l" t="t" r="r" b="b"/>
              <a:pathLst>
                <a:path w="4375" h="3088" extrusionOk="0">
                  <a:moveTo>
                    <a:pt x="0" y="1"/>
                  </a:moveTo>
                  <a:cubicBezTo>
                    <a:pt x="395" y="620"/>
                    <a:pt x="619" y="1266"/>
                    <a:pt x="883" y="1911"/>
                  </a:cubicBezTo>
                  <a:cubicBezTo>
                    <a:pt x="923" y="1990"/>
                    <a:pt x="1529" y="3018"/>
                    <a:pt x="2728" y="3084"/>
                  </a:cubicBezTo>
                  <a:cubicBezTo>
                    <a:pt x="2770" y="3086"/>
                    <a:pt x="2811" y="3088"/>
                    <a:pt x="2852" y="3088"/>
                  </a:cubicBezTo>
                  <a:cubicBezTo>
                    <a:pt x="3692" y="3088"/>
                    <a:pt x="4249" y="2592"/>
                    <a:pt x="4375" y="2491"/>
                  </a:cubicBezTo>
                  <a:cubicBezTo>
                    <a:pt x="3901" y="1621"/>
                    <a:pt x="3334" y="791"/>
                    <a:pt x="2636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64"/>
            <p:cNvSpPr/>
            <p:nvPr/>
          </p:nvSpPr>
          <p:spPr>
            <a:xfrm>
              <a:off x="3299850" y="1960275"/>
              <a:ext cx="74825" cy="84725"/>
            </a:xfrm>
            <a:custGeom>
              <a:avLst/>
              <a:gdLst/>
              <a:ahLst/>
              <a:cxnLst/>
              <a:rect l="l" t="t" r="r" b="b"/>
              <a:pathLst>
                <a:path w="2993" h="3389" extrusionOk="0">
                  <a:moveTo>
                    <a:pt x="1" y="1"/>
                  </a:moveTo>
                  <a:cubicBezTo>
                    <a:pt x="778" y="949"/>
                    <a:pt x="1305" y="1964"/>
                    <a:pt x="1793" y="3005"/>
                  </a:cubicBezTo>
                  <a:cubicBezTo>
                    <a:pt x="2073" y="3309"/>
                    <a:pt x="2285" y="3389"/>
                    <a:pt x="2441" y="3389"/>
                  </a:cubicBezTo>
                  <a:cubicBezTo>
                    <a:pt x="2454" y="3389"/>
                    <a:pt x="2466" y="3388"/>
                    <a:pt x="2478" y="3387"/>
                  </a:cubicBezTo>
                  <a:cubicBezTo>
                    <a:pt x="2676" y="3374"/>
                    <a:pt x="2992" y="3242"/>
                    <a:pt x="2992" y="3242"/>
                  </a:cubicBezTo>
                  <a:lnTo>
                    <a:pt x="2083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64"/>
            <p:cNvSpPr/>
            <p:nvPr/>
          </p:nvSpPr>
          <p:spPr>
            <a:xfrm>
              <a:off x="3230675" y="1960275"/>
              <a:ext cx="114000" cy="84775"/>
            </a:xfrm>
            <a:custGeom>
              <a:avLst/>
              <a:gdLst/>
              <a:ahLst/>
              <a:cxnLst/>
              <a:rect l="l" t="t" r="r" b="b"/>
              <a:pathLst>
                <a:path w="4560" h="3391" extrusionOk="0">
                  <a:moveTo>
                    <a:pt x="1" y="1"/>
                  </a:moveTo>
                  <a:cubicBezTo>
                    <a:pt x="699" y="791"/>
                    <a:pt x="1266" y="1621"/>
                    <a:pt x="1740" y="2491"/>
                  </a:cubicBezTo>
                  <a:cubicBezTo>
                    <a:pt x="1804" y="2567"/>
                    <a:pt x="2430" y="3391"/>
                    <a:pt x="3432" y="3391"/>
                  </a:cubicBezTo>
                  <a:cubicBezTo>
                    <a:pt x="3469" y="3391"/>
                    <a:pt x="3507" y="3389"/>
                    <a:pt x="3545" y="3387"/>
                  </a:cubicBezTo>
                  <a:cubicBezTo>
                    <a:pt x="4033" y="3348"/>
                    <a:pt x="4389" y="3137"/>
                    <a:pt x="4560" y="3005"/>
                  </a:cubicBezTo>
                  <a:cubicBezTo>
                    <a:pt x="4072" y="1964"/>
                    <a:pt x="3545" y="949"/>
                    <a:pt x="2768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64"/>
            <p:cNvSpPr/>
            <p:nvPr/>
          </p:nvSpPr>
          <p:spPr>
            <a:xfrm>
              <a:off x="2742450" y="1960275"/>
              <a:ext cx="83700" cy="56425"/>
            </a:xfrm>
            <a:custGeom>
              <a:avLst/>
              <a:gdLst/>
              <a:ahLst/>
              <a:cxnLst/>
              <a:rect l="l" t="t" r="r" b="b"/>
              <a:pathLst>
                <a:path w="3348" h="2257" extrusionOk="0">
                  <a:moveTo>
                    <a:pt x="238" y="1"/>
                  </a:moveTo>
                  <a:cubicBezTo>
                    <a:pt x="159" y="594"/>
                    <a:pt x="40" y="1187"/>
                    <a:pt x="1" y="1793"/>
                  </a:cubicBezTo>
                  <a:cubicBezTo>
                    <a:pt x="164" y="1905"/>
                    <a:pt x="696" y="2257"/>
                    <a:pt x="1440" y="2257"/>
                  </a:cubicBezTo>
                  <a:cubicBezTo>
                    <a:pt x="1478" y="2257"/>
                    <a:pt x="1516" y="2256"/>
                    <a:pt x="1556" y="2254"/>
                  </a:cubicBezTo>
                  <a:cubicBezTo>
                    <a:pt x="2623" y="2188"/>
                    <a:pt x="3256" y="1411"/>
                    <a:pt x="3348" y="1292"/>
                  </a:cubicBezTo>
                  <a:cubicBezTo>
                    <a:pt x="3295" y="857"/>
                    <a:pt x="3269" y="422"/>
                    <a:pt x="3321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64"/>
            <p:cNvSpPr/>
            <p:nvPr/>
          </p:nvSpPr>
          <p:spPr>
            <a:xfrm>
              <a:off x="2559300" y="1960275"/>
              <a:ext cx="70850" cy="84150"/>
            </a:xfrm>
            <a:custGeom>
              <a:avLst/>
              <a:gdLst/>
              <a:ahLst/>
              <a:cxnLst/>
              <a:rect l="l" t="t" r="r" b="b"/>
              <a:pathLst>
                <a:path w="2834" h="3366" extrusionOk="0">
                  <a:moveTo>
                    <a:pt x="923" y="1"/>
                  </a:moveTo>
                  <a:lnTo>
                    <a:pt x="0" y="3242"/>
                  </a:lnTo>
                  <a:cubicBezTo>
                    <a:pt x="148" y="3299"/>
                    <a:pt x="385" y="3366"/>
                    <a:pt x="677" y="3366"/>
                  </a:cubicBezTo>
                  <a:cubicBezTo>
                    <a:pt x="722" y="3366"/>
                    <a:pt x="769" y="3364"/>
                    <a:pt x="817" y="3361"/>
                  </a:cubicBezTo>
                  <a:cubicBezTo>
                    <a:pt x="1489" y="3308"/>
                    <a:pt x="1911" y="2913"/>
                    <a:pt x="2043" y="2794"/>
                  </a:cubicBezTo>
                  <a:cubicBezTo>
                    <a:pt x="2293" y="1845"/>
                    <a:pt x="2596" y="923"/>
                    <a:pt x="2833" y="1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64"/>
            <p:cNvSpPr/>
            <p:nvPr/>
          </p:nvSpPr>
          <p:spPr>
            <a:xfrm>
              <a:off x="2610350" y="1960275"/>
              <a:ext cx="73175" cy="79825"/>
            </a:xfrm>
            <a:custGeom>
              <a:avLst/>
              <a:gdLst/>
              <a:ahLst/>
              <a:cxnLst/>
              <a:rect l="l" t="t" r="r" b="b"/>
              <a:pathLst>
                <a:path w="2927" h="3193" extrusionOk="0">
                  <a:moveTo>
                    <a:pt x="791" y="1"/>
                  </a:moveTo>
                  <a:cubicBezTo>
                    <a:pt x="554" y="923"/>
                    <a:pt x="251" y="1845"/>
                    <a:pt x="1" y="2794"/>
                  </a:cubicBezTo>
                  <a:cubicBezTo>
                    <a:pt x="88" y="2869"/>
                    <a:pt x="471" y="3192"/>
                    <a:pt x="1038" y="3192"/>
                  </a:cubicBezTo>
                  <a:cubicBezTo>
                    <a:pt x="1070" y="3192"/>
                    <a:pt x="1102" y="3192"/>
                    <a:pt x="1134" y="3189"/>
                  </a:cubicBezTo>
                  <a:cubicBezTo>
                    <a:pt x="2004" y="3137"/>
                    <a:pt x="2425" y="2333"/>
                    <a:pt x="2452" y="2293"/>
                  </a:cubicBezTo>
                  <a:cubicBezTo>
                    <a:pt x="2583" y="1529"/>
                    <a:pt x="2742" y="778"/>
                    <a:pt x="2926" y="1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64"/>
            <p:cNvSpPr/>
            <p:nvPr/>
          </p:nvSpPr>
          <p:spPr>
            <a:xfrm>
              <a:off x="2671625" y="1960275"/>
              <a:ext cx="76775" cy="70225"/>
            </a:xfrm>
            <a:custGeom>
              <a:avLst/>
              <a:gdLst/>
              <a:ahLst/>
              <a:cxnLst/>
              <a:rect l="l" t="t" r="r" b="b"/>
              <a:pathLst>
                <a:path w="3071" h="2809" extrusionOk="0">
                  <a:moveTo>
                    <a:pt x="475" y="1"/>
                  </a:moveTo>
                  <a:cubicBezTo>
                    <a:pt x="291" y="778"/>
                    <a:pt x="132" y="1529"/>
                    <a:pt x="1" y="2293"/>
                  </a:cubicBezTo>
                  <a:cubicBezTo>
                    <a:pt x="90" y="2383"/>
                    <a:pt x="553" y="2808"/>
                    <a:pt x="1244" y="2808"/>
                  </a:cubicBezTo>
                  <a:cubicBezTo>
                    <a:pt x="1264" y="2808"/>
                    <a:pt x="1285" y="2808"/>
                    <a:pt x="1305" y="2807"/>
                  </a:cubicBezTo>
                  <a:cubicBezTo>
                    <a:pt x="1951" y="2781"/>
                    <a:pt x="2531" y="2386"/>
                    <a:pt x="2834" y="1793"/>
                  </a:cubicBezTo>
                  <a:cubicBezTo>
                    <a:pt x="2873" y="1187"/>
                    <a:pt x="2992" y="594"/>
                    <a:pt x="3071" y="1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64"/>
            <p:cNvSpPr/>
            <p:nvPr/>
          </p:nvSpPr>
          <p:spPr>
            <a:xfrm>
              <a:off x="2824150" y="1960275"/>
              <a:ext cx="77450" cy="42875"/>
            </a:xfrm>
            <a:custGeom>
              <a:avLst/>
              <a:gdLst/>
              <a:ahLst/>
              <a:cxnLst/>
              <a:rect l="l" t="t" r="r" b="b"/>
              <a:pathLst>
                <a:path w="3098" h="1715" extrusionOk="0">
                  <a:moveTo>
                    <a:pt x="53" y="1"/>
                  </a:moveTo>
                  <a:cubicBezTo>
                    <a:pt x="1" y="422"/>
                    <a:pt x="27" y="857"/>
                    <a:pt x="80" y="1292"/>
                  </a:cubicBezTo>
                  <a:cubicBezTo>
                    <a:pt x="251" y="1424"/>
                    <a:pt x="686" y="1700"/>
                    <a:pt x="1305" y="1714"/>
                  </a:cubicBezTo>
                  <a:cubicBezTo>
                    <a:pt x="1325" y="1714"/>
                    <a:pt x="1344" y="1714"/>
                    <a:pt x="1364" y="1714"/>
                  </a:cubicBezTo>
                  <a:cubicBezTo>
                    <a:pt x="2293" y="1714"/>
                    <a:pt x="2902" y="1105"/>
                    <a:pt x="3005" y="989"/>
                  </a:cubicBezTo>
                  <a:cubicBezTo>
                    <a:pt x="3045" y="659"/>
                    <a:pt x="3084" y="330"/>
                    <a:pt x="3097" y="1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64"/>
            <p:cNvSpPr/>
            <p:nvPr/>
          </p:nvSpPr>
          <p:spPr>
            <a:xfrm>
              <a:off x="2899275" y="1960275"/>
              <a:ext cx="65250" cy="40250"/>
            </a:xfrm>
            <a:custGeom>
              <a:avLst/>
              <a:gdLst/>
              <a:ahLst/>
              <a:cxnLst/>
              <a:rect l="l" t="t" r="r" b="b"/>
              <a:pathLst>
                <a:path w="2610" h="1610" extrusionOk="0">
                  <a:moveTo>
                    <a:pt x="92" y="1"/>
                  </a:moveTo>
                  <a:cubicBezTo>
                    <a:pt x="79" y="330"/>
                    <a:pt x="40" y="659"/>
                    <a:pt x="0" y="989"/>
                  </a:cubicBezTo>
                  <a:cubicBezTo>
                    <a:pt x="66" y="1081"/>
                    <a:pt x="488" y="1582"/>
                    <a:pt x="1199" y="1608"/>
                  </a:cubicBezTo>
                  <a:cubicBezTo>
                    <a:pt x="1224" y="1609"/>
                    <a:pt x="1248" y="1610"/>
                    <a:pt x="1272" y="1610"/>
                  </a:cubicBezTo>
                  <a:cubicBezTo>
                    <a:pt x="2097" y="1610"/>
                    <a:pt x="2571" y="961"/>
                    <a:pt x="2609" y="910"/>
                  </a:cubicBezTo>
                  <a:cubicBezTo>
                    <a:pt x="2570" y="607"/>
                    <a:pt x="2530" y="304"/>
                    <a:pt x="2504" y="1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64"/>
            <p:cNvSpPr/>
            <p:nvPr/>
          </p:nvSpPr>
          <p:spPr>
            <a:xfrm>
              <a:off x="2961850" y="1960275"/>
              <a:ext cx="70875" cy="42650"/>
            </a:xfrm>
            <a:custGeom>
              <a:avLst/>
              <a:gdLst/>
              <a:ahLst/>
              <a:cxnLst/>
              <a:rect l="l" t="t" r="r" b="b"/>
              <a:pathLst>
                <a:path w="2835" h="1706" extrusionOk="0">
                  <a:moveTo>
                    <a:pt x="1" y="1"/>
                  </a:moveTo>
                  <a:cubicBezTo>
                    <a:pt x="27" y="304"/>
                    <a:pt x="67" y="607"/>
                    <a:pt x="106" y="910"/>
                  </a:cubicBezTo>
                  <a:cubicBezTo>
                    <a:pt x="159" y="976"/>
                    <a:pt x="581" y="1621"/>
                    <a:pt x="1398" y="1700"/>
                  </a:cubicBezTo>
                  <a:cubicBezTo>
                    <a:pt x="1441" y="1704"/>
                    <a:pt x="1483" y="1705"/>
                    <a:pt x="1525" y="1705"/>
                  </a:cubicBezTo>
                  <a:cubicBezTo>
                    <a:pt x="2306" y="1705"/>
                    <a:pt x="2784" y="1144"/>
                    <a:pt x="2834" y="1094"/>
                  </a:cubicBezTo>
                  <a:cubicBezTo>
                    <a:pt x="2768" y="725"/>
                    <a:pt x="2689" y="370"/>
                    <a:pt x="2623" y="1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64"/>
            <p:cNvSpPr/>
            <p:nvPr/>
          </p:nvSpPr>
          <p:spPr>
            <a:xfrm>
              <a:off x="3027425" y="1960275"/>
              <a:ext cx="88975" cy="46650"/>
            </a:xfrm>
            <a:custGeom>
              <a:avLst/>
              <a:gdLst/>
              <a:ahLst/>
              <a:cxnLst/>
              <a:rect l="l" t="t" r="r" b="b"/>
              <a:pathLst>
                <a:path w="3559" h="1866" extrusionOk="0">
                  <a:moveTo>
                    <a:pt x="0" y="1"/>
                  </a:moveTo>
                  <a:cubicBezTo>
                    <a:pt x="66" y="370"/>
                    <a:pt x="145" y="725"/>
                    <a:pt x="211" y="1094"/>
                  </a:cubicBezTo>
                  <a:cubicBezTo>
                    <a:pt x="396" y="1266"/>
                    <a:pt x="949" y="1740"/>
                    <a:pt x="1832" y="1845"/>
                  </a:cubicBezTo>
                  <a:cubicBezTo>
                    <a:pt x="1945" y="1859"/>
                    <a:pt x="2055" y="1865"/>
                    <a:pt x="2160" y="1865"/>
                  </a:cubicBezTo>
                  <a:cubicBezTo>
                    <a:pt x="2863" y="1865"/>
                    <a:pt x="3375" y="1593"/>
                    <a:pt x="3558" y="1490"/>
                  </a:cubicBezTo>
                  <a:cubicBezTo>
                    <a:pt x="3347" y="989"/>
                    <a:pt x="3110" y="501"/>
                    <a:pt x="2860" y="1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64"/>
            <p:cNvSpPr/>
            <p:nvPr/>
          </p:nvSpPr>
          <p:spPr>
            <a:xfrm>
              <a:off x="3098900" y="1960275"/>
              <a:ext cx="87975" cy="55625"/>
            </a:xfrm>
            <a:custGeom>
              <a:avLst/>
              <a:gdLst/>
              <a:ahLst/>
              <a:cxnLst/>
              <a:rect l="l" t="t" r="r" b="b"/>
              <a:pathLst>
                <a:path w="3519" h="2225" extrusionOk="0">
                  <a:moveTo>
                    <a:pt x="1" y="1"/>
                  </a:moveTo>
                  <a:cubicBezTo>
                    <a:pt x="251" y="501"/>
                    <a:pt x="488" y="989"/>
                    <a:pt x="699" y="1490"/>
                  </a:cubicBezTo>
                  <a:cubicBezTo>
                    <a:pt x="831" y="1621"/>
                    <a:pt x="1318" y="2122"/>
                    <a:pt x="2135" y="2214"/>
                  </a:cubicBezTo>
                  <a:cubicBezTo>
                    <a:pt x="2207" y="2221"/>
                    <a:pt x="2277" y="2224"/>
                    <a:pt x="2345" y="2224"/>
                  </a:cubicBezTo>
                  <a:cubicBezTo>
                    <a:pt x="2924" y="2224"/>
                    <a:pt x="3354" y="1994"/>
                    <a:pt x="3519" y="1911"/>
                  </a:cubicBezTo>
                  <a:cubicBezTo>
                    <a:pt x="3255" y="1266"/>
                    <a:pt x="3031" y="620"/>
                    <a:pt x="2636" y="1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64"/>
            <p:cNvSpPr/>
            <p:nvPr/>
          </p:nvSpPr>
          <p:spPr>
            <a:xfrm>
              <a:off x="3164800" y="1960275"/>
              <a:ext cx="109375" cy="77200"/>
            </a:xfrm>
            <a:custGeom>
              <a:avLst/>
              <a:gdLst/>
              <a:ahLst/>
              <a:cxnLst/>
              <a:rect l="l" t="t" r="r" b="b"/>
              <a:pathLst>
                <a:path w="4375" h="3088" extrusionOk="0">
                  <a:moveTo>
                    <a:pt x="0" y="1"/>
                  </a:moveTo>
                  <a:cubicBezTo>
                    <a:pt x="395" y="620"/>
                    <a:pt x="619" y="1266"/>
                    <a:pt x="883" y="1911"/>
                  </a:cubicBezTo>
                  <a:cubicBezTo>
                    <a:pt x="923" y="1990"/>
                    <a:pt x="1529" y="3018"/>
                    <a:pt x="2728" y="3084"/>
                  </a:cubicBezTo>
                  <a:cubicBezTo>
                    <a:pt x="2770" y="3086"/>
                    <a:pt x="2811" y="3088"/>
                    <a:pt x="2852" y="3088"/>
                  </a:cubicBezTo>
                  <a:cubicBezTo>
                    <a:pt x="3692" y="3088"/>
                    <a:pt x="4249" y="2592"/>
                    <a:pt x="4375" y="2491"/>
                  </a:cubicBezTo>
                  <a:cubicBezTo>
                    <a:pt x="3901" y="1621"/>
                    <a:pt x="3334" y="791"/>
                    <a:pt x="2636" y="1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64"/>
            <p:cNvSpPr/>
            <p:nvPr/>
          </p:nvSpPr>
          <p:spPr>
            <a:xfrm>
              <a:off x="3299850" y="1960275"/>
              <a:ext cx="74825" cy="84725"/>
            </a:xfrm>
            <a:custGeom>
              <a:avLst/>
              <a:gdLst/>
              <a:ahLst/>
              <a:cxnLst/>
              <a:rect l="l" t="t" r="r" b="b"/>
              <a:pathLst>
                <a:path w="2993" h="3389" extrusionOk="0">
                  <a:moveTo>
                    <a:pt x="1" y="1"/>
                  </a:moveTo>
                  <a:cubicBezTo>
                    <a:pt x="778" y="949"/>
                    <a:pt x="1305" y="1964"/>
                    <a:pt x="1793" y="3005"/>
                  </a:cubicBezTo>
                  <a:cubicBezTo>
                    <a:pt x="2073" y="3309"/>
                    <a:pt x="2285" y="3389"/>
                    <a:pt x="2441" y="3389"/>
                  </a:cubicBezTo>
                  <a:cubicBezTo>
                    <a:pt x="2454" y="3389"/>
                    <a:pt x="2466" y="3388"/>
                    <a:pt x="2478" y="3387"/>
                  </a:cubicBezTo>
                  <a:cubicBezTo>
                    <a:pt x="2676" y="3374"/>
                    <a:pt x="2992" y="3242"/>
                    <a:pt x="2992" y="3242"/>
                  </a:cubicBezTo>
                  <a:lnTo>
                    <a:pt x="2083" y="1"/>
                  </a:ln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64"/>
            <p:cNvSpPr/>
            <p:nvPr/>
          </p:nvSpPr>
          <p:spPr>
            <a:xfrm>
              <a:off x="3230675" y="1960275"/>
              <a:ext cx="114000" cy="84775"/>
            </a:xfrm>
            <a:custGeom>
              <a:avLst/>
              <a:gdLst/>
              <a:ahLst/>
              <a:cxnLst/>
              <a:rect l="l" t="t" r="r" b="b"/>
              <a:pathLst>
                <a:path w="4560" h="3391" extrusionOk="0">
                  <a:moveTo>
                    <a:pt x="1" y="1"/>
                  </a:moveTo>
                  <a:cubicBezTo>
                    <a:pt x="699" y="791"/>
                    <a:pt x="1266" y="1621"/>
                    <a:pt x="1740" y="2491"/>
                  </a:cubicBezTo>
                  <a:cubicBezTo>
                    <a:pt x="1804" y="2567"/>
                    <a:pt x="2430" y="3391"/>
                    <a:pt x="3432" y="3391"/>
                  </a:cubicBezTo>
                  <a:cubicBezTo>
                    <a:pt x="3469" y="3391"/>
                    <a:pt x="3507" y="3389"/>
                    <a:pt x="3545" y="3387"/>
                  </a:cubicBezTo>
                  <a:cubicBezTo>
                    <a:pt x="4033" y="3348"/>
                    <a:pt x="4389" y="3137"/>
                    <a:pt x="4560" y="3005"/>
                  </a:cubicBezTo>
                  <a:cubicBezTo>
                    <a:pt x="4072" y="1964"/>
                    <a:pt x="3545" y="949"/>
                    <a:pt x="2768" y="1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64"/>
            <p:cNvSpPr/>
            <p:nvPr/>
          </p:nvSpPr>
          <p:spPr>
            <a:xfrm>
              <a:off x="2742450" y="1960275"/>
              <a:ext cx="83700" cy="56425"/>
            </a:xfrm>
            <a:custGeom>
              <a:avLst/>
              <a:gdLst/>
              <a:ahLst/>
              <a:cxnLst/>
              <a:rect l="l" t="t" r="r" b="b"/>
              <a:pathLst>
                <a:path w="3348" h="2257" extrusionOk="0">
                  <a:moveTo>
                    <a:pt x="238" y="1"/>
                  </a:moveTo>
                  <a:cubicBezTo>
                    <a:pt x="159" y="594"/>
                    <a:pt x="40" y="1187"/>
                    <a:pt x="1" y="1793"/>
                  </a:cubicBezTo>
                  <a:cubicBezTo>
                    <a:pt x="164" y="1905"/>
                    <a:pt x="696" y="2257"/>
                    <a:pt x="1440" y="2257"/>
                  </a:cubicBezTo>
                  <a:cubicBezTo>
                    <a:pt x="1478" y="2257"/>
                    <a:pt x="1516" y="2256"/>
                    <a:pt x="1556" y="2254"/>
                  </a:cubicBezTo>
                  <a:cubicBezTo>
                    <a:pt x="2623" y="2188"/>
                    <a:pt x="3256" y="1411"/>
                    <a:pt x="3348" y="1292"/>
                  </a:cubicBezTo>
                  <a:cubicBezTo>
                    <a:pt x="3295" y="857"/>
                    <a:pt x="3269" y="422"/>
                    <a:pt x="3321" y="1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64"/>
            <p:cNvSpPr/>
            <p:nvPr/>
          </p:nvSpPr>
          <p:spPr>
            <a:xfrm>
              <a:off x="2582350" y="1755700"/>
              <a:ext cx="381500" cy="204600"/>
            </a:xfrm>
            <a:custGeom>
              <a:avLst/>
              <a:gdLst/>
              <a:ahLst/>
              <a:cxnLst/>
              <a:rect l="l" t="t" r="r" b="b"/>
              <a:pathLst>
                <a:path w="15260" h="8184" extrusionOk="0">
                  <a:moveTo>
                    <a:pt x="15247" y="1"/>
                  </a:moveTo>
                  <a:lnTo>
                    <a:pt x="1" y="8184"/>
                  </a:lnTo>
                  <a:lnTo>
                    <a:pt x="1911" y="8184"/>
                  </a:lnTo>
                  <a:cubicBezTo>
                    <a:pt x="15023" y="145"/>
                    <a:pt x="15207" y="40"/>
                    <a:pt x="1526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64"/>
            <p:cNvSpPr/>
            <p:nvPr/>
          </p:nvSpPr>
          <p:spPr>
            <a:xfrm>
              <a:off x="2630125" y="1755700"/>
              <a:ext cx="334400" cy="204600"/>
            </a:xfrm>
            <a:custGeom>
              <a:avLst/>
              <a:gdLst/>
              <a:ahLst/>
              <a:cxnLst/>
              <a:rect l="l" t="t" r="r" b="b"/>
              <a:pathLst>
                <a:path w="13376" h="8184" extrusionOk="0">
                  <a:moveTo>
                    <a:pt x="13349" y="1"/>
                  </a:moveTo>
                  <a:cubicBezTo>
                    <a:pt x="13296" y="40"/>
                    <a:pt x="13112" y="145"/>
                    <a:pt x="0" y="8184"/>
                  </a:cubicBezTo>
                  <a:lnTo>
                    <a:pt x="2135" y="8184"/>
                  </a:lnTo>
                  <a:cubicBezTo>
                    <a:pt x="13178" y="145"/>
                    <a:pt x="13323" y="40"/>
                    <a:pt x="13375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64"/>
            <p:cNvSpPr/>
            <p:nvPr/>
          </p:nvSpPr>
          <p:spPr>
            <a:xfrm>
              <a:off x="2683500" y="1755700"/>
              <a:ext cx="281675" cy="204600"/>
            </a:xfrm>
            <a:custGeom>
              <a:avLst/>
              <a:gdLst/>
              <a:ahLst/>
              <a:cxnLst/>
              <a:rect l="l" t="t" r="r" b="b"/>
              <a:pathLst>
                <a:path w="11267" h="8184" extrusionOk="0">
                  <a:moveTo>
                    <a:pt x="11240" y="1"/>
                  </a:moveTo>
                  <a:cubicBezTo>
                    <a:pt x="11188" y="40"/>
                    <a:pt x="11043" y="145"/>
                    <a:pt x="0" y="8184"/>
                  </a:cubicBezTo>
                  <a:lnTo>
                    <a:pt x="2596" y="8184"/>
                  </a:lnTo>
                  <a:cubicBezTo>
                    <a:pt x="11109" y="145"/>
                    <a:pt x="11227" y="40"/>
                    <a:pt x="11267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64"/>
            <p:cNvSpPr/>
            <p:nvPr/>
          </p:nvSpPr>
          <p:spPr>
            <a:xfrm>
              <a:off x="2825475" y="1755700"/>
              <a:ext cx="141025" cy="204600"/>
            </a:xfrm>
            <a:custGeom>
              <a:avLst/>
              <a:gdLst/>
              <a:ahLst/>
              <a:cxnLst/>
              <a:rect l="l" t="t" r="r" b="b"/>
              <a:pathLst>
                <a:path w="5641" h="8184" extrusionOk="0">
                  <a:moveTo>
                    <a:pt x="5614" y="1"/>
                  </a:moveTo>
                  <a:cubicBezTo>
                    <a:pt x="5588" y="40"/>
                    <a:pt x="5509" y="145"/>
                    <a:pt x="0" y="8184"/>
                  </a:cubicBezTo>
                  <a:lnTo>
                    <a:pt x="3044" y="8184"/>
                  </a:lnTo>
                  <a:cubicBezTo>
                    <a:pt x="5588" y="145"/>
                    <a:pt x="5627" y="40"/>
                    <a:pt x="5640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64"/>
            <p:cNvSpPr/>
            <p:nvPr/>
          </p:nvSpPr>
          <p:spPr>
            <a:xfrm>
              <a:off x="2901575" y="1755700"/>
              <a:ext cx="65575" cy="204600"/>
            </a:xfrm>
            <a:custGeom>
              <a:avLst/>
              <a:gdLst/>
              <a:ahLst/>
              <a:cxnLst/>
              <a:rect l="l" t="t" r="r" b="b"/>
              <a:pathLst>
                <a:path w="2623" h="8184" extrusionOk="0">
                  <a:moveTo>
                    <a:pt x="2596" y="1"/>
                  </a:moveTo>
                  <a:cubicBezTo>
                    <a:pt x="2583" y="40"/>
                    <a:pt x="2544" y="145"/>
                    <a:pt x="0" y="8184"/>
                  </a:cubicBezTo>
                  <a:lnTo>
                    <a:pt x="2412" y="8184"/>
                  </a:lnTo>
                  <a:cubicBezTo>
                    <a:pt x="2610" y="145"/>
                    <a:pt x="2623" y="40"/>
                    <a:pt x="2623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64"/>
            <p:cNvSpPr/>
            <p:nvPr/>
          </p:nvSpPr>
          <p:spPr>
            <a:xfrm>
              <a:off x="2961850" y="1755700"/>
              <a:ext cx="65600" cy="204600"/>
            </a:xfrm>
            <a:custGeom>
              <a:avLst/>
              <a:gdLst/>
              <a:ahLst/>
              <a:cxnLst/>
              <a:rect l="l" t="t" r="r" b="b"/>
              <a:pathLst>
                <a:path w="2624" h="8184" extrusionOk="0">
                  <a:moveTo>
                    <a:pt x="212" y="1"/>
                  </a:moveTo>
                  <a:cubicBezTo>
                    <a:pt x="212" y="40"/>
                    <a:pt x="199" y="145"/>
                    <a:pt x="1" y="8184"/>
                  </a:cubicBezTo>
                  <a:lnTo>
                    <a:pt x="2623" y="8184"/>
                  </a:lnTo>
                  <a:cubicBezTo>
                    <a:pt x="278" y="145"/>
                    <a:pt x="238" y="40"/>
                    <a:pt x="238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64"/>
            <p:cNvSpPr/>
            <p:nvPr/>
          </p:nvSpPr>
          <p:spPr>
            <a:xfrm>
              <a:off x="2967800" y="1755700"/>
              <a:ext cx="131125" cy="204600"/>
            </a:xfrm>
            <a:custGeom>
              <a:avLst/>
              <a:gdLst/>
              <a:ahLst/>
              <a:cxnLst/>
              <a:rect l="l" t="t" r="r" b="b"/>
              <a:pathLst>
                <a:path w="5245" h="8184" extrusionOk="0">
                  <a:moveTo>
                    <a:pt x="0" y="1"/>
                  </a:moveTo>
                  <a:cubicBezTo>
                    <a:pt x="0" y="40"/>
                    <a:pt x="40" y="145"/>
                    <a:pt x="2385" y="8184"/>
                  </a:cubicBezTo>
                  <a:lnTo>
                    <a:pt x="5245" y="8184"/>
                  </a:lnTo>
                  <a:cubicBezTo>
                    <a:pt x="119" y="145"/>
                    <a:pt x="53" y="40"/>
                    <a:pt x="26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64"/>
            <p:cNvSpPr/>
            <p:nvPr/>
          </p:nvSpPr>
          <p:spPr>
            <a:xfrm>
              <a:off x="2968450" y="1755700"/>
              <a:ext cx="196375" cy="204600"/>
            </a:xfrm>
            <a:custGeom>
              <a:avLst/>
              <a:gdLst/>
              <a:ahLst/>
              <a:cxnLst/>
              <a:rect l="l" t="t" r="r" b="b"/>
              <a:pathLst>
                <a:path w="7855" h="8184" extrusionOk="0">
                  <a:moveTo>
                    <a:pt x="0" y="1"/>
                  </a:moveTo>
                  <a:cubicBezTo>
                    <a:pt x="27" y="40"/>
                    <a:pt x="93" y="145"/>
                    <a:pt x="5219" y="8184"/>
                  </a:cubicBezTo>
                  <a:lnTo>
                    <a:pt x="7854" y="8184"/>
                  </a:lnTo>
                  <a:cubicBezTo>
                    <a:pt x="159" y="145"/>
                    <a:pt x="53" y="40"/>
                    <a:pt x="27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64"/>
            <p:cNvSpPr/>
            <p:nvPr/>
          </p:nvSpPr>
          <p:spPr>
            <a:xfrm>
              <a:off x="2969100" y="1755700"/>
              <a:ext cx="261600" cy="204600"/>
            </a:xfrm>
            <a:custGeom>
              <a:avLst/>
              <a:gdLst/>
              <a:ahLst/>
              <a:cxnLst/>
              <a:rect l="l" t="t" r="r" b="b"/>
              <a:pathLst>
                <a:path w="10464" h="8184" extrusionOk="0">
                  <a:moveTo>
                    <a:pt x="1" y="1"/>
                  </a:moveTo>
                  <a:cubicBezTo>
                    <a:pt x="27" y="40"/>
                    <a:pt x="133" y="145"/>
                    <a:pt x="7828" y="8184"/>
                  </a:cubicBezTo>
                  <a:lnTo>
                    <a:pt x="10464" y="8184"/>
                  </a:lnTo>
                  <a:cubicBezTo>
                    <a:pt x="212" y="145"/>
                    <a:pt x="67" y="40"/>
                    <a:pt x="27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64"/>
            <p:cNvSpPr/>
            <p:nvPr/>
          </p:nvSpPr>
          <p:spPr>
            <a:xfrm>
              <a:off x="2970100" y="1755700"/>
              <a:ext cx="381825" cy="204600"/>
            </a:xfrm>
            <a:custGeom>
              <a:avLst/>
              <a:gdLst/>
              <a:ahLst/>
              <a:cxnLst/>
              <a:rect l="l" t="t" r="r" b="b"/>
              <a:pathLst>
                <a:path w="15273" h="8184" extrusionOk="0">
                  <a:moveTo>
                    <a:pt x="0" y="1"/>
                  </a:moveTo>
                  <a:cubicBezTo>
                    <a:pt x="66" y="40"/>
                    <a:pt x="251" y="145"/>
                    <a:pt x="13191" y="8184"/>
                  </a:cubicBezTo>
                  <a:lnTo>
                    <a:pt x="15273" y="8184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64"/>
            <p:cNvSpPr/>
            <p:nvPr/>
          </p:nvSpPr>
          <p:spPr>
            <a:xfrm>
              <a:off x="2969775" y="1755700"/>
              <a:ext cx="330100" cy="204600"/>
            </a:xfrm>
            <a:custGeom>
              <a:avLst/>
              <a:gdLst/>
              <a:ahLst/>
              <a:cxnLst/>
              <a:rect l="l" t="t" r="r" b="b"/>
              <a:pathLst>
                <a:path w="13204" h="8184" extrusionOk="0">
                  <a:moveTo>
                    <a:pt x="0" y="1"/>
                  </a:moveTo>
                  <a:cubicBezTo>
                    <a:pt x="40" y="40"/>
                    <a:pt x="185" y="145"/>
                    <a:pt x="10437" y="8184"/>
                  </a:cubicBezTo>
                  <a:lnTo>
                    <a:pt x="13204" y="8184"/>
                  </a:lnTo>
                  <a:cubicBezTo>
                    <a:pt x="264" y="145"/>
                    <a:pt x="79" y="40"/>
                    <a:pt x="13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64"/>
            <p:cNvSpPr/>
            <p:nvPr/>
          </p:nvSpPr>
          <p:spPr>
            <a:xfrm>
              <a:off x="2748400" y="1755700"/>
              <a:ext cx="217450" cy="204600"/>
            </a:xfrm>
            <a:custGeom>
              <a:avLst/>
              <a:gdLst/>
              <a:ahLst/>
              <a:cxnLst/>
              <a:rect l="l" t="t" r="r" b="b"/>
              <a:pathLst>
                <a:path w="8698" h="8184" extrusionOk="0">
                  <a:moveTo>
                    <a:pt x="8671" y="1"/>
                  </a:moveTo>
                  <a:cubicBezTo>
                    <a:pt x="8631" y="40"/>
                    <a:pt x="8513" y="145"/>
                    <a:pt x="0" y="8184"/>
                  </a:cubicBezTo>
                  <a:lnTo>
                    <a:pt x="3083" y="8184"/>
                  </a:lnTo>
                  <a:cubicBezTo>
                    <a:pt x="8592" y="145"/>
                    <a:pt x="8671" y="40"/>
                    <a:pt x="8697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64"/>
            <p:cNvSpPr/>
            <p:nvPr/>
          </p:nvSpPr>
          <p:spPr>
            <a:xfrm>
              <a:off x="2605750" y="2371400"/>
              <a:ext cx="722475" cy="59000"/>
            </a:xfrm>
            <a:custGeom>
              <a:avLst/>
              <a:gdLst/>
              <a:ahLst/>
              <a:cxnLst/>
              <a:rect l="l" t="t" r="r" b="b"/>
              <a:pathLst>
                <a:path w="28899" h="2360" extrusionOk="0">
                  <a:moveTo>
                    <a:pt x="2346" y="1"/>
                  </a:moveTo>
                  <a:cubicBezTo>
                    <a:pt x="1054" y="1"/>
                    <a:pt x="0" y="1055"/>
                    <a:pt x="0" y="2359"/>
                  </a:cubicBezTo>
                  <a:lnTo>
                    <a:pt x="28898" y="2359"/>
                  </a:lnTo>
                  <a:cubicBezTo>
                    <a:pt x="28898" y="1055"/>
                    <a:pt x="27844" y="1"/>
                    <a:pt x="26553" y="1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64"/>
            <p:cNvSpPr/>
            <p:nvPr/>
          </p:nvSpPr>
          <p:spPr>
            <a:xfrm>
              <a:off x="2605750" y="2395975"/>
              <a:ext cx="150250" cy="34425"/>
            </a:xfrm>
            <a:custGeom>
              <a:avLst/>
              <a:gdLst/>
              <a:ahLst/>
              <a:cxnLst/>
              <a:rect l="l" t="t" r="r" b="b"/>
              <a:pathLst>
                <a:path w="6010" h="1377" extrusionOk="0">
                  <a:moveTo>
                    <a:pt x="2749" y="1"/>
                  </a:moveTo>
                  <a:cubicBezTo>
                    <a:pt x="2541" y="1"/>
                    <a:pt x="2336" y="16"/>
                    <a:pt x="2135" y="46"/>
                  </a:cubicBezTo>
                  <a:cubicBezTo>
                    <a:pt x="1344" y="98"/>
                    <a:pt x="554" y="507"/>
                    <a:pt x="13" y="1179"/>
                  </a:cubicBezTo>
                  <a:cubicBezTo>
                    <a:pt x="0" y="1245"/>
                    <a:pt x="0" y="1311"/>
                    <a:pt x="0" y="1376"/>
                  </a:cubicBezTo>
                  <a:lnTo>
                    <a:pt x="6009" y="1376"/>
                  </a:lnTo>
                  <a:cubicBezTo>
                    <a:pt x="5148" y="470"/>
                    <a:pt x="3916" y="1"/>
                    <a:pt x="2749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64"/>
            <p:cNvSpPr/>
            <p:nvPr/>
          </p:nvSpPr>
          <p:spPr>
            <a:xfrm>
              <a:off x="3015875" y="2384900"/>
              <a:ext cx="185500" cy="45500"/>
            </a:xfrm>
            <a:custGeom>
              <a:avLst/>
              <a:gdLst/>
              <a:ahLst/>
              <a:cxnLst/>
              <a:rect l="l" t="t" r="r" b="b"/>
              <a:pathLst>
                <a:path w="7420" h="1820" extrusionOk="0">
                  <a:moveTo>
                    <a:pt x="3667" y="0"/>
                  </a:moveTo>
                  <a:cubicBezTo>
                    <a:pt x="3409" y="0"/>
                    <a:pt x="3144" y="26"/>
                    <a:pt x="2874" y="80"/>
                  </a:cubicBezTo>
                  <a:cubicBezTo>
                    <a:pt x="1767" y="251"/>
                    <a:pt x="699" y="884"/>
                    <a:pt x="1" y="1819"/>
                  </a:cubicBezTo>
                  <a:lnTo>
                    <a:pt x="7420" y="1819"/>
                  </a:lnTo>
                  <a:cubicBezTo>
                    <a:pt x="6358" y="792"/>
                    <a:pt x="5107" y="0"/>
                    <a:pt x="3667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64"/>
            <p:cNvSpPr/>
            <p:nvPr/>
          </p:nvSpPr>
          <p:spPr>
            <a:xfrm>
              <a:off x="2772775" y="2386000"/>
              <a:ext cx="199000" cy="44400"/>
            </a:xfrm>
            <a:custGeom>
              <a:avLst/>
              <a:gdLst/>
              <a:ahLst/>
              <a:cxnLst/>
              <a:rect l="l" t="t" r="r" b="b"/>
              <a:pathLst>
                <a:path w="7960" h="1776" extrusionOk="0">
                  <a:moveTo>
                    <a:pt x="3384" y="0"/>
                  </a:moveTo>
                  <a:cubicBezTo>
                    <a:pt x="2038" y="0"/>
                    <a:pt x="434" y="386"/>
                    <a:pt x="0" y="1775"/>
                  </a:cubicBezTo>
                  <a:lnTo>
                    <a:pt x="7959" y="1775"/>
                  </a:lnTo>
                  <a:cubicBezTo>
                    <a:pt x="6892" y="761"/>
                    <a:pt x="5495" y="207"/>
                    <a:pt x="4098" y="36"/>
                  </a:cubicBezTo>
                  <a:cubicBezTo>
                    <a:pt x="3875" y="13"/>
                    <a:pt x="3634" y="0"/>
                    <a:pt x="3384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64"/>
            <p:cNvSpPr/>
            <p:nvPr/>
          </p:nvSpPr>
          <p:spPr>
            <a:xfrm>
              <a:off x="3251100" y="2388200"/>
              <a:ext cx="77125" cy="42200"/>
            </a:xfrm>
            <a:custGeom>
              <a:avLst/>
              <a:gdLst/>
              <a:ahLst/>
              <a:cxnLst/>
              <a:rect l="l" t="t" r="r" b="b"/>
              <a:pathLst>
                <a:path w="3085" h="1688" extrusionOk="0">
                  <a:moveTo>
                    <a:pt x="2452" y="1"/>
                  </a:moveTo>
                  <a:cubicBezTo>
                    <a:pt x="1529" y="291"/>
                    <a:pt x="607" y="857"/>
                    <a:pt x="1" y="1687"/>
                  </a:cubicBezTo>
                  <a:lnTo>
                    <a:pt x="3084" y="1687"/>
                  </a:lnTo>
                  <a:cubicBezTo>
                    <a:pt x="3084" y="1029"/>
                    <a:pt x="2834" y="422"/>
                    <a:pt x="2452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64"/>
            <p:cNvSpPr/>
            <p:nvPr/>
          </p:nvSpPr>
          <p:spPr>
            <a:xfrm>
              <a:off x="3136450" y="2230475"/>
              <a:ext cx="27050" cy="84800"/>
            </a:xfrm>
            <a:custGeom>
              <a:avLst/>
              <a:gdLst/>
              <a:ahLst/>
              <a:cxnLst/>
              <a:rect l="l" t="t" r="r" b="b"/>
              <a:pathLst>
                <a:path w="1082" h="3392" extrusionOk="0">
                  <a:moveTo>
                    <a:pt x="796" y="0"/>
                  </a:moveTo>
                  <a:cubicBezTo>
                    <a:pt x="714" y="0"/>
                    <a:pt x="626" y="12"/>
                    <a:pt x="554" y="51"/>
                  </a:cubicBezTo>
                  <a:cubicBezTo>
                    <a:pt x="343" y="169"/>
                    <a:pt x="1" y="512"/>
                    <a:pt x="27" y="881"/>
                  </a:cubicBezTo>
                  <a:cubicBezTo>
                    <a:pt x="54" y="1250"/>
                    <a:pt x="172" y="1777"/>
                    <a:pt x="317" y="2014"/>
                  </a:cubicBezTo>
                  <a:cubicBezTo>
                    <a:pt x="449" y="2264"/>
                    <a:pt x="185" y="2409"/>
                    <a:pt x="225" y="2752"/>
                  </a:cubicBezTo>
                  <a:cubicBezTo>
                    <a:pt x="278" y="3095"/>
                    <a:pt x="554" y="3332"/>
                    <a:pt x="686" y="3384"/>
                  </a:cubicBezTo>
                  <a:cubicBezTo>
                    <a:pt x="697" y="3389"/>
                    <a:pt x="707" y="3391"/>
                    <a:pt x="718" y="3391"/>
                  </a:cubicBezTo>
                  <a:cubicBezTo>
                    <a:pt x="826" y="3391"/>
                    <a:pt x="931" y="3160"/>
                    <a:pt x="871" y="3015"/>
                  </a:cubicBezTo>
                  <a:cubicBezTo>
                    <a:pt x="792" y="2844"/>
                    <a:pt x="1055" y="2712"/>
                    <a:pt x="1042" y="2502"/>
                  </a:cubicBezTo>
                  <a:cubicBezTo>
                    <a:pt x="1029" y="2291"/>
                    <a:pt x="844" y="2067"/>
                    <a:pt x="844" y="1935"/>
                  </a:cubicBezTo>
                  <a:cubicBezTo>
                    <a:pt x="844" y="1790"/>
                    <a:pt x="1081" y="1685"/>
                    <a:pt x="989" y="1553"/>
                  </a:cubicBezTo>
                  <a:cubicBezTo>
                    <a:pt x="897" y="1421"/>
                    <a:pt x="660" y="907"/>
                    <a:pt x="660" y="775"/>
                  </a:cubicBezTo>
                  <a:cubicBezTo>
                    <a:pt x="673" y="630"/>
                    <a:pt x="936" y="420"/>
                    <a:pt x="936" y="420"/>
                  </a:cubicBezTo>
                  <a:lnTo>
                    <a:pt x="1068" y="37"/>
                  </a:lnTo>
                  <a:cubicBezTo>
                    <a:pt x="1068" y="37"/>
                    <a:pt x="940" y="0"/>
                    <a:pt x="796" y="0"/>
                  </a:cubicBez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64"/>
            <p:cNvSpPr/>
            <p:nvPr/>
          </p:nvSpPr>
          <p:spPr>
            <a:xfrm>
              <a:off x="3272850" y="2244900"/>
              <a:ext cx="62275" cy="45775"/>
            </a:xfrm>
            <a:custGeom>
              <a:avLst/>
              <a:gdLst/>
              <a:ahLst/>
              <a:cxnLst/>
              <a:rect l="l" t="t" r="r" b="b"/>
              <a:pathLst>
                <a:path w="2491" h="1831" extrusionOk="0">
                  <a:moveTo>
                    <a:pt x="1397" y="1"/>
                  </a:moveTo>
                  <a:lnTo>
                    <a:pt x="0" y="409"/>
                  </a:lnTo>
                  <a:cubicBezTo>
                    <a:pt x="106" y="462"/>
                    <a:pt x="290" y="554"/>
                    <a:pt x="514" y="620"/>
                  </a:cubicBezTo>
                  <a:cubicBezTo>
                    <a:pt x="1278" y="857"/>
                    <a:pt x="1766" y="660"/>
                    <a:pt x="1845" y="844"/>
                  </a:cubicBezTo>
                  <a:cubicBezTo>
                    <a:pt x="1911" y="1028"/>
                    <a:pt x="1529" y="1318"/>
                    <a:pt x="1344" y="1371"/>
                  </a:cubicBezTo>
                  <a:cubicBezTo>
                    <a:pt x="1341" y="1372"/>
                    <a:pt x="1338" y="1372"/>
                    <a:pt x="1335" y="1372"/>
                  </a:cubicBezTo>
                  <a:cubicBezTo>
                    <a:pt x="1249" y="1372"/>
                    <a:pt x="1199" y="1015"/>
                    <a:pt x="1199" y="1015"/>
                  </a:cubicBezTo>
                  <a:lnTo>
                    <a:pt x="488" y="1134"/>
                  </a:lnTo>
                  <a:cubicBezTo>
                    <a:pt x="488" y="1134"/>
                    <a:pt x="606" y="1384"/>
                    <a:pt x="712" y="1477"/>
                  </a:cubicBezTo>
                  <a:cubicBezTo>
                    <a:pt x="817" y="1556"/>
                    <a:pt x="1292" y="1727"/>
                    <a:pt x="1358" y="1819"/>
                  </a:cubicBezTo>
                  <a:cubicBezTo>
                    <a:pt x="1364" y="1827"/>
                    <a:pt x="1373" y="1830"/>
                    <a:pt x="1385" y="1830"/>
                  </a:cubicBezTo>
                  <a:cubicBezTo>
                    <a:pt x="1510" y="1830"/>
                    <a:pt x="1895" y="1406"/>
                    <a:pt x="2003" y="1358"/>
                  </a:cubicBezTo>
                  <a:cubicBezTo>
                    <a:pt x="2109" y="1305"/>
                    <a:pt x="2464" y="923"/>
                    <a:pt x="2451" y="831"/>
                  </a:cubicBezTo>
                  <a:cubicBezTo>
                    <a:pt x="2438" y="739"/>
                    <a:pt x="2491" y="462"/>
                    <a:pt x="2267" y="396"/>
                  </a:cubicBezTo>
                  <a:cubicBezTo>
                    <a:pt x="2043" y="330"/>
                    <a:pt x="1397" y="1"/>
                    <a:pt x="1397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64"/>
            <p:cNvSpPr/>
            <p:nvPr/>
          </p:nvSpPr>
          <p:spPr>
            <a:xfrm>
              <a:off x="3188175" y="2261700"/>
              <a:ext cx="47150" cy="76450"/>
            </a:xfrm>
            <a:custGeom>
              <a:avLst/>
              <a:gdLst/>
              <a:ahLst/>
              <a:cxnLst/>
              <a:rect l="l" t="t" r="r" b="b"/>
              <a:pathLst>
                <a:path w="1886" h="3058" extrusionOk="0">
                  <a:moveTo>
                    <a:pt x="1002" y="1"/>
                  </a:moveTo>
                  <a:cubicBezTo>
                    <a:pt x="1002" y="1"/>
                    <a:pt x="1" y="251"/>
                    <a:pt x="14" y="607"/>
                  </a:cubicBezTo>
                  <a:cubicBezTo>
                    <a:pt x="14" y="607"/>
                    <a:pt x="291" y="1094"/>
                    <a:pt x="291" y="1187"/>
                  </a:cubicBezTo>
                  <a:cubicBezTo>
                    <a:pt x="277" y="1292"/>
                    <a:pt x="185" y="1450"/>
                    <a:pt x="251" y="1503"/>
                  </a:cubicBezTo>
                  <a:cubicBezTo>
                    <a:pt x="317" y="1569"/>
                    <a:pt x="1266" y="1977"/>
                    <a:pt x="1437" y="2175"/>
                  </a:cubicBezTo>
                  <a:cubicBezTo>
                    <a:pt x="1595" y="2373"/>
                    <a:pt x="1345" y="2597"/>
                    <a:pt x="1345" y="2597"/>
                  </a:cubicBezTo>
                  <a:lnTo>
                    <a:pt x="1701" y="3058"/>
                  </a:lnTo>
                  <a:cubicBezTo>
                    <a:pt x="1701" y="3058"/>
                    <a:pt x="1885" y="2755"/>
                    <a:pt x="1872" y="2583"/>
                  </a:cubicBezTo>
                  <a:cubicBezTo>
                    <a:pt x="1859" y="2412"/>
                    <a:pt x="1753" y="1925"/>
                    <a:pt x="1661" y="1859"/>
                  </a:cubicBezTo>
                  <a:cubicBezTo>
                    <a:pt x="1556" y="1806"/>
                    <a:pt x="765" y="1305"/>
                    <a:pt x="752" y="1134"/>
                  </a:cubicBezTo>
                  <a:cubicBezTo>
                    <a:pt x="739" y="976"/>
                    <a:pt x="1002" y="1"/>
                    <a:pt x="1002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64"/>
            <p:cNvSpPr/>
            <p:nvPr/>
          </p:nvSpPr>
          <p:spPr>
            <a:xfrm>
              <a:off x="3285025" y="2270275"/>
              <a:ext cx="19150" cy="10550"/>
            </a:xfrm>
            <a:custGeom>
              <a:avLst/>
              <a:gdLst/>
              <a:ahLst/>
              <a:cxnLst/>
              <a:rect l="l" t="t" r="r" b="b"/>
              <a:pathLst>
                <a:path w="766" h="422" extrusionOk="0">
                  <a:moveTo>
                    <a:pt x="712" y="0"/>
                  </a:moveTo>
                  <a:lnTo>
                    <a:pt x="1" y="119"/>
                  </a:lnTo>
                  <a:cubicBezTo>
                    <a:pt x="1" y="119"/>
                    <a:pt x="93" y="317"/>
                    <a:pt x="185" y="422"/>
                  </a:cubicBezTo>
                  <a:cubicBezTo>
                    <a:pt x="396" y="422"/>
                    <a:pt x="581" y="343"/>
                    <a:pt x="765" y="251"/>
                  </a:cubicBezTo>
                  <a:cubicBezTo>
                    <a:pt x="726" y="145"/>
                    <a:pt x="712" y="0"/>
                    <a:pt x="712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64"/>
            <p:cNvSpPr/>
            <p:nvPr/>
          </p:nvSpPr>
          <p:spPr>
            <a:xfrm>
              <a:off x="3272850" y="2244900"/>
              <a:ext cx="62275" cy="45775"/>
            </a:xfrm>
            <a:custGeom>
              <a:avLst/>
              <a:gdLst/>
              <a:ahLst/>
              <a:cxnLst/>
              <a:rect l="l" t="t" r="r" b="b"/>
              <a:pathLst>
                <a:path w="2491" h="1831" extrusionOk="0">
                  <a:moveTo>
                    <a:pt x="1397" y="1"/>
                  </a:moveTo>
                  <a:lnTo>
                    <a:pt x="0" y="409"/>
                  </a:lnTo>
                  <a:cubicBezTo>
                    <a:pt x="106" y="462"/>
                    <a:pt x="290" y="554"/>
                    <a:pt x="514" y="620"/>
                  </a:cubicBezTo>
                  <a:cubicBezTo>
                    <a:pt x="1278" y="844"/>
                    <a:pt x="1766" y="660"/>
                    <a:pt x="1845" y="844"/>
                  </a:cubicBezTo>
                  <a:cubicBezTo>
                    <a:pt x="1911" y="1028"/>
                    <a:pt x="1529" y="1318"/>
                    <a:pt x="1344" y="1371"/>
                  </a:cubicBezTo>
                  <a:cubicBezTo>
                    <a:pt x="1340" y="1372"/>
                    <a:pt x="1336" y="1373"/>
                    <a:pt x="1332" y="1373"/>
                  </a:cubicBezTo>
                  <a:cubicBezTo>
                    <a:pt x="1299" y="1373"/>
                    <a:pt x="1276" y="1325"/>
                    <a:pt x="1252" y="1266"/>
                  </a:cubicBezTo>
                  <a:cubicBezTo>
                    <a:pt x="1068" y="1358"/>
                    <a:pt x="883" y="1437"/>
                    <a:pt x="672" y="1437"/>
                  </a:cubicBezTo>
                  <a:cubicBezTo>
                    <a:pt x="686" y="1450"/>
                    <a:pt x="699" y="1463"/>
                    <a:pt x="712" y="1477"/>
                  </a:cubicBezTo>
                  <a:cubicBezTo>
                    <a:pt x="817" y="1556"/>
                    <a:pt x="1292" y="1727"/>
                    <a:pt x="1358" y="1819"/>
                  </a:cubicBezTo>
                  <a:cubicBezTo>
                    <a:pt x="1364" y="1827"/>
                    <a:pt x="1373" y="1830"/>
                    <a:pt x="1385" y="1830"/>
                  </a:cubicBezTo>
                  <a:cubicBezTo>
                    <a:pt x="1510" y="1830"/>
                    <a:pt x="1895" y="1406"/>
                    <a:pt x="2003" y="1358"/>
                  </a:cubicBezTo>
                  <a:cubicBezTo>
                    <a:pt x="2109" y="1305"/>
                    <a:pt x="2464" y="923"/>
                    <a:pt x="2451" y="831"/>
                  </a:cubicBezTo>
                  <a:cubicBezTo>
                    <a:pt x="2438" y="739"/>
                    <a:pt x="2491" y="462"/>
                    <a:pt x="2267" y="396"/>
                  </a:cubicBezTo>
                  <a:cubicBezTo>
                    <a:pt x="2043" y="330"/>
                    <a:pt x="1397" y="1"/>
                    <a:pt x="13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64"/>
            <p:cNvSpPr/>
            <p:nvPr/>
          </p:nvSpPr>
          <p:spPr>
            <a:xfrm>
              <a:off x="3188175" y="2261700"/>
              <a:ext cx="46800" cy="66900"/>
            </a:xfrm>
            <a:custGeom>
              <a:avLst/>
              <a:gdLst/>
              <a:ahLst/>
              <a:cxnLst/>
              <a:rect l="l" t="t" r="r" b="b"/>
              <a:pathLst>
                <a:path w="1872" h="2676" extrusionOk="0">
                  <a:moveTo>
                    <a:pt x="1002" y="1"/>
                  </a:moveTo>
                  <a:cubicBezTo>
                    <a:pt x="1002" y="1"/>
                    <a:pt x="1" y="251"/>
                    <a:pt x="14" y="607"/>
                  </a:cubicBezTo>
                  <a:cubicBezTo>
                    <a:pt x="14" y="607"/>
                    <a:pt x="291" y="1094"/>
                    <a:pt x="291" y="1187"/>
                  </a:cubicBezTo>
                  <a:cubicBezTo>
                    <a:pt x="277" y="1292"/>
                    <a:pt x="185" y="1450"/>
                    <a:pt x="251" y="1503"/>
                  </a:cubicBezTo>
                  <a:cubicBezTo>
                    <a:pt x="317" y="1569"/>
                    <a:pt x="1266" y="1977"/>
                    <a:pt x="1437" y="2175"/>
                  </a:cubicBezTo>
                  <a:cubicBezTo>
                    <a:pt x="1490" y="2241"/>
                    <a:pt x="1490" y="2307"/>
                    <a:pt x="1477" y="2373"/>
                  </a:cubicBezTo>
                  <a:cubicBezTo>
                    <a:pt x="1635" y="2438"/>
                    <a:pt x="1740" y="2557"/>
                    <a:pt x="1859" y="2676"/>
                  </a:cubicBezTo>
                  <a:cubicBezTo>
                    <a:pt x="1872" y="2649"/>
                    <a:pt x="1872" y="2610"/>
                    <a:pt x="1872" y="2583"/>
                  </a:cubicBezTo>
                  <a:cubicBezTo>
                    <a:pt x="1859" y="2412"/>
                    <a:pt x="1753" y="1925"/>
                    <a:pt x="1661" y="1859"/>
                  </a:cubicBezTo>
                  <a:cubicBezTo>
                    <a:pt x="1556" y="1806"/>
                    <a:pt x="765" y="1305"/>
                    <a:pt x="752" y="1134"/>
                  </a:cubicBezTo>
                  <a:cubicBezTo>
                    <a:pt x="739" y="976"/>
                    <a:pt x="1002" y="1"/>
                    <a:pt x="1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64"/>
            <p:cNvSpPr/>
            <p:nvPr/>
          </p:nvSpPr>
          <p:spPr>
            <a:xfrm>
              <a:off x="3221775" y="2321000"/>
              <a:ext cx="12875" cy="17150"/>
            </a:xfrm>
            <a:custGeom>
              <a:avLst/>
              <a:gdLst/>
              <a:ahLst/>
              <a:cxnLst/>
              <a:rect l="l" t="t" r="r" b="b"/>
              <a:pathLst>
                <a:path w="515" h="686" extrusionOk="0">
                  <a:moveTo>
                    <a:pt x="133" y="1"/>
                  </a:moveTo>
                  <a:cubicBezTo>
                    <a:pt x="106" y="132"/>
                    <a:pt x="1" y="225"/>
                    <a:pt x="1" y="225"/>
                  </a:cubicBezTo>
                  <a:lnTo>
                    <a:pt x="357" y="686"/>
                  </a:lnTo>
                  <a:cubicBezTo>
                    <a:pt x="357" y="686"/>
                    <a:pt x="488" y="475"/>
                    <a:pt x="515" y="304"/>
                  </a:cubicBezTo>
                  <a:cubicBezTo>
                    <a:pt x="396" y="185"/>
                    <a:pt x="291" y="66"/>
                    <a:pt x="133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64"/>
            <p:cNvSpPr/>
            <p:nvPr/>
          </p:nvSpPr>
          <p:spPr>
            <a:xfrm>
              <a:off x="3193125" y="2323975"/>
              <a:ext cx="13850" cy="17150"/>
            </a:xfrm>
            <a:custGeom>
              <a:avLst/>
              <a:gdLst/>
              <a:ahLst/>
              <a:cxnLst/>
              <a:rect l="l" t="t" r="r" b="b"/>
              <a:pathLst>
                <a:path w="554" h="686" extrusionOk="0">
                  <a:moveTo>
                    <a:pt x="119" y="0"/>
                  </a:moveTo>
                  <a:cubicBezTo>
                    <a:pt x="66" y="106"/>
                    <a:pt x="0" y="211"/>
                    <a:pt x="0" y="211"/>
                  </a:cubicBezTo>
                  <a:lnTo>
                    <a:pt x="343" y="685"/>
                  </a:lnTo>
                  <a:cubicBezTo>
                    <a:pt x="343" y="685"/>
                    <a:pt x="488" y="475"/>
                    <a:pt x="554" y="303"/>
                  </a:cubicBezTo>
                  <a:cubicBezTo>
                    <a:pt x="422" y="185"/>
                    <a:pt x="290" y="92"/>
                    <a:pt x="119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64"/>
            <p:cNvSpPr/>
            <p:nvPr/>
          </p:nvSpPr>
          <p:spPr>
            <a:xfrm>
              <a:off x="3153250" y="2166625"/>
              <a:ext cx="181225" cy="164950"/>
            </a:xfrm>
            <a:custGeom>
              <a:avLst/>
              <a:gdLst/>
              <a:ahLst/>
              <a:cxnLst/>
              <a:rect l="l" t="t" r="r" b="b"/>
              <a:pathLst>
                <a:path w="7249" h="6598" extrusionOk="0">
                  <a:moveTo>
                    <a:pt x="6262" y="1"/>
                  </a:moveTo>
                  <a:cubicBezTo>
                    <a:pt x="5845" y="1"/>
                    <a:pt x="5400" y="159"/>
                    <a:pt x="5232" y="220"/>
                  </a:cubicBezTo>
                  <a:cubicBezTo>
                    <a:pt x="4929" y="325"/>
                    <a:pt x="4310" y="1471"/>
                    <a:pt x="4125" y="1656"/>
                  </a:cubicBezTo>
                  <a:cubicBezTo>
                    <a:pt x="3935" y="1846"/>
                    <a:pt x="2410" y="2012"/>
                    <a:pt x="1828" y="2012"/>
                  </a:cubicBezTo>
                  <a:cubicBezTo>
                    <a:pt x="1806" y="2012"/>
                    <a:pt x="1786" y="2012"/>
                    <a:pt x="1767" y="2012"/>
                  </a:cubicBezTo>
                  <a:cubicBezTo>
                    <a:pt x="1755" y="2011"/>
                    <a:pt x="1743" y="2011"/>
                    <a:pt x="1731" y="2011"/>
                  </a:cubicBezTo>
                  <a:cubicBezTo>
                    <a:pt x="1207" y="2011"/>
                    <a:pt x="235" y="2291"/>
                    <a:pt x="120" y="2960"/>
                  </a:cubicBezTo>
                  <a:cubicBezTo>
                    <a:pt x="1" y="3632"/>
                    <a:pt x="752" y="4186"/>
                    <a:pt x="871" y="4331"/>
                  </a:cubicBezTo>
                  <a:cubicBezTo>
                    <a:pt x="1002" y="4476"/>
                    <a:pt x="317" y="5385"/>
                    <a:pt x="330" y="5530"/>
                  </a:cubicBezTo>
                  <a:cubicBezTo>
                    <a:pt x="344" y="5688"/>
                    <a:pt x="1740" y="6083"/>
                    <a:pt x="1780" y="6123"/>
                  </a:cubicBezTo>
                  <a:cubicBezTo>
                    <a:pt x="1793" y="6136"/>
                    <a:pt x="1767" y="6215"/>
                    <a:pt x="1714" y="6294"/>
                  </a:cubicBezTo>
                  <a:cubicBezTo>
                    <a:pt x="1885" y="6386"/>
                    <a:pt x="2017" y="6479"/>
                    <a:pt x="2149" y="6597"/>
                  </a:cubicBezTo>
                  <a:cubicBezTo>
                    <a:pt x="2175" y="6531"/>
                    <a:pt x="2188" y="6465"/>
                    <a:pt x="2175" y="6426"/>
                  </a:cubicBezTo>
                  <a:cubicBezTo>
                    <a:pt x="2096" y="6307"/>
                    <a:pt x="2136" y="5952"/>
                    <a:pt x="2083" y="5807"/>
                  </a:cubicBezTo>
                  <a:cubicBezTo>
                    <a:pt x="2030" y="5649"/>
                    <a:pt x="1108" y="5385"/>
                    <a:pt x="1042" y="5332"/>
                  </a:cubicBezTo>
                  <a:cubicBezTo>
                    <a:pt x="963" y="5266"/>
                    <a:pt x="1912" y="4212"/>
                    <a:pt x="2122" y="4028"/>
                  </a:cubicBezTo>
                  <a:cubicBezTo>
                    <a:pt x="2219" y="3942"/>
                    <a:pt x="2432" y="3921"/>
                    <a:pt x="2704" y="3921"/>
                  </a:cubicBezTo>
                  <a:cubicBezTo>
                    <a:pt x="2980" y="3921"/>
                    <a:pt x="3316" y="3943"/>
                    <a:pt x="3657" y="3943"/>
                  </a:cubicBezTo>
                  <a:cubicBezTo>
                    <a:pt x="3761" y="3943"/>
                    <a:pt x="3865" y="3941"/>
                    <a:pt x="3967" y="3935"/>
                  </a:cubicBezTo>
                  <a:cubicBezTo>
                    <a:pt x="4745" y="3896"/>
                    <a:pt x="6260" y="3369"/>
                    <a:pt x="6313" y="3118"/>
                  </a:cubicBezTo>
                  <a:cubicBezTo>
                    <a:pt x="6379" y="2868"/>
                    <a:pt x="6102" y="2249"/>
                    <a:pt x="6076" y="2077"/>
                  </a:cubicBezTo>
                  <a:cubicBezTo>
                    <a:pt x="6049" y="1906"/>
                    <a:pt x="6102" y="1326"/>
                    <a:pt x="6102" y="1326"/>
                  </a:cubicBezTo>
                  <a:cubicBezTo>
                    <a:pt x="6168" y="1485"/>
                    <a:pt x="6194" y="1761"/>
                    <a:pt x="6194" y="1906"/>
                  </a:cubicBezTo>
                  <a:cubicBezTo>
                    <a:pt x="6194" y="2051"/>
                    <a:pt x="6445" y="2143"/>
                    <a:pt x="6524" y="2170"/>
                  </a:cubicBezTo>
                  <a:cubicBezTo>
                    <a:pt x="6541" y="2180"/>
                    <a:pt x="6579" y="2185"/>
                    <a:pt x="6625" y="2185"/>
                  </a:cubicBezTo>
                  <a:cubicBezTo>
                    <a:pt x="6752" y="2185"/>
                    <a:pt x="6946" y="2149"/>
                    <a:pt x="6985" y="2091"/>
                  </a:cubicBezTo>
                  <a:cubicBezTo>
                    <a:pt x="7038" y="2012"/>
                    <a:pt x="7038" y="1511"/>
                    <a:pt x="7143" y="1168"/>
                  </a:cubicBezTo>
                  <a:cubicBezTo>
                    <a:pt x="7248" y="839"/>
                    <a:pt x="7011" y="351"/>
                    <a:pt x="7011" y="351"/>
                  </a:cubicBezTo>
                  <a:cubicBezTo>
                    <a:pt x="6856" y="85"/>
                    <a:pt x="6567" y="1"/>
                    <a:pt x="6262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64"/>
            <p:cNvSpPr/>
            <p:nvPr/>
          </p:nvSpPr>
          <p:spPr>
            <a:xfrm>
              <a:off x="3288650" y="2299925"/>
              <a:ext cx="13875" cy="15325"/>
            </a:xfrm>
            <a:custGeom>
              <a:avLst/>
              <a:gdLst/>
              <a:ahLst/>
              <a:cxnLst/>
              <a:rect l="l" t="t" r="r" b="b"/>
              <a:pathLst>
                <a:path w="555" h="613" extrusionOk="0">
                  <a:moveTo>
                    <a:pt x="330" y="0"/>
                  </a:moveTo>
                  <a:lnTo>
                    <a:pt x="1" y="567"/>
                  </a:lnTo>
                  <a:cubicBezTo>
                    <a:pt x="1" y="567"/>
                    <a:pt x="211" y="613"/>
                    <a:pt x="373" y="613"/>
                  </a:cubicBezTo>
                  <a:cubicBezTo>
                    <a:pt x="405" y="613"/>
                    <a:pt x="436" y="611"/>
                    <a:pt x="462" y="606"/>
                  </a:cubicBezTo>
                  <a:cubicBezTo>
                    <a:pt x="462" y="435"/>
                    <a:pt x="515" y="264"/>
                    <a:pt x="554" y="92"/>
                  </a:cubicBezTo>
                  <a:cubicBezTo>
                    <a:pt x="449" y="79"/>
                    <a:pt x="330" y="0"/>
                    <a:pt x="330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64"/>
            <p:cNvSpPr/>
            <p:nvPr/>
          </p:nvSpPr>
          <p:spPr>
            <a:xfrm>
              <a:off x="3269225" y="2249525"/>
              <a:ext cx="54050" cy="65575"/>
            </a:xfrm>
            <a:custGeom>
              <a:avLst/>
              <a:gdLst/>
              <a:ahLst/>
              <a:cxnLst/>
              <a:rect l="l" t="t" r="r" b="b"/>
              <a:pathLst>
                <a:path w="2162" h="2623" extrusionOk="0">
                  <a:moveTo>
                    <a:pt x="1226" y="0"/>
                  </a:moveTo>
                  <a:lnTo>
                    <a:pt x="0" y="264"/>
                  </a:lnTo>
                  <a:cubicBezTo>
                    <a:pt x="0" y="264"/>
                    <a:pt x="1542" y="830"/>
                    <a:pt x="1555" y="936"/>
                  </a:cubicBezTo>
                  <a:cubicBezTo>
                    <a:pt x="1568" y="1041"/>
                    <a:pt x="1503" y="1990"/>
                    <a:pt x="1437" y="2082"/>
                  </a:cubicBezTo>
                  <a:cubicBezTo>
                    <a:pt x="1410" y="2108"/>
                    <a:pt x="1371" y="2108"/>
                    <a:pt x="1331" y="2108"/>
                  </a:cubicBezTo>
                  <a:cubicBezTo>
                    <a:pt x="1292" y="2280"/>
                    <a:pt x="1239" y="2451"/>
                    <a:pt x="1239" y="2622"/>
                  </a:cubicBezTo>
                  <a:cubicBezTo>
                    <a:pt x="1265" y="2622"/>
                    <a:pt x="1292" y="2609"/>
                    <a:pt x="1305" y="2609"/>
                  </a:cubicBezTo>
                  <a:cubicBezTo>
                    <a:pt x="1423" y="2543"/>
                    <a:pt x="1792" y="2267"/>
                    <a:pt x="1819" y="2161"/>
                  </a:cubicBezTo>
                  <a:cubicBezTo>
                    <a:pt x="1858" y="2069"/>
                    <a:pt x="2161" y="923"/>
                    <a:pt x="2135" y="857"/>
                  </a:cubicBezTo>
                  <a:cubicBezTo>
                    <a:pt x="2109" y="778"/>
                    <a:pt x="1226" y="0"/>
                    <a:pt x="1226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64"/>
            <p:cNvSpPr/>
            <p:nvPr/>
          </p:nvSpPr>
          <p:spPr>
            <a:xfrm>
              <a:off x="3320275" y="2214750"/>
              <a:ext cx="4650" cy="4375"/>
            </a:xfrm>
            <a:custGeom>
              <a:avLst/>
              <a:gdLst/>
              <a:ahLst/>
              <a:cxnLst/>
              <a:rect l="l" t="t" r="r" b="b"/>
              <a:pathLst>
                <a:path w="186" h="175" extrusionOk="0">
                  <a:moveTo>
                    <a:pt x="119" y="1"/>
                  </a:moveTo>
                  <a:cubicBezTo>
                    <a:pt x="66" y="1"/>
                    <a:pt x="1" y="21"/>
                    <a:pt x="1" y="21"/>
                  </a:cubicBezTo>
                  <a:cubicBezTo>
                    <a:pt x="1" y="21"/>
                    <a:pt x="27" y="126"/>
                    <a:pt x="80" y="166"/>
                  </a:cubicBezTo>
                  <a:cubicBezTo>
                    <a:pt x="88" y="172"/>
                    <a:pt x="96" y="174"/>
                    <a:pt x="104" y="174"/>
                  </a:cubicBezTo>
                  <a:cubicBezTo>
                    <a:pt x="147" y="174"/>
                    <a:pt x="185" y="90"/>
                    <a:pt x="185" y="34"/>
                  </a:cubicBezTo>
                  <a:cubicBezTo>
                    <a:pt x="180" y="9"/>
                    <a:pt x="152" y="1"/>
                    <a:pt x="119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64"/>
            <p:cNvSpPr/>
            <p:nvPr/>
          </p:nvSpPr>
          <p:spPr>
            <a:xfrm>
              <a:off x="3319950" y="2187250"/>
              <a:ext cx="7275" cy="9250"/>
            </a:xfrm>
            <a:custGeom>
              <a:avLst/>
              <a:gdLst/>
              <a:ahLst/>
              <a:cxnLst/>
              <a:rect l="l" t="t" r="r" b="b"/>
              <a:pathLst>
                <a:path w="291" h="370" extrusionOk="0">
                  <a:moveTo>
                    <a:pt x="80" y="1"/>
                  </a:moveTo>
                  <a:cubicBezTo>
                    <a:pt x="67" y="1"/>
                    <a:pt x="1" y="132"/>
                    <a:pt x="53" y="251"/>
                  </a:cubicBezTo>
                  <a:cubicBezTo>
                    <a:pt x="93" y="291"/>
                    <a:pt x="132" y="330"/>
                    <a:pt x="146" y="330"/>
                  </a:cubicBezTo>
                  <a:cubicBezTo>
                    <a:pt x="172" y="356"/>
                    <a:pt x="211" y="370"/>
                    <a:pt x="225" y="370"/>
                  </a:cubicBezTo>
                  <a:cubicBezTo>
                    <a:pt x="238" y="356"/>
                    <a:pt x="291" y="251"/>
                    <a:pt x="238" y="132"/>
                  </a:cubicBezTo>
                  <a:cubicBezTo>
                    <a:pt x="185" y="27"/>
                    <a:pt x="93" y="1"/>
                    <a:pt x="80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64"/>
            <p:cNvSpPr/>
            <p:nvPr/>
          </p:nvSpPr>
          <p:spPr>
            <a:xfrm>
              <a:off x="3243200" y="2146700"/>
              <a:ext cx="107075" cy="84400"/>
            </a:xfrm>
            <a:custGeom>
              <a:avLst/>
              <a:gdLst/>
              <a:ahLst/>
              <a:cxnLst/>
              <a:rect l="l" t="t" r="r" b="b"/>
              <a:pathLst>
                <a:path w="4283" h="3376" extrusionOk="0">
                  <a:moveTo>
                    <a:pt x="2310" y="0"/>
                  </a:moveTo>
                  <a:cubicBezTo>
                    <a:pt x="2156" y="0"/>
                    <a:pt x="2023" y="32"/>
                    <a:pt x="1924" y="55"/>
                  </a:cubicBezTo>
                  <a:cubicBezTo>
                    <a:pt x="1753" y="94"/>
                    <a:pt x="1423" y="173"/>
                    <a:pt x="1199" y="437"/>
                  </a:cubicBezTo>
                  <a:cubicBezTo>
                    <a:pt x="1015" y="661"/>
                    <a:pt x="1094" y="779"/>
                    <a:pt x="896" y="977"/>
                  </a:cubicBezTo>
                  <a:cubicBezTo>
                    <a:pt x="659" y="1214"/>
                    <a:pt x="462" y="1122"/>
                    <a:pt x="356" y="1306"/>
                  </a:cubicBezTo>
                  <a:cubicBezTo>
                    <a:pt x="264" y="1517"/>
                    <a:pt x="475" y="1662"/>
                    <a:pt x="369" y="1965"/>
                  </a:cubicBezTo>
                  <a:cubicBezTo>
                    <a:pt x="303" y="2110"/>
                    <a:pt x="224" y="2163"/>
                    <a:pt x="224" y="2321"/>
                  </a:cubicBezTo>
                  <a:cubicBezTo>
                    <a:pt x="211" y="2453"/>
                    <a:pt x="290" y="2519"/>
                    <a:pt x="224" y="2571"/>
                  </a:cubicBezTo>
                  <a:cubicBezTo>
                    <a:pt x="158" y="2624"/>
                    <a:pt x="27" y="2716"/>
                    <a:pt x="13" y="2822"/>
                  </a:cubicBezTo>
                  <a:cubicBezTo>
                    <a:pt x="0" y="2927"/>
                    <a:pt x="119" y="3019"/>
                    <a:pt x="211" y="3098"/>
                  </a:cubicBezTo>
                  <a:cubicBezTo>
                    <a:pt x="303" y="3191"/>
                    <a:pt x="290" y="3375"/>
                    <a:pt x="290" y="3375"/>
                  </a:cubicBezTo>
                  <a:cubicBezTo>
                    <a:pt x="369" y="3296"/>
                    <a:pt x="277" y="3151"/>
                    <a:pt x="238" y="3019"/>
                  </a:cubicBezTo>
                  <a:cubicBezTo>
                    <a:pt x="198" y="2901"/>
                    <a:pt x="317" y="2795"/>
                    <a:pt x="356" y="2690"/>
                  </a:cubicBezTo>
                  <a:cubicBezTo>
                    <a:pt x="376" y="2646"/>
                    <a:pt x="394" y="2629"/>
                    <a:pt x="411" y="2629"/>
                  </a:cubicBezTo>
                  <a:cubicBezTo>
                    <a:pt x="438" y="2629"/>
                    <a:pt x="463" y="2675"/>
                    <a:pt x="488" y="2716"/>
                  </a:cubicBezTo>
                  <a:cubicBezTo>
                    <a:pt x="527" y="2782"/>
                    <a:pt x="686" y="2848"/>
                    <a:pt x="751" y="2888"/>
                  </a:cubicBezTo>
                  <a:cubicBezTo>
                    <a:pt x="817" y="2940"/>
                    <a:pt x="751" y="3243"/>
                    <a:pt x="751" y="3243"/>
                  </a:cubicBezTo>
                  <a:cubicBezTo>
                    <a:pt x="830" y="3243"/>
                    <a:pt x="1028" y="3006"/>
                    <a:pt x="1015" y="2874"/>
                  </a:cubicBezTo>
                  <a:cubicBezTo>
                    <a:pt x="1015" y="2743"/>
                    <a:pt x="791" y="2650"/>
                    <a:pt x="765" y="2558"/>
                  </a:cubicBezTo>
                  <a:cubicBezTo>
                    <a:pt x="741" y="2477"/>
                    <a:pt x="871" y="2254"/>
                    <a:pt x="911" y="2254"/>
                  </a:cubicBezTo>
                  <a:cubicBezTo>
                    <a:pt x="917" y="2254"/>
                    <a:pt x="921" y="2259"/>
                    <a:pt x="923" y="2268"/>
                  </a:cubicBezTo>
                  <a:cubicBezTo>
                    <a:pt x="949" y="2347"/>
                    <a:pt x="1134" y="2506"/>
                    <a:pt x="1226" y="2558"/>
                  </a:cubicBezTo>
                  <a:cubicBezTo>
                    <a:pt x="1331" y="2598"/>
                    <a:pt x="1173" y="2980"/>
                    <a:pt x="1173" y="2980"/>
                  </a:cubicBezTo>
                  <a:cubicBezTo>
                    <a:pt x="1173" y="2980"/>
                    <a:pt x="1410" y="2835"/>
                    <a:pt x="1450" y="2585"/>
                  </a:cubicBezTo>
                  <a:cubicBezTo>
                    <a:pt x="1503" y="2334"/>
                    <a:pt x="1107" y="2189"/>
                    <a:pt x="1068" y="2005"/>
                  </a:cubicBezTo>
                  <a:cubicBezTo>
                    <a:pt x="1015" y="1833"/>
                    <a:pt x="1279" y="1781"/>
                    <a:pt x="1318" y="1596"/>
                  </a:cubicBezTo>
                  <a:cubicBezTo>
                    <a:pt x="1358" y="1412"/>
                    <a:pt x="1318" y="1504"/>
                    <a:pt x="1555" y="1425"/>
                  </a:cubicBezTo>
                  <a:cubicBezTo>
                    <a:pt x="1779" y="1346"/>
                    <a:pt x="2043" y="1030"/>
                    <a:pt x="2043" y="1030"/>
                  </a:cubicBezTo>
                  <a:cubicBezTo>
                    <a:pt x="2107" y="1051"/>
                    <a:pt x="2170" y="1060"/>
                    <a:pt x="2231" y="1060"/>
                  </a:cubicBezTo>
                  <a:cubicBezTo>
                    <a:pt x="2397" y="1060"/>
                    <a:pt x="2550" y="995"/>
                    <a:pt x="2675" y="937"/>
                  </a:cubicBezTo>
                  <a:cubicBezTo>
                    <a:pt x="2714" y="921"/>
                    <a:pt x="2745" y="914"/>
                    <a:pt x="2770" y="914"/>
                  </a:cubicBezTo>
                  <a:cubicBezTo>
                    <a:pt x="2866" y="914"/>
                    <a:pt x="2890" y="1009"/>
                    <a:pt x="3005" y="1030"/>
                  </a:cubicBezTo>
                  <a:cubicBezTo>
                    <a:pt x="3029" y="1032"/>
                    <a:pt x="3050" y="1033"/>
                    <a:pt x="3070" y="1033"/>
                  </a:cubicBezTo>
                  <a:cubicBezTo>
                    <a:pt x="3091" y="1033"/>
                    <a:pt x="3110" y="1032"/>
                    <a:pt x="3128" y="1032"/>
                  </a:cubicBezTo>
                  <a:cubicBezTo>
                    <a:pt x="3185" y="1032"/>
                    <a:pt x="3237" y="1039"/>
                    <a:pt x="3334" y="1096"/>
                  </a:cubicBezTo>
                  <a:cubicBezTo>
                    <a:pt x="3492" y="1175"/>
                    <a:pt x="3505" y="1675"/>
                    <a:pt x="3532" y="1715"/>
                  </a:cubicBezTo>
                  <a:cubicBezTo>
                    <a:pt x="3537" y="1730"/>
                    <a:pt x="3554" y="1736"/>
                    <a:pt x="3580" y="1736"/>
                  </a:cubicBezTo>
                  <a:cubicBezTo>
                    <a:pt x="3619" y="1736"/>
                    <a:pt x="3679" y="1723"/>
                    <a:pt x="3743" y="1715"/>
                  </a:cubicBezTo>
                  <a:cubicBezTo>
                    <a:pt x="3749" y="1708"/>
                    <a:pt x="3756" y="1705"/>
                    <a:pt x="3762" y="1705"/>
                  </a:cubicBezTo>
                  <a:cubicBezTo>
                    <a:pt x="3769" y="1705"/>
                    <a:pt x="3776" y="1708"/>
                    <a:pt x="3782" y="1715"/>
                  </a:cubicBezTo>
                  <a:cubicBezTo>
                    <a:pt x="3835" y="1728"/>
                    <a:pt x="3848" y="1860"/>
                    <a:pt x="3848" y="1886"/>
                  </a:cubicBezTo>
                  <a:cubicBezTo>
                    <a:pt x="3861" y="2044"/>
                    <a:pt x="3795" y="2137"/>
                    <a:pt x="3809" y="2150"/>
                  </a:cubicBezTo>
                  <a:cubicBezTo>
                    <a:pt x="3810" y="2151"/>
                    <a:pt x="3813" y="2151"/>
                    <a:pt x="3815" y="2151"/>
                  </a:cubicBezTo>
                  <a:cubicBezTo>
                    <a:pt x="3880" y="2151"/>
                    <a:pt x="4228" y="1876"/>
                    <a:pt x="4178" y="1636"/>
                  </a:cubicBezTo>
                  <a:cubicBezTo>
                    <a:pt x="4164" y="1583"/>
                    <a:pt x="4138" y="1583"/>
                    <a:pt x="4125" y="1517"/>
                  </a:cubicBezTo>
                  <a:cubicBezTo>
                    <a:pt x="4085" y="1346"/>
                    <a:pt x="4243" y="1254"/>
                    <a:pt x="4270" y="1056"/>
                  </a:cubicBezTo>
                  <a:cubicBezTo>
                    <a:pt x="4283" y="898"/>
                    <a:pt x="4191" y="766"/>
                    <a:pt x="4178" y="740"/>
                  </a:cubicBezTo>
                  <a:cubicBezTo>
                    <a:pt x="4046" y="542"/>
                    <a:pt x="3795" y="542"/>
                    <a:pt x="3756" y="529"/>
                  </a:cubicBezTo>
                  <a:cubicBezTo>
                    <a:pt x="3743" y="526"/>
                    <a:pt x="3730" y="524"/>
                    <a:pt x="3716" y="524"/>
                  </a:cubicBezTo>
                  <a:cubicBezTo>
                    <a:pt x="3568" y="524"/>
                    <a:pt x="3347" y="700"/>
                    <a:pt x="3347" y="700"/>
                  </a:cubicBezTo>
                  <a:cubicBezTo>
                    <a:pt x="3295" y="595"/>
                    <a:pt x="3097" y="226"/>
                    <a:pt x="2675" y="68"/>
                  </a:cubicBezTo>
                  <a:cubicBezTo>
                    <a:pt x="2547" y="17"/>
                    <a:pt x="2423" y="0"/>
                    <a:pt x="2310" y="0"/>
                  </a:cubicBez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64"/>
            <p:cNvSpPr/>
            <p:nvPr/>
          </p:nvSpPr>
          <p:spPr>
            <a:xfrm>
              <a:off x="3312700" y="2208325"/>
              <a:ext cx="2000" cy="11900"/>
            </a:xfrm>
            <a:custGeom>
              <a:avLst/>
              <a:gdLst/>
              <a:ahLst/>
              <a:cxnLst/>
              <a:rect l="l" t="t" r="r" b="b"/>
              <a:pathLst>
                <a:path w="80" h="476" extrusionOk="0">
                  <a:moveTo>
                    <a:pt x="39" y="1"/>
                  </a:moveTo>
                  <a:cubicBezTo>
                    <a:pt x="1" y="1"/>
                    <a:pt x="1" y="436"/>
                    <a:pt x="1" y="436"/>
                  </a:cubicBezTo>
                  <a:lnTo>
                    <a:pt x="80" y="475"/>
                  </a:lnTo>
                  <a:cubicBezTo>
                    <a:pt x="80" y="475"/>
                    <a:pt x="80" y="14"/>
                    <a:pt x="40" y="1"/>
                  </a:cubicBezTo>
                  <a:cubicBezTo>
                    <a:pt x="40" y="1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64"/>
            <p:cNvSpPr/>
            <p:nvPr/>
          </p:nvSpPr>
          <p:spPr>
            <a:xfrm>
              <a:off x="3318625" y="2159525"/>
              <a:ext cx="12475" cy="17850"/>
            </a:xfrm>
            <a:custGeom>
              <a:avLst/>
              <a:gdLst/>
              <a:ahLst/>
              <a:cxnLst/>
              <a:rect l="l" t="t" r="r" b="b"/>
              <a:pathLst>
                <a:path w="499" h="714" extrusionOk="0">
                  <a:moveTo>
                    <a:pt x="325" y="1"/>
                  </a:moveTo>
                  <a:cubicBezTo>
                    <a:pt x="322" y="1"/>
                    <a:pt x="320" y="2"/>
                    <a:pt x="317" y="3"/>
                  </a:cubicBezTo>
                  <a:cubicBezTo>
                    <a:pt x="251" y="55"/>
                    <a:pt x="14" y="583"/>
                    <a:pt x="1" y="635"/>
                  </a:cubicBezTo>
                  <a:cubicBezTo>
                    <a:pt x="1" y="635"/>
                    <a:pt x="178" y="713"/>
                    <a:pt x="304" y="713"/>
                  </a:cubicBezTo>
                  <a:cubicBezTo>
                    <a:pt x="349" y="713"/>
                    <a:pt x="388" y="703"/>
                    <a:pt x="409" y="675"/>
                  </a:cubicBezTo>
                  <a:cubicBezTo>
                    <a:pt x="499" y="573"/>
                    <a:pt x="403" y="1"/>
                    <a:pt x="325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64"/>
            <p:cNvSpPr/>
            <p:nvPr/>
          </p:nvSpPr>
          <p:spPr>
            <a:xfrm>
              <a:off x="3322925" y="2165175"/>
              <a:ext cx="3975" cy="10575"/>
            </a:xfrm>
            <a:custGeom>
              <a:avLst/>
              <a:gdLst/>
              <a:ahLst/>
              <a:cxnLst/>
              <a:rect l="l" t="t" r="r" b="b"/>
              <a:pathLst>
                <a:path w="159" h="423" extrusionOk="0">
                  <a:moveTo>
                    <a:pt x="132" y="1"/>
                  </a:moveTo>
                  <a:cubicBezTo>
                    <a:pt x="106" y="1"/>
                    <a:pt x="79" y="53"/>
                    <a:pt x="0" y="383"/>
                  </a:cubicBezTo>
                  <a:lnTo>
                    <a:pt x="145" y="422"/>
                  </a:lnTo>
                  <a:cubicBezTo>
                    <a:pt x="158" y="67"/>
                    <a:pt x="145" y="14"/>
                    <a:pt x="132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64"/>
            <p:cNvSpPr/>
            <p:nvPr/>
          </p:nvSpPr>
          <p:spPr>
            <a:xfrm>
              <a:off x="2860400" y="2167400"/>
              <a:ext cx="27350" cy="84950"/>
            </a:xfrm>
            <a:custGeom>
              <a:avLst/>
              <a:gdLst/>
              <a:ahLst/>
              <a:cxnLst/>
              <a:rect l="l" t="t" r="r" b="b"/>
              <a:pathLst>
                <a:path w="1094" h="3398" extrusionOk="0">
                  <a:moveTo>
                    <a:pt x="799" y="0"/>
                  </a:moveTo>
                  <a:cubicBezTo>
                    <a:pt x="717" y="0"/>
                    <a:pt x="630" y="14"/>
                    <a:pt x="554" y="57"/>
                  </a:cubicBezTo>
                  <a:cubicBezTo>
                    <a:pt x="356" y="175"/>
                    <a:pt x="0" y="505"/>
                    <a:pt x="40" y="874"/>
                  </a:cubicBezTo>
                  <a:cubicBezTo>
                    <a:pt x="66" y="1256"/>
                    <a:pt x="185" y="1770"/>
                    <a:pt x="317" y="2020"/>
                  </a:cubicBezTo>
                  <a:cubicBezTo>
                    <a:pt x="461" y="2257"/>
                    <a:pt x="198" y="2415"/>
                    <a:pt x="237" y="2758"/>
                  </a:cubicBezTo>
                  <a:cubicBezTo>
                    <a:pt x="277" y="3101"/>
                    <a:pt x="567" y="3338"/>
                    <a:pt x="699" y="3391"/>
                  </a:cubicBezTo>
                  <a:cubicBezTo>
                    <a:pt x="709" y="3395"/>
                    <a:pt x="720" y="3397"/>
                    <a:pt x="730" y="3397"/>
                  </a:cubicBezTo>
                  <a:cubicBezTo>
                    <a:pt x="839" y="3397"/>
                    <a:pt x="942" y="3165"/>
                    <a:pt x="870" y="3008"/>
                  </a:cubicBezTo>
                  <a:cubicBezTo>
                    <a:pt x="804" y="2850"/>
                    <a:pt x="1068" y="2719"/>
                    <a:pt x="1041" y="2508"/>
                  </a:cubicBezTo>
                  <a:cubicBezTo>
                    <a:pt x="1028" y="2297"/>
                    <a:pt x="857" y="2073"/>
                    <a:pt x="844" y="1928"/>
                  </a:cubicBezTo>
                  <a:cubicBezTo>
                    <a:pt x="844" y="1796"/>
                    <a:pt x="1094" y="1678"/>
                    <a:pt x="1002" y="1546"/>
                  </a:cubicBezTo>
                  <a:cubicBezTo>
                    <a:pt x="910" y="1414"/>
                    <a:pt x="659" y="913"/>
                    <a:pt x="672" y="768"/>
                  </a:cubicBezTo>
                  <a:cubicBezTo>
                    <a:pt x="672" y="637"/>
                    <a:pt x="949" y="413"/>
                    <a:pt x="949" y="413"/>
                  </a:cubicBezTo>
                  <a:lnTo>
                    <a:pt x="1068" y="44"/>
                  </a:lnTo>
                  <a:cubicBezTo>
                    <a:pt x="1068" y="44"/>
                    <a:pt x="944" y="0"/>
                    <a:pt x="799" y="0"/>
                  </a:cubicBez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64"/>
            <p:cNvSpPr/>
            <p:nvPr/>
          </p:nvSpPr>
          <p:spPr>
            <a:xfrm>
              <a:off x="2996775" y="2181975"/>
              <a:ext cx="62625" cy="45775"/>
            </a:xfrm>
            <a:custGeom>
              <a:avLst/>
              <a:gdLst/>
              <a:ahLst/>
              <a:cxnLst/>
              <a:rect l="l" t="t" r="r" b="b"/>
              <a:pathLst>
                <a:path w="2505" h="1831" extrusionOk="0">
                  <a:moveTo>
                    <a:pt x="1397" y="1"/>
                  </a:moveTo>
                  <a:lnTo>
                    <a:pt x="1" y="409"/>
                  </a:lnTo>
                  <a:cubicBezTo>
                    <a:pt x="119" y="462"/>
                    <a:pt x="291" y="541"/>
                    <a:pt x="528" y="620"/>
                  </a:cubicBezTo>
                  <a:cubicBezTo>
                    <a:pt x="1292" y="844"/>
                    <a:pt x="1780" y="660"/>
                    <a:pt x="1846" y="844"/>
                  </a:cubicBezTo>
                  <a:cubicBezTo>
                    <a:pt x="1925" y="1015"/>
                    <a:pt x="1542" y="1305"/>
                    <a:pt x="1345" y="1371"/>
                  </a:cubicBezTo>
                  <a:cubicBezTo>
                    <a:pt x="1342" y="1372"/>
                    <a:pt x="1340" y="1373"/>
                    <a:pt x="1337" y="1373"/>
                  </a:cubicBezTo>
                  <a:cubicBezTo>
                    <a:pt x="1261" y="1373"/>
                    <a:pt x="1200" y="1015"/>
                    <a:pt x="1200" y="1015"/>
                  </a:cubicBezTo>
                  <a:lnTo>
                    <a:pt x="488" y="1134"/>
                  </a:lnTo>
                  <a:cubicBezTo>
                    <a:pt x="488" y="1134"/>
                    <a:pt x="620" y="1384"/>
                    <a:pt x="725" y="1463"/>
                  </a:cubicBezTo>
                  <a:cubicBezTo>
                    <a:pt x="831" y="1556"/>
                    <a:pt x="1305" y="1727"/>
                    <a:pt x="1371" y="1819"/>
                  </a:cubicBezTo>
                  <a:cubicBezTo>
                    <a:pt x="1377" y="1827"/>
                    <a:pt x="1385" y="1830"/>
                    <a:pt x="1395" y="1830"/>
                  </a:cubicBezTo>
                  <a:cubicBezTo>
                    <a:pt x="1510" y="1830"/>
                    <a:pt x="1907" y="1393"/>
                    <a:pt x="2004" y="1345"/>
                  </a:cubicBezTo>
                  <a:cubicBezTo>
                    <a:pt x="2122" y="1292"/>
                    <a:pt x="2478" y="923"/>
                    <a:pt x="2452" y="831"/>
                  </a:cubicBezTo>
                  <a:cubicBezTo>
                    <a:pt x="2438" y="726"/>
                    <a:pt x="2504" y="462"/>
                    <a:pt x="2280" y="396"/>
                  </a:cubicBezTo>
                  <a:cubicBezTo>
                    <a:pt x="2056" y="330"/>
                    <a:pt x="1397" y="1"/>
                    <a:pt x="1397" y="1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64"/>
            <p:cNvSpPr/>
            <p:nvPr/>
          </p:nvSpPr>
          <p:spPr>
            <a:xfrm>
              <a:off x="2912450" y="2198775"/>
              <a:ext cx="47125" cy="76125"/>
            </a:xfrm>
            <a:custGeom>
              <a:avLst/>
              <a:gdLst/>
              <a:ahLst/>
              <a:cxnLst/>
              <a:rect l="l" t="t" r="r" b="b"/>
              <a:pathLst>
                <a:path w="1885" h="3045" extrusionOk="0">
                  <a:moveTo>
                    <a:pt x="1002" y="1"/>
                  </a:moveTo>
                  <a:lnTo>
                    <a:pt x="1002" y="1"/>
                  </a:lnTo>
                  <a:cubicBezTo>
                    <a:pt x="1002" y="1"/>
                    <a:pt x="0" y="238"/>
                    <a:pt x="13" y="607"/>
                  </a:cubicBezTo>
                  <a:cubicBezTo>
                    <a:pt x="13" y="607"/>
                    <a:pt x="290" y="1081"/>
                    <a:pt x="277" y="1187"/>
                  </a:cubicBezTo>
                  <a:cubicBezTo>
                    <a:pt x="277" y="1292"/>
                    <a:pt x="185" y="1437"/>
                    <a:pt x="237" y="1503"/>
                  </a:cubicBezTo>
                  <a:cubicBezTo>
                    <a:pt x="303" y="1556"/>
                    <a:pt x="1265" y="1964"/>
                    <a:pt x="1423" y="2175"/>
                  </a:cubicBezTo>
                  <a:cubicBezTo>
                    <a:pt x="1595" y="2373"/>
                    <a:pt x="1344" y="2597"/>
                    <a:pt x="1344" y="2597"/>
                  </a:cubicBezTo>
                  <a:lnTo>
                    <a:pt x="1700" y="3045"/>
                  </a:lnTo>
                  <a:cubicBezTo>
                    <a:pt x="1700" y="3045"/>
                    <a:pt x="1885" y="2742"/>
                    <a:pt x="1871" y="2570"/>
                  </a:cubicBezTo>
                  <a:cubicBezTo>
                    <a:pt x="1845" y="2412"/>
                    <a:pt x="1753" y="1925"/>
                    <a:pt x="1661" y="1859"/>
                  </a:cubicBezTo>
                  <a:cubicBezTo>
                    <a:pt x="1555" y="1793"/>
                    <a:pt x="765" y="1305"/>
                    <a:pt x="751" y="1134"/>
                  </a:cubicBezTo>
                  <a:cubicBezTo>
                    <a:pt x="738" y="963"/>
                    <a:pt x="1002" y="1"/>
                    <a:pt x="1002" y="1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64"/>
            <p:cNvSpPr/>
            <p:nvPr/>
          </p:nvSpPr>
          <p:spPr>
            <a:xfrm>
              <a:off x="2996775" y="2181975"/>
              <a:ext cx="62625" cy="45775"/>
            </a:xfrm>
            <a:custGeom>
              <a:avLst/>
              <a:gdLst/>
              <a:ahLst/>
              <a:cxnLst/>
              <a:rect l="l" t="t" r="r" b="b"/>
              <a:pathLst>
                <a:path w="2505" h="1831" extrusionOk="0">
                  <a:moveTo>
                    <a:pt x="1397" y="1"/>
                  </a:moveTo>
                  <a:lnTo>
                    <a:pt x="1" y="409"/>
                  </a:lnTo>
                  <a:cubicBezTo>
                    <a:pt x="119" y="462"/>
                    <a:pt x="291" y="541"/>
                    <a:pt x="528" y="620"/>
                  </a:cubicBezTo>
                  <a:cubicBezTo>
                    <a:pt x="1292" y="844"/>
                    <a:pt x="1780" y="660"/>
                    <a:pt x="1846" y="844"/>
                  </a:cubicBezTo>
                  <a:cubicBezTo>
                    <a:pt x="1925" y="1015"/>
                    <a:pt x="1542" y="1305"/>
                    <a:pt x="1345" y="1371"/>
                  </a:cubicBezTo>
                  <a:cubicBezTo>
                    <a:pt x="1318" y="1371"/>
                    <a:pt x="1292" y="1332"/>
                    <a:pt x="1266" y="1266"/>
                  </a:cubicBezTo>
                  <a:cubicBezTo>
                    <a:pt x="1081" y="1345"/>
                    <a:pt x="897" y="1424"/>
                    <a:pt x="686" y="1437"/>
                  </a:cubicBezTo>
                  <a:cubicBezTo>
                    <a:pt x="699" y="1450"/>
                    <a:pt x="712" y="1463"/>
                    <a:pt x="725" y="1463"/>
                  </a:cubicBezTo>
                  <a:cubicBezTo>
                    <a:pt x="831" y="1556"/>
                    <a:pt x="1305" y="1727"/>
                    <a:pt x="1371" y="1819"/>
                  </a:cubicBezTo>
                  <a:cubicBezTo>
                    <a:pt x="1377" y="1827"/>
                    <a:pt x="1385" y="1830"/>
                    <a:pt x="1395" y="1830"/>
                  </a:cubicBezTo>
                  <a:cubicBezTo>
                    <a:pt x="1510" y="1830"/>
                    <a:pt x="1907" y="1393"/>
                    <a:pt x="2004" y="1345"/>
                  </a:cubicBezTo>
                  <a:cubicBezTo>
                    <a:pt x="2122" y="1292"/>
                    <a:pt x="2478" y="923"/>
                    <a:pt x="2452" y="831"/>
                  </a:cubicBezTo>
                  <a:cubicBezTo>
                    <a:pt x="2438" y="726"/>
                    <a:pt x="2504" y="462"/>
                    <a:pt x="2280" y="396"/>
                  </a:cubicBezTo>
                  <a:cubicBezTo>
                    <a:pt x="2056" y="330"/>
                    <a:pt x="1397" y="1"/>
                    <a:pt x="13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64"/>
            <p:cNvSpPr/>
            <p:nvPr/>
          </p:nvSpPr>
          <p:spPr>
            <a:xfrm>
              <a:off x="2912450" y="2198775"/>
              <a:ext cx="46800" cy="66900"/>
            </a:xfrm>
            <a:custGeom>
              <a:avLst/>
              <a:gdLst/>
              <a:ahLst/>
              <a:cxnLst/>
              <a:rect l="l" t="t" r="r" b="b"/>
              <a:pathLst>
                <a:path w="1872" h="2676" extrusionOk="0">
                  <a:moveTo>
                    <a:pt x="1002" y="1"/>
                  </a:moveTo>
                  <a:lnTo>
                    <a:pt x="1002" y="1"/>
                  </a:lnTo>
                  <a:cubicBezTo>
                    <a:pt x="1002" y="1"/>
                    <a:pt x="0" y="238"/>
                    <a:pt x="13" y="607"/>
                  </a:cubicBezTo>
                  <a:cubicBezTo>
                    <a:pt x="13" y="607"/>
                    <a:pt x="290" y="1081"/>
                    <a:pt x="277" y="1187"/>
                  </a:cubicBezTo>
                  <a:cubicBezTo>
                    <a:pt x="277" y="1292"/>
                    <a:pt x="185" y="1437"/>
                    <a:pt x="237" y="1503"/>
                  </a:cubicBezTo>
                  <a:cubicBezTo>
                    <a:pt x="303" y="1556"/>
                    <a:pt x="1265" y="1964"/>
                    <a:pt x="1423" y="2175"/>
                  </a:cubicBezTo>
                  <a:cubicBezTo>
                    <a:pt x="1489" y="2241"/>
                    <a:pt x="1489" y="2307"/>
                    <a:pt x="1476" y="2373"/>
                  </a:cubicBezTo>
                  <a:cubicBezTo>
                    <a:pt x="1634" y="2439"/>
                    <a:pt x="1740" y="2544"/>
                    <a:pt x="1858" y="2676"/>
                  </a:cubicBezTo>
                  <a:cubicBezTo>
                    <a:pt x="1871" y="2636"/>
                    <a:pt x="1871" y="2610"/>
                    <a:pt x="1871" y="2570"/>
                  </a:cubicBezTo>
                  <a:cubicBezTo>
                    <a:pt x="1845" y="2412"/>
                    <a:pt x="1753" y="1925"/>
                    <a:pt x="1661" y="1859"/>
                  </a:cubicBezTo>
                  <a:cubicBezTo>
                    <a:pt x="1555" y="1793"/>
                    <a:pt x="765" y="1305"/>
                    <a:pt x="751" y="1134"/>
                  </a:cubicBezTo>
                  <a:cubicBezTo>
                    <a:pt x="738" y="963"/>
                    <a:pt x="1002" y="1"/>
                    <a:pt x="1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64"/>
            <p:cNvSpPr/>
            <p:nvPr/>
          </p:nvSpPr>
          <p:spPr>
            <a:xfrm>
              <a:off x="3008975" y="2207350"/>
              <a:ext cx="19450" cy="10575"/>
            </a:xfrm>
            <a:custGeom>
              <a:avLst/>
              <a:gdLst/>
              <a:ahLst/>
              <a:cxnLst/>
              <a:rect l="l" t="t" r="r" b="b"/>
              <a:pathLst>
                <a:path w="778" h="423" extrusionOk="0">
                  <a:moveTo>
                    <a:pt x="712" y="0"/>
                  </a:moveTo>
                  <a:lnTo>
                    <a:pt x="0" y="119"/>
                  </a:lnTo>
                  <a:cubicBezTo>
                    <a:pt x="0" y="119"/>
                    <a:pt x="106" y="317"/>
                    <a:pt x="198" y="422"/>
                  </a:cubicBezTo>
                  <a:cubicBezTo>
                    <a:pt x="409" y="409"/>
                    <a:pt x="593" y="330"/>
                    <a:pt x="778" y="251"/>
                  </a:cubicBezTo>
                  <a:cubicBezTo>
                    <a:pt x="738" y="145"/>
                    <a:pt x="712" y="0"/>
                    <a:pt x="712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64"/>
            <p:cNvSpPr/>
            <p:nvPr/>
          </p:nvSpPr>
          <p:spPr>
            <a:xfrm>
              <a:off x="2946050" y="2258075"/>
              <a:ext cx="12875" cy="16825"/>
            </a:xfrm>
            <a:custGeom>
              <a:avLst/>
              <a:gdLst/>
              <a:ahLst/>
              <a:cxnLst/>
              <a:rect l="l" t="t" r="r" b="b"/>
              <a:pathLst>
                <a:path w="515" h="673" extrusionOk="0">
                  <a:moveTo>
                    <a:pt x="132" y="1"/>
                  </a:moveTo>
                  <a:cubicBezTo>
                    <a:pt x="106" y="119"/>
                    <a:pt x="0" y="225"/>
                    <a:pt x="0" y="225"/>
                  </a:cubicBezTo>
                  <a:lnTo>
                    <a:pt x="356" y="673"/>
                  </a:lnTo>
                  <a:cubicBezTo>
                    <a:pt x="356" y="673"/>
                    <a:pt x="475" y="475"/>
                    <a:pt x="514" y="304"/>
                  </a:cubicBezTo>
                  <a:cubicBezTo>
                    <a:pt x="396" y="172"/>
                    <a:pt x="290" y="67"/>
                    <a:pt x="132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64"/>
            <p:cNvSpPr/>
            <p:nvPr/>
          </p:nvSpPr>
          <p:spPr>
            <a:xfrm>
              <a:off x="2917375" y="2261050"/>
              <a:ext cx="13875" cy="17150"/>
            </a:xfrm>
            <a:custGeom>
              <a:avLst/>
              <a:gdLst/>
              <a:ahLst/>
              <a:cxnLst/>
              <a:rect l="l" t="t" r="r" b="b"/>
              <a:pathLst>
                <a:path w="555" h="686" extrusionOk="0">
                  <a:moveTo>
                    <a:pt x="120" y="0"/>
                  </a:moveTo>
                  <a:cubicBezTo>
                    <a:pt x="67" y="93"/>
                    <a:pt x="1" y="198"/>
                    <a:pt x="1" y="198"/>
                  </a:cubicBezTo>
                  <a:lnTo>
                    <a:pt x="344" y="686"/>
                  </a:lnTo>
                  <a:cubicBezTo>
                    <a:pt x="344" y="686"/>
                    <a:pt x="489" y="475"/>
                    <a:pt x="554" y="303"/>
                  </a:cubicBezTo>
                  <a:cubicBezTo>
                    <a:pt x="423" y="185"/>
                    <a:pt x="278" y="79"/>
                    <a:pt x="120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64"/>
            <p:cNvSpPr/>
            <p:nvPr/>
          </p:nvSpPr>
          <p:spPr>
            <a:xfrm>
              <a:off x="2877525" y="2103700"/>
              <a:ext cx="180875" cy="164950"/>
            </a:xfrm>
            <a:custGeom>
              <a:avLst/>
              <a:gdLst/>
              <a:ahLst/>
              <a:cxnLst/>
              <a:rect l="l" t="t" r="r" b="b"/>
              <a:pathLst>
                <a:path w="7235" h="6598" extrusionOk="0">
                  <a:moveTo>
                    <a:pt x="6251" y="1"/>
                  </a:moveTo>
                  <a:cubicBezTo>
                    <a:pt x="5832" y="1"/>
                    <a:pt x="5386" y="159"/>
                    <a:pt x="5219" y="220"/>
                  </a:cubicBezTo>
                  <a:cubicBezTo>
                    <a:pt x="4929" y="325"/>
                    <a:pt x="4309" y="1458"/>
                    <a:pt x="4125" y="1656"/>
                  </a:cubicBezTo>
                  <a:cubicBezTo>
                    <a:pt x="3934" y="1834"/>
                    <a:pt x="2403" y="2012"/>
                    <a:pt x="1824" y="2012"/>
                  </a:cubicBezTo>
                  <a:cubicBezTo>
                    <a:pt x="1803" y="2012"/>
                    <a:pt x="1784" y="2012"/>
                    <a:pt x="1766" y="2012"/>
                  </a:cubicBezTo>
                  <a:cubicBezTo>
                    <a:pt x="1745" y="2011"/>
                    <a:pt x="1723" y="2010"/>
                    <a:pt x="1700" y="2010"/>
                  </a:cubicBezTo>
                  <a:cubicBezTo>
                    <a:pt x="1169" y="2010"/>
                    <a:pt x="220" y="2303"/>
                    <a:pt x="119" y="2947"/>
                  </a:cubicBezTo>
                  <a:cubicBezTo>
                    <a:pt x="1" y="3633"/>
                    <a:pt x="752" y="4173"/>
                    <a:pt x="870" y="4331"/>
                  </a:cubicBezTo>
                  <a:cubicBezTo>
                    <a:pt x="989" y="4476"/>
                    <a:pt x="317" y="5372"/>
                    <a:pt x="330" y="5530"/>
                  </a:cubicBezTo>
                  <a:cubicBezTo>
                    <a:pt x="343" y="5688"/>
                    <a:pt x="1740" y="6070"/>
                    <a:pt x="1779" y="6110"/>
                  </a:cubicBezTo>
                  <a:cubicBezTo>
                    <a:pt x="1793" y="6136"/>
                    <a:pt x="1753" y="6202"/>
                    <a:pt x="1714" y="6294"/>
                  </a:cubicBezTo>
                  <a:cubicBezTo>
                    <a:pt x="1872" y="6373"/>
                    <a:pt x="2017" y="6479"/>
                    <a:pt x="2148" y="6597"/>
                  </a:cubicBezTo>
                  <a:cubicBezTo>
                    <a:pt x="2175" y="6518"/>
                    <a:pt x="2188" y="6466"/>
                    <a:pt x="2162" y="6426"/>
                  </a:cubicBezTo>
                  <a:cubicBezTo>
                    <a:pt x="2096" y="6294"/>
                    <a:pt x="2135" y="5952"/>
                    <a:pt x="2083" y="5807"/>
                  </a:cubicBezTo>
                  <a:cubicBezTo>
                    <a:pt x="2030" y="5649"/>
                    <a:pt x="1107" y="5385"/>
                    <a:pt x="1042" y="5319"/>
                  </a:cubicBezTo>
                  <a:cubicBezTo>
                    <a:pt x="962" y="5267"/>
                    <a:pt x="1911" y="4212"/>
                    <a:pt x="2122" y="4015"/>
                  </a:cubicBezTo>
                  <a:cubicBezTo>
                    <a:pt x="2211" y="3931"/>
                    <a:pt x="2415" y="3909"/>
                    <a:pt x="2680" y="3909"/>
                  </a:cubicBezTo>
                  <a:cubicBezTo>
                    <a:pt x="2986" y="3909"/>
                    <a:pt x="3374" y="3939"/>
                    <a:pt x="3759" y="3939"/>
                  </a:cubicBezTo>
                  <a:cubicBezTo>
                    <a:pt x="3828" y="3939"/>
                    <a:pt x="3898" y="3938"/>
                    <a:pt x="3967" y="3936"/>
                  </a:cubicBezTo>
                  <a:cubicBezTo>
                    <a:pt x="4744" y="3896"/>
                    <a:pt x="6247" y="3356"/>
                    <a:pt x="6312" y="3105"/>
                  </a:cubicBezTo>
                  <a:cubicBezTo>
                    <a:pt x="6378" y="2868"/>
                    <a:pt x="6102" y="2249"/>
                    <a:pt x="6075" y="2078"/>
                  </a:cubicBezTo>
                  <a:cubicBezTo>
                    <a:pt x="6049" y="1906"/>
                    <a:pt x="6102" y="1327"/>
                    <a:pt x="6102" y="1327"/>
                  </a:cubicBezTo>
                  <a:cubicBezTo>
                    <a:pt x="6167" y="1485"/>
                    <a:pt x="6194" y="1748"/>
                    <a:pt x="6194" y="1906"/>
                  </a:cubicBezTo>
                  <a:cubicBezTo>
                    <a:pt x="6194" y="2051"/>
                    <a:pt x="6444" y="2130"/>
                    <a:pt x="6523" y="2170"/>
                  </a:cubicBezTo>
                  <a:cubicBezTo>
                    <a:pt x="6540" y="2176"/>
                    <a:pt x="6574" y="2180"/>
                    <a:pt x="6616" y="2180"/>
                  </a:cubicBezTo>
                  <a:cubicBezTo>
                    <a:pt x="6742" y="2180"/>
                    <a:pt x="6945" y="2150"/>
                    <a:pt x="6984" y="2091"/>
                  </a:cubicBezTo>
                  <a:cubicBezTo>
                    <a:pt x="7037" y="2012"/>
                    <a:pt x="7037" y="1498"/>
                    <a:pt x="7129" y="1168"/>
                  </a:cubicBezTo>
                  <a:cubicBezTo>
                    <a:pt x="7235" y="826"/>
                    <a:pt x="7011" y="351"/>
                    <a:pt x="7011" y="351"/>
                  </a:cubicBezTo>
                  <a:cubicBezTo>
                    <a:pt x="6850" y="85"/>
                    <a:pt x="6557" y="1"/>
                    <a:pt x="6251" y="1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64"/>
            <p:cNvSpPr/>
            <p:nvPr/>
          </p:nvSpPr>
          <p:spPr>
            <a:xfrm>
              <a:off x="3012600" y="2237000"/>
              <a:ext cx="14175" cy="15300"/>
            </a:xfrm>
            <a:custGeom>
              <a:avLst/>
              <a:gdLst/>
              <a:ahLst/>
              <a:cxnLst/>
              <a:rect l="l" t="t" r="r" b="b"/>
              <a:pathLst>
                <a:path w="567" h="612" extrusionOk="0">
                  <a:moveTo>
                    <a:pt x="343" y="0"/>
                  </a:moveTo>
                  <a:lnTo>
                    <a:pt x="0" y="554"/>
                  </a:lnTo>
                  <a:cubicBezTo>
                    <a:pt x="0" y="554"/>
                    <a:pt x="233" y="612"/>
                    <a:pt x="399" y="612"/>
                  </a:cubicBezTo>
                  <a:cubicBezTo>
                    <a:pt x="426" y="612"/>
                    <a:pt x="452" y="610"/>
                    <a:pt x="475" y="607"/>
                  </a:cubicBezTo>
                  <a:cubicBezTo>
                    <a:pt x="475" y="435"/>
                    <a:pt x="527" y="251"/>
                    <a:pt x="567" y="93"/>
                  </a:cubicBezTo>
                  <a:cubicBezTo>
                    <a:pt x="461" y="79"/>
                    <a:pt x="343" y="0"/>
                    <a:pt x="343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64"/>
            <p:cNvSpPr/>
            <p:nvPr/>
          </p:nvSpPr>
          <p:spPr>
            <a:xfrm>
              <a:off x="2993475" y="2186600"/>
              <a:ext cx="54050" cy="65575"/>
            </a:xfrm>
            <a:custGeom>
              <a:avLst/>
              <a:gdLst/>
              <a:ahLst/>
              <a:cxnLst/>
              <a:rect l="l" t="t" r="r" b="b"/>
              <a:pathLst>
                <a:path w="2162" h="2623" extrusionOk="0">
                  <a:moveTo>
                    <a:pt x="1213" y="0"/>
                  </a:moveTo>
                  <a:lnTo>
                    <a:pt x="1" y="264"/>
                  </a:lnTo>
                  <a:cubicBezTo>
                    <a:pt x="1" y="264"/>
                    <a:pt x="1529" y="817"/>
                    <a:pt x="1556" y="936"/>
                  </a:cubicBezTo>
                  <a:cubicBezTo>
                    <a:pt x="1569" y="1041"/>
                    <a:pt x="1503" y="1990"/>
                    <a:pt x="1437" y="2082"/>
                  </a:cubicBezTo>
                  <a:cubicBezTo>
                    <a:pt x="1411" y="2109"/>
                    <a:pt x="1371" y="2109"/>
                    <a:pt x="1332" y="2109"/>
                  </a:cubicBezTo>
                  <a:cubicBezTo>
                    <a:pt x="1292" y="2267"/>
                    <a:pt x="1240" y="2451"/>
                    <a:pt x="1240" y="2623"/>
                  </a:cubicBezTo>
                  <a:cubicBezTo>
                    <a:pt x="1266" y="2609"/>
                    <a:pt x="1292" y="2609"/>
                    <a:pt x="1305" y="2596"/>
                  </a:cubicBezTo>
                  <a:cubicBezTo>
                    <a:pt x="1424" y="2530"/>
                    <a:pt x="1793" y="2254"/>
                    <a:pt x="1819" y="2161"/>
                  </a:cubicBezTo>
                  <a:cubicBezTo>
                    <a:pt x="1846" y="2069"/>
                    <a:pt x="2162" y="923"/>
                    <a:pt x="2136" y="844"/>
                  </a:cubicBezTo>
                  <a:cubicBezTo>
                    <a:pt x="2109" y="765"/>
                    <a:pt x="1213" y="0"/>
                    <a:pt x="1213" y="0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64"/>
            <p:cNvSpPr/>
            <p:nvPr/>
          </p:nvSpPr>
          <p:spPr>
            <a:xfrm>
              <a:off x="3044225" y="2151575"/>
              <a:ext cx="4950" cy="4525"/>
            </a:xfrm>
            <a:custGeom>
              <a:avLst/>
              <a:gdLst/>
              <a:ahLst/>
              <a:cxnLst/>
              <a:rect l="l" t="t" r="r" b="b"/>
              <a:pathLst>
                <a:path w="198" h="181" extrusionOk="0">
                  <a:moveTo>
                    <a:pt x="115" y="0"/>
                  </a:moveTo>
                  <a:cubicBezTo>
                    <a:pt x="60" y="0"/>
                    <a:pt x="0" y="18"/>
                    <a:pt x="0" y="18"/>
                  </a:cubicBezTo>
                  <a:cubicBezTo>
                    <a:pt x="0" y="18"/>
                    <a:pt x="40" y="136"/>
                    <a:pt x="92" y="176"/>
                  </a:cubicBezTo>
                  <a:cubicBezTo>
                    <a:pt x="99" y="179"/>
                    <a:pt x="105" y="180"/>
                    <a:pt x="111" y="180"/>
                  </a:cubicBezTo>
                  <a:cubicBezTo>
                    <a:pt x="157" y="180"/>
                    <a:pt x="198" y="102"/>
                    <a:pt x="198" y="44"/>
                  </a:cubicBezTo>
                  <a:cubicBezTo>
                    <a:pt x="192" y="10"/>
                    <a:pt x="155" y="0"/>
                    <a:pt x="115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64"/>
            <p:cNvSpPr/>
            <p:nvPr/>
          </p:nvSpPr>
          <p:spPr>
            <a:xfrm>
              <a:off x="3044225" y="2124000"/>
              <a:ext cx="7275" cy="9575"/>
            </a:xfrm>
            <a:custGeom>
              <a:avLst/>
              <a:gdLst/>
              <a:ahLst/>
              <a:cxnLst/>
              <a:rect l="l" t="t" r="r" b="b"/>
              <a:pathLst>
                <a:path w="291" h="383" extrusionOk="0">
                  <a:moveTo>
                    <a:pt x="66" y="1"/>
                  </a:moveTo>
                  <a:cubicBezTo>
                    <a:pt x="66" y="14"/>
                    <a:pt x="0" y="146"/>
                    <a:pt x="53" y="251"/>
                  </a:cubicBezTo>
                  <a:cubicBezTo>
                    <a:pt x="79" y="304"/>
                    <a:pt x="132" y="343"/>
                    <a:pt x="132" y="343"/>
                  </a:cubicBezTo>
                  <a:cubicBezTo>
                    <a:pt x="172" y="370"/>
                    <a:pt x="211" y="370"/>
                    <a:pt x="224" y="383"/>
                  </a:cubicBezTo>
                  <a:cubicBezTo>
                    <a:pt x="237" y="370"/>
                    <a:pt x="290" y="251"/>
                    <a:pt x="237" y="132"/>
                  </a:cubicBezTo>
                  <a:cubicBezTo>
                    <a:pt x="185" y="40"/>
                    <a:pt x="79" y="14"/>
                    <a:pt x="66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64"/>
            <p:cNvSpPr/>
            <p:nvPr/>
          </p:nvSpPr>
          <p:spPr>
            <a:xfrm>
              <a:off x="2967125" y="2083775"/>
              <a:ext cx="107100" cy="84075"/>
            </a:xfrm>
            <a:custGeom>
              <a:avLst/>
              <a:gdLst/>
              <a:ahLst/>
              <a:cxnLst/>
              <a:rect l="l" t="t" r="r" b="b"/>
              <a:pathLst>
                <a:path w="4284" h="3363" extrusionOk="0">
                  <a:moveTo>
                    <a:pt x="2323" y="0"/>
                  </a:moveTo>
                  <a:cubicBezTo>
                    <a:pt x="2170" y="0"/>
                    <a:pt x="2036" y="32"/>
                    <a:pt x="1938" y="55"/>
                  </a:cubicBezTo>
                  <a:cubicBezTo>
                    <a:pt x="1753" y="94"/>
                    <a:pt x="1437" y="160"/>
                    <a:pt x="1213" y="437"/>
                  </a:cubicBezTo>
                  <a:cubicBezTo>
                    <a:pt x="1029" y="661"/>
                    <a:pt x="1108" y="779"/>
                    <a:pt x="910" y="964"/>
                  </a:cubicBezTo>
                  <a:cubicBezTo>
                    <a:pt x="673" y="1201"/>
                    <a:pt x="462" y="1109"/>
                    <a:pt x="370" y="1307"/>
                  </a:cubicBezTo>
                  <a:cubicBezTo>
                    <a:pt x="264" y="1517"/>
                    <a:pt x="488" y="1662"/>
                    <a:pt x="370" y="1965"/>
                  </a:cubicBezTo>
                  <a:cubicBezTo>
                    <a:pt x="317" y="2097"/>
                    <a:pt x="238" y="2150"/>
                    <a:pt x="225" y="2321"/>
                  </a:cubicBezTo>
                  <a:cubicBezTo>
                    <a:pt x="225" y="2440"/>
                    <a:pt x="304" y="2506"/>
                    <a:pt x="225" y="2572"/>
                  </a:cubicBezTo>
                  <a:cubicBezTo>
                    <a:pt x="172" y="2624"/>
                    <a:pt x="40" y="2717"/>
                    <a:pt x="27" y="2822"/>
                  </a:cubicBezTo>
                  <a:cubicBezTo>
                    <a:pt x="1" y="2927"/>
                    <a:pt x="119" y="3006"/>
                    <a:pt x="225" y="3099"/>
                  </a:cubicBezTo>
                  <a:cubicBezTo>
                    <a:pt x="317" y="3178"/>
                    <a:pt x="304" y="3362"/>
                    <a:pt x="304" y="3362"/>
                  </a:cubicBezTo>
                  <a:cubicBezTo>
                    <a:pt x="383" y="3296"/>
                    <a:pt x="291" y="3138"/>
                    <a:pt x="251" y="3020"/>
                  </a:cubicBezTo>
                  <a:cubicBezTo>
                    <a:pt x="212" y="2901"/>
                    <a:pt x="330" y="2782"/>
                    <a:pt x="370" y="2677"/>
                  </a:cubicBezTo>
                  <a:cubicBezTo>
                    <a:pt x="388" y="2640"/>
                    <a:pt x="405" y="2626"/>
                    <a:pt x="421" y="2626"/>
                  </a:cubicBezTo>
                  <a:cubicBezTo>
                    <a:pt x="450" y="2626"/>
                    <a:pt x="476" y="2674"/>
                    <a:pt x="501" y="2717"/>
                  </a:cubicBezTo>
                  <a:cubicBezTo>
                    <a:pt x="541" y="2769"/>
                    <a:pt x="699" y="2848"/>
                    <a:pt x="765" y="2888"/>
                  </a:cubicBezTo>
                  <a:cubicBezTo>
                    <a:pt x="831" y="2941"/>
                    <a:pt x="765" y="3244"/>
                    <a:pt x="765" y="3244"/>
                  </a:cubicBezTo>
                  <a:cubicBezTo>
                    <a:pt x="844" y="3244"/>
                    <a:pt x="1029" y="2993"/>
                    <a:pt x="1029" y="2861"/>
                  </a:cubicBezTo>
                  <a:cubicBezTo>
                    <a:pt x="1029" y="2730"/>
                    <a:pt x="805" y="2637"/>
                    <a:pt x="765" y="2545"/>
                  </a:cubicBezTo>
                  <a:cubicBezTo>
                    <a:pt x="742" y="2464"/>
                    <a:pt x="881" y="2241"/>
                    <a:pt x="924" y="2241"/>
                  </a:cubicBezTo>
                  <a:cubicBezTo>
                    <a:pt x="931" y="2241"/>
                    <a:pt x="935" y="2246"/>
                    <a:pt x="936" y="2255"/>
                  </a:cubicBezTo>
                  <a:cubicBezTo>
                    <a:pt x="950" y="2334"/>
                    <a:pt x="1147" y="2506"/>
                    <a:pt x="1239" y="2545"/>
                  </a:cubicBezTo>
                  <a:cubicBezTo>
                    <a:pt x="1332" y="2598"/>
                    <a:pt x="1187" y="2967"/>
                    <a:pt x="1187" y="2967"/>
                  </a:cubicBezTo>
                  <a:cubicBezTo>
                    <a:pt x="1187" y="2967"/>
                    <a:pt x="1411" y="2822"/>
                    <a:pt x="1463" y="2585"/>
                  </a:cubicBezTo>
                  <a:cubicBezTo>
                    <a:pt x="1503" y="2334"/>
                    <a:pt x="1121" y="2176"/>
                    <a:pt x="1081" y="2005"/>
                  </a:cubicBezTo>
                  <a:cubicBezTo>
                    <a:pt x="1029" y="1834"/>
                    <a:pt x="1292" y="1781"/>
                    <a:pt x="1332" y="1596"/>
                  </a:cubicBezTo>
                  <a:cubicBezTo>
                    <a:pt x="1358" y="1412"/>
                    <a:pt x="1332" y="1491"/>
                    <a:pt x="1569" y="1412"/>
                  </a:cubicBezTo>
                  <a:cubicBezTo>
                    <a:pt x="1793" y="1333"/>
                    <a:pt x="2056" y="1030"/>
                    <a:pt x="2056" y="1030"/>
                  </a:cubicBezTo>
                  <a:cubicBezTo>
                    <a:pt x="2113" y="1046"/>
                    <a:pt x="2169" y="1052"/>
                    <a:pt x="2224" y="1052"/>
                  </a:cubicBezTo>
                  <a:cubicBezTo>
                    <a:pt x="2398" y="1052"/>
                    <a:pt x="2559" y="985"/>
                    <a:pt x="2689" y="924"/>
                  </a:cubicBezTo>
                  <a:cubicBezTo>
                    <a:pt x="2723" y="909"/>
                    <a:pt x="2751" y="902"/>
                    <a:pt x="2774" y="902"/>
                  </a:cubicBezTo>
                  <a:cubicBezTo>
                    <a:pt x="2870" y="902"/>
                    <a:pt x="2900" y="1006"/>
                    <a:pt x="3005" y="1017"/>
                  </a:cubicBezTo>
                  <a:cubicBezTo>
                    <a:pt x="3150" y="1043"/>
                    <a:pt x="3190" y="1003"/>
                    <a:pt x="3348" y="1083"/>
                  </a:cubicBezTo>
                  <a:cubicBezTo>
                    <a:pt x="3493" y="1175"/>
                    <a:pt x="3519" y="1662"/>
                    <a:pt x="3532" y="1715"/>
                  </a:cubicBezTo>
                  <a:cubicBezTo>
                    <a:pt x="3542" y="1730"/>
                    <a:pt x="3561" y="1735"/>
                    <a:pt x="3585" y="1735"/>
                  </a:cubicBezTo>
                  <a:cubicBezTo>
                    <a:pt x="3628" y="1735"/>
                    <a:pt x="3690" y="1719"/>
                    <a:pt x="3756" y="1702"/>
                  </a:cubicBezTo>
                  <a:lnTo>
                    <a:pt x="3783" y="1702"/>
                  </a:lnTo>
                  <a:cubicBezTo>
                    <a:pt x="3849" y="1728"/>
                    <a:pt x="3862" y="1860"/>
                    <a:pt x="3862" y="1873"/>
                  </a:cubicBezTo>
                  <a:cubicBezTo>
                    <a:pt x="3875" y="2031"/>
                    <a:pt x="3796" y="2124"/>
                    <a:pt x="3822" y="2137"/>
                  </a:cubicBezTo>
                  <a:cubicBezTo>
                    <a:pt x="3825" y="2139"/>
                    <a:pt x="3828" y="2140"/>
                    <a:pt x="3833" y="2140"/>
                  </a:cubicBezTo>
                  <a:cubicBezTo>
                    <a:pt x="3906" y="2140"/>
                    <a:pt x="4241" y="1859"/>
                    <a:pt x="4191" y="1636"/>
                  </a:cubicBezTo>
                  <a:cubicBezTo>
                    <a:pt x="4178" y="1570"/>
                    <a:pt x="4152" y="1583"/>
                    <a:pt x="4125" y="1517"/>
                  </a:cubicBezTo>
                  <a:cubicBezTo>
                    <a:pt x="4086" y="1346"/>
                    <a:pt x="4257" y="1254"/>
                    <a:pt x="4270" y="1043"/>
                  </a:cubicBezTo>
                  <a:cubicBezTo>
                    <a:pt x="4283" y="885"/>
                    <a:pt x="4204" y="766"/>
                    <a:pt x="4191" y="740"/>
                  </a:cubicBezTo>
                  <a:cubicBezTo>
                    <a:pt x="4046" y="542"/>
                    <a:pt x="3796" y="542"/>
                    <a:pt x="3756" y="529"/>
                  </a:cubicBezTo>
                  <a:cubicBezTo>
                    <a:pt x="3745" y="526"/>
                    <a:pt x="3733" y="524"/>
                    <a:pt x="3720" y="524"/>
                  </a:cubicBezTo>
                  <a:cubicBezTo>
                    <a:pt x="3581" y="524"/>
                    <a:pt x="3361" y="700"/>
                    <a:pt x="3361" y="700"/>
                  </a:cubicBezTo>
                  <a:cubicBezTo>
                    <a:pt x="3308" y="595"/>
                    <a:pt x="3111" y="226"/>
                    <a:pt x="2689" y="68"/>
                  </a:cubicBezTo>
                  <a:cubicBezTo>
                    <a:pt x="2560" y="18"/>
                    <a:pt x="2436" y="0"/>
                    <a:pt x="2323" y="0"/>
                  </a:cubicBezTo>
                  <a:close/>
                </a:path>
              </a:pathLst>
            </a:custGeom>
            <a:solidFill>
              <a:srgbClr val="FF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64"/>
            <p:cNvSpPr/>
            <p:nvPr/>
          </p:nvSpPr>
          <p:spPr>
            <a:xfrm>
              <a:off x="3036975" y="2145400"/>
              <a:ext cx="2000" cy="11900"/>
            </a:xfrm>
            <a:custGeom>
              <a:avLst/>
              <a:gdLst/>
              <a:ahLst/>
              <a:cxnLst/>
              <a:rect l="l" t="t" r="r" b="b"/>
              <a:pathLst>
                <a:path w="80" h="476" extrusionOk="0">
                  <a:moveTo>
                    <a:pt x="38" y="1"/>
                  </a:moveTo>
                  <a:cubicBezTo>
                    <a:pt x="0" y="1"/>
                    <a:pt x="0" y="436"/>
                    <a:pt x="0" y="436"/>
                  </a:cubicBezTo>
                  <a:lnTo>
                    <a:pt x="79" y="476"/>
                  </a:lnTo>
                  <a:cubicBezTo>
                    <a:pt x="79" y="476"/>
                    <a:pt x="79" y="14"/>
                    <a:pt x="40" y="1"/>
                  </a:cubicBezTo>
                  <a:cubicBezTo>
                    <a:pt x="39" y="1"/>
                    <a:pt x="39" y="1"/>
                    <a:pt x="38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64"/>
            <p:cNvSpPr/>
            <p:nvPr/>
          </p:nvSpPr>
          <p:spPr>
            <a:xfrm>
              <a:off x="3042900" y="2096625"/>
              <a:ext cx="12150" cy="17625"/>
            </a:xfrm>
            <a:custGeom>
              <a:avLst/>
              <a:gdLst/>
              <a:ahLst/>
              <a:cxnLst/>
              <a:rect l="l" t="t" r="r" b="b"/>
              <a:pathLst>
                <a:path w="486" h="705" extrusionOk="0">
                  <a:moveTo>
                    <a:pt x="323" y="0"/>
                  </a:moveTo>
                  <a:cubicBezTo>
                    <a:pt x="321" y="0"/>
                    <a:pt x="319" y="1"/>
                    <a:pt x="317" y="2"/>
                  </a:cubicBezTo>
                  <a:cubicBezTo>
                    <a:pt x="251" y="55"/>
                    <a:pt x="14" y="582"/>
                    <a:pt x="1" y="621"/>
                  </a:cubicBezTo>
                  <a:cubicBezTo>
                    <a:pt x="1" y="621"/>
                    <a:pt x="175" y="705"/>
                    <a:pt x="300" y="705"/>
                  </a:cubicBezTo>
                  <a:cubicBezTo>
                    <a:pt x="347" y="705"/>
                    <a:pt x="387" y="693"/>
                    <a:pt x="409" y="661"/>
                  </a:cubicBezTo>
                  <a:cubicBezTo>
                    <a:pt x="486" y="559"/>
                    <a:pt x="389" y="0"/>
                    <a:pt x="323" y="0"/>
                  </a:cubicBezTo>
                  <a:close/>
                </a:path>
              </a:pathLst>
            </a:custGeom>
            <a:solidFill>
              <a:srgbClr val="619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64"/>
            <p:cNvSpPr/>
            <p:nvPr/>
          </p:nvSpPr>
          <p:spPr>
            <a:xfrm>
              <a:off x="3047175" y="2102250"/>
              <a:ext cx="3975" cy="10250"/>
            </a:xfrm>
            <a:custGeom>
              <a:avLst/>
              <a:gdLst/>
              <a:ahLst/>
              <a:cxnLst/>
              <a:rect l="l" t="t" r="r" b="b"/>
              <a:pathLst>
                <a:path w="159" h="410" extrusionOk="0">
                  <a:moveTo>
                    <a:pt x="119" y="1"/>
                  </a:moveTo>
                  <a:cubicBezTo>
                    <a:pt x="106" y="1"/>
                    <a:pt x="80" y="40"/>
                    <a:pt x="1" y="370"/>
                  </a:cubicBezTo>
                  <a:lnTo>
                    <a:pt x="146" y="409"/>
                  </a:lnTo>
                  <a:cubicBezTo>
                    <a:pt x="159" y="54"/>
                    <a:pt x="146" y="1"/>
                    <a:pt x="119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64"/>
            <p:cNvSpPr/>
            <p:nvPr/>
          </p:nvSpPr>
          <p:spPr>
            <a:xfrm>
              <a:off x="2700950" y="2231400"/>
              <a:ext cx="62275" cy="45775"/>
            </a:xfrm>
            <a:custGeom>
              <a:avLst/>
              <a:gdLst/>
              <a:ahLst/>
              <a:cxnLst/>
              <a:rect l="l" t="t" r="r" b="b"/>
              <a:pathLst>
                <a:path w="2491" h="1831" extrusionOk="0">
                  <a:moveTo>
                    <a:pt x="1384" y="0"/>
                  </a:moveTo>
                  <a:lnTo>
                    <a:pt x="0" y="409"/>
                  </a:lnTo>
                  <a:cubicBezTo>
                    <a:pt x="106" y="462"/>
                    <a:pt x="277" y="554"/>
                    <a:pt x="514" y="620"/>
                  </a:cubicBezTo>
                  <a:cubicBezTo>
                    <a:pt x="1279" y="857"/>
                    <a:pt x="1766" y="659"/>
                    <a:pt x="1845" y="844"/>
                  </a:cubicBezTo>
                  <a:cubicBezTo>
                    <a:pt x="1911" y="1028"/>
                    <a:pt x="1529" y="1318"/>
                    <a:pt x="1331" y="1371"/>
                  </a:cubicBezTo>
                  <a:cubicBezTo>
                    <a:pt x="1329" y="1372"/>
                    <a:pt x="1326" y="1372"/>
                    <a:pt x="1324" y="1372"/>
                  </a:cubicBezTo>
                  <a:cubicBezTo>
                    <a:pt x="1248" y="1372"/>
                    <a:pt x="1186" y="1015"/>
                    <a:pt x="1186" y="1015"/>
                  </a:cubicBezTo>
                  <a:lnTo>
                    <a:pt x="488" y="1134"/>
                  </a:lnTo>
                  <a:cubicBezTo>
                    <a:pt x="488" y="1134"/>
                    <a:pt x="607" y="1384"/>
                    <a:pt x="712" y="1476"/>
                  </a:cubicBezTo>
                  <a:cubicBezTo>
                    <a:pt x="817" y="1555"/>
                    <a:pt x="1292" y="1727"/>
                    <a:pt x="1358" y="1819"/>
                  </a:cubicBezTo>
                  <a:cubicBezTo>
                    <a:pt x="1364" y="1827"/>
                    <a:pt x="1374" y="1830"/>
                    <a:pt x="1385" y="1830"/>
                  </a:cubicBezTo>
                  <a:cubicBezTo>
                    <a:pt x="1510" y="1830"/>
                    <a:pt x="1894" y="1406"/>
                    <a:pt x="1990" y="1358"/>
                  </a:cubicBezTo>
                  <a:cubicBezTo>
                    <a:pt x="2109" y="1305"/>
                    <a:pt x="2465" y="923"/>
                    <a:pt x="2438" y="831"/>
                  </a:cubicBezTo>
                  <a:cubicBezTo>
                    <a:pt x="2425" y="738"/>
                    <a:pt x="2491" y="462"/>
                    <a:pt x="2267" y="396"/>
                  </a:cubicBezTo>
                  <a:cubicBezTo>
                    <a:pt x="2043" y="330"/>
                    <a:pt x="1384" y="0"/>
                    <a:pt x="1384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64"/>
            <p:cNvSpPr/>
            <p:nvPr/>
          </p:nvSpPr>
          <p:spPr>
            <a:xfrm>
              <a:off x="2616275" y="2248200"/>
              <a:ext cx="47150" cy="76450"/>
            </a:xfrm>
            <a:custGeom>
              <a:avLst/>
              <a:gdLst/>
              <a:ahLst/>
              <a:cxnLst/>
              <a:rect l="l" t="t" r="r" b="b"/>
              <a:pathLst>
                <a:path w="1886" h="3058" extrusionOk="0">
                  <a:moveTo>
                    <a:pt x="1002" y="0"/>
                  </a:moveTo>
                  <a:lnTo>
                    <a:pt x="1002" y="0"/>
                  </a:lnTo>
                  <a:cubicBezTo>
                    <a:pt x="1002" y="0"/>
                    <a:pt x="1" y="251"/>
                    <a:pt x="14" y="607"/>
                  </a:cubicBezTo>
                  <a:cubicBezTo>
                    <a:pt x="14" y="607"/>
                    <a:pt x="291" y="1094"/>
                    <a:pt x="278" y="1186"/>
                  </a:cubicBezTo>
                  <a:cubicBezTo>
                    <a:pt x="278" y="1292"/>
                    <a:pt x="185" y="1450"/>
                    <a:pt x="251" y="1503"/>
                  </a:cubicBezTo>
                  <a:cubicBezTo>
                    <a:pt x="304" y="1569"/>
                    <a:pt x="1266" y="1977"/>
                    <a:pt x="1424" y="2175"/>
                  </a:cubicBezTo>
                  <a:cubicBezTo>
                    <a:pt x="1595" y="2372"/>
                    <a:pt x="1345" y="2596"/>
                    <a:pt x="1345" y="2596"/>
                  </a:cubicBezTo>
                  <a:lnTo>
                    <a:pt x="1701" y="3058"/>
                  </a:lnTo>
                  <a:cubicBezTo>
                    <a:pt x="1701" y="3058"/>
                    <a:pt x="1885" y="2754"/>
                    <a:pt x="1872" y="2583"/>
                  </a:cubicBezTo>
                  <a:cubicBezTo>
                    <a:pt x="1859" y="2412"/>
                    <a:pt x="1753" y="1924"/>
                    <a:pt x="1661" y="1858"/>
                  </a:cubicBezTo>
                  <a:cubicBezTo>
                    <a:pt x="1556" y="1806"/>
                    <a:pt x="765" y="1305"/>
                    <a:pt x="752" y="1134"/>
                  </a:cubicBezTo>
                  <a:cubicBezTo>
                    <a:pt x="739" y="976"/>
                    <a:pt x="1002" y="0"/>
                    <a:pt x="1002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64"/>
            <p:cNvSpPr/>
            <p:nvPr/>
          </p:nvSpPr>
          <p:spPr>
            <a:xfrm>
              <a:off x="2700950" y="2231400"/>
              <a:ext cx="62275" cy="45775"/>
            </a:xfrm>
            <a:custGeom>
              <a:avLst/>
              <a:gdLst/>
              <a:ahLst/>
              <a:cxnLst/>
              <a:rect l="l" t="t" r="r" b="b"/>
              <a:pathLst>
                <a:path w="2491" h="1831" extrusionOk="0">
                  <a:moveTo>
                    <a:pt x="1384" y="0"/>
                  </a:moveTo>
                  <a:lnTo>
                    <a:pt x="0" y="409"/>
                  </a:lnTo>
                  <a:cubicBezTo>
                    <a:pt x="106" y="462"/>
                    <a:pt x="277" y="554"/>
                    <a:pt x="514" y="620"/>
                  </a:cubicBezTo>
                  <a:cubicBezTo>
                    <a:pt x="1279" y="857"/>
                    <a:pt x="1766" y="659"/>
                    <a:pt x="1845" y="844"/>
                  </a:cubicBezTo>
                  <a:cubicBezTo>
                    <a:pt x="1911" y="1028"/>
                    <a:pt x="1529" y="1318"/>
                    <a:pt x="1331" y="1371"/>
                  </a:cubicBezTo>
                  <a:cubicBezTo>
                    <a:pt x="1329" y="1372"/>
                    <a:pt x="1326" y="1373"/>
                    <a:pt x="1323" y="1373"/>
                  </a:cubicBezTo>
                  <a:cubicBezTo>
                    <a:pt x="1300" y="1373"/>
                    <a:pt x="1276" y="1324"/>
                    <a:pt x="1252" y="1265"/>
                  </a:cubicBezTo>
                  <a:cubicBezTo>
                    <a:pt x="1068" y="1358"/>
                    <a:pt x="883" y="1437"/>
                    <a:pt x="673" y="1437"/>
                  </a:cubicBezTo>
                  <a:cubicBezTo>
                    <a:pt x="686" y="1450"/>
                    <a:pt x="699" y="1463"/>
                    <a:pt x="712" y="1476"/>
                  </a:cubicBezTo>
                  <a:cubicBezTo>
                    <a:pt x="817" y="1555"/>
                    <a:pt x="1292" y="1727"/>
                    <a:pt x="1358" y="1819"/>
                  </a:cubicBezTo>
                  <a:cubicBezTo>
                    <a:pt x="1364" y="1827"/>
                    <a:pt x="1374" y="1830"/>
                    <a:pt x="1385" y="1830"/>
                  </a:cubicBezTo>
                  <a:cubicBezTo>
                    <a:pt x="1510" y="1830"/>
                    <a:pt x="1894" y="1406"/>
                    <a:pt x="1990" y="1358"/>
                  </a:cubicBezTo>
                  <a:cubicBezTo>
                    <a:pt x="2109" y="1305"/>
                    <a:pt x="2465" y="923"/>
                    <a:pt x="2438" y="831"/>
                  </a:cubicBezTo>
                  <a:cubicBezTo>
                    <a:pt x="2425" y="738"/>
                    <a:pt x="2491" y="462"/>
                    <a:pt x="2267" y="396"/>
                  </a:cubicBezTo>
                  <a:cubicBezTo>
                    <a:pt x="2043" y="330"/>
                    <a:pt x="1384" y="0"/>
                    <a:pt x="13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64"/>
            <p:cNvSpPr/>
            <p:nvPr/>
          </p:nvSpPr>
          <p:spPr>
            <a:xfrm>
              <a:off x="2616275" y="2248200"/>
              <a:ext cx="46825" cy="66900"/>
            </a:xfrm>
            <a:custGeom>
              <a:avLst/>
              <a:gdLst/>
              <a:ahLst/>
              <a:cxnLst/>
              <a:rect l="l" t="t" r="r" b="b"/>
              <a:pathLst>
                <a:path w="1873" h="2676" extrusionOk="0">
                  <a:moveTo>
                    <a:pt x="1002" y="0"/>
                  </a:moveTo>
                  <a:lnTo>
                    <a:pt x="1002" y="0"/>
                  </a:lnTo>
                  <a:cubicBezTo>
                    <a:pt x="1002" y="0"/>
                    <a:pt x="1" y="251"/>
                    <a:pt x="14" y="607"/>
                  </a:cubicBezTo>
                  <a:cubicBezTo>
                    <a:pt x="14" y="607"/>
                    <a:pt x="291" y="1094"/>
                    <a:pt x="278" y="1186"/>
                  </a:cubicBezTo>
                  <a:cubicBezTo>
                    <a:pt x="278" y="1292"/>
                    <a:pt x="185" y="1450"/>
                    <a:pt x="251" y="1503"/>
                  </a:cubicBezTo>
                  <a:cubicBezTo>
                    <a:pt x="304" y="1569"/>
                    <a:pt x="1266" y="1977"/>
                    <a:pt x="1424" y="2175"/>
                  </a:cubicBezTo>
                  <a:cubicBezTo>
                    <a:pt x="1490" y="2241"/>
                    <a:pt x="1490" y="2320"/>
                    <a:pt x="1477" y="2372"/>
                  </a:cubicBezTo>
                  <a:cubicBezTo>
                    <a:pt x="1635" y="2438"/>
                    <a:pt x="1740" y="2557"/>
                    <a:pt x="1859" y="2675"/>
                  </a:cubicBezTo>
                  <a:cubicBezTo>
                    <a:pt x="1872" y="2649"/>
                    <a:pt x="1872" y="2610"/>
                    <a:pt x="1872" y="2583"/>
                  </a:cubicBezTo>
                  <a:cubicBezTo>
                    <a:pt x="1859" y="2412"/>
                    <a:pt x="1753" y="1924"/>
                    <a:pt x="1661" y="1858"/>
                  </a:cubicBezTo>
                  <a:cubicBezTo>
                    <a:pt x="1556" y="1806"/>
                    <a:pt x="765" y="1305"/>
                    <a:pt x="752" y="1134"/>
                  </a:cubicBezTo>
                  <a:cubicBezTo>
                    <a:pt x="739" y="976"/>
                    <a:pt x="1002" y="0"/>
                    <a:pt x="10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64"/>
            <p:cNvSpPr/>
            <p:nvPr/>
          </p:nvSpPr>
          <p:spPr>
            <a:xfrm>
              <a:off x="2713150" y="2256775"/>
              <a:ext cx="19125" cy="10550"/>
            </a:xfrm>
            <a:custGeom>
              <a:avLst/>
              <a:gdLst/>
              <a:ahLst/>
              <a:cxnLst/>
              <a:rect l="l" t="t" r="r" b="b"/>
              <a:pathLst>
                <a:path w="765" h="422" extrusionOk="0">
                  <a:moveTo>
                    <a:pt x="698" y="0"/>
                  </a:moveTo>
                  <a:lnTo>
                    <a:pt x="0" y="119"/>
                  </a:lnTo>
                  <a:cubicBezTo>
                    <a:pt x="0" y="119"/>
                    <a:pt x="92" y="316"/>
                    <a:pt x="185" y="422"/>
                  </a:cubicBezTo>
                  <a:cubicBezTo>
                    <a:pt x="395" y="422"/>
                    <a:pt x="580" y="343"/>
                    <a:pt x="764" y="250"/>
                  </a:cubicBezTo>
                  <a:cubicBezTo>
                    <a:pt x="725" y="145"/>
                    <a:pt x="698" y="0"/>
                    <a:pt x="698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64"/>
            <p:cNvSpPr/>
            <p:nvPr/>
          </p:nvSpPr>
          <p:spPr>
            <a:xfrm>
              <a:off x="2649875" y="2307500"/>
              <a:ext cx="12875" cy="17150"/>
            </a:xfrm>
            <a:custGeom>
              <a:avLst/>
              <a:gdLst/>
              <a:ahLst/>
              <a:cxnLst/>
              <a:rect l="l" t="t" r="r" b="b"/>
              <a:pathLst>
                <a:path w="515" h="686" extrusionOk="0">
                  <a:moveTo>
                    <a:pt x="133" y="0"/>
                  </a:moveTo>
                  <a:cubicBezTo>
                    <a:pt x="106" y="132"/>
                    <a:pt x="1" y="224"/>
                    <a:pt x="1" y="224"/>
                  </a:cubicBezTo>
                  <a:lnTo>
                    <a:pt x="357" y="686"/>
                  </a:lnTo>
                  <a:cubicBezTo>
                    <a:pt x="357" y="686"/>
                    <a:pt x="475" y="475"/>
                    <a:pt x="515" y="303"/>
                  </a:cubicBezTo>
                  <a:cubicBezTo>
                    <a:pt x="396" y="185"/>
                    <a:pt x="291" y="66"/>
                    <a:pt x="133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64"/>
            <p:cNvSpPr/>
            <p:nvPr/>
          </p:nvSpPr>
          <p:spPr>
            <a:xfrm>
              <a:off x="2621225" y="2310450"/>
              <a:ext cx="13850" cy="17175"/>
            </a:xfrm>
            <a:custGeom>
              <a:avLst/>
              <a:gdLst/>
              <a:ahLst/>
              <a:cxnLst/>
              <a:rect l="l" t="t" r="r" b="b"/>
              <a:pathLst>
                <a:path w="554" h="687" extrusionOk="0">
                  <a:moveTo>
                    <a:pt x="119" y="1"/>
                  </a:moveTo>
                  <a:cubicBezTo>
                    <a:pt x="66" y="106"/>
                    <a:pt x="1" y="212"/>
                    <a:pt x="1" y="212"/>
                  </a:cubicBezTo>
                  <a:lnTo>
                    <a:pt x="343" y="686"/>
                  </a:lnTo>
                  <a:cubicBezTo>
                    <a:pt x="343" y="686"/>
                    <a:pt x="488" y="475"/>
                    <a:pt x="554" y="304"/>
                  </a:cubicBezTo>
                  <a:cubicBezTo>
                    <a:pt x="422" y="185"/>
                    <a:pt x="277" y="93"/>
                    <a:pt x="119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64"/>
            <p:cNvSpPr/>
            <p:nvPr/>
          </p:nvSpPr>
          <p:spPr>
            <a:xfrm>
              <a:off x="2581375" y="2153125"/>
              <a:ext cx="180875" cy="164925"/>
            </a:xfrm>
            <a:custGeom>
              <a:avLst/>
              <a:gdLst/>
              <a:ahLst/>
              <a:cxnLst/>
              <a:rect l="l" t="t" r="r" b="b"/>
              <a:pathLst>
                <a:path w="7235" h="6597" extrusionOk="0">
                  <a:moveTo>
                    <a:pt x="6261" y="0"/>
                  </a:moveTo>
                  <a:cubicBezTo>
                    <a:pt x="5842" y="0"/>
                    <a:pt x="5394" y="158"/>
                    <a:pt x="5218" y="219"/>
                  </a:cubicBezTo>
                  <a:cubicBezTo>
                    <a:pt x="4928" y="325"/>
                    <a:pt x="4309" y="1471"/>
                    <a:pt x="4125" y="1656"/>
                  </a:cubicBezTo>
                  <a:cubicBezTo>
                    <a:pt x="3934" y="1846"/>
                    <a:pt x="2410" y="2012"/>
                    <a:pt x="1827" y="2012"/>
                  </a:cubicBezTo>
                  <a:cubicBezTo>
                    <a:pt x="1806" y="2012"/>
                    <a:pt x="1785" y="2012"/>
                    <a:pt x="1766" y="2011"/>
                  </a:cubicBezTo>
                  <a:cubicBezTo>
                    <a:pt x="1754" y="2011"/>
                    <a:pt x="1742" y="2011"/>
                    <a:pt x="1730" y="2011"/>
                  </a:cubicBezTo>
                  <a:cubicBezTo>
                    <a:pt x="1206" y="2011"/>
                    <a:pt x="235" y="2290"/>
                    <a:pt x="119" y="2960"/>
                  </a:cubicBezTo>
                  <a:cubicBezTo>
                    <a:pt x="0" y="3632"/>
                    <a:pt x="751" y="4186"/>
                    <a:pt x="870" y="4331"/>
                  </a:cubicBezTo>
                  <a:cubicBezTo>
                    <a:pt x="988" y="4489"/>
                    <a:pt x="316" y="5385"/>
                    <a:pt x="330" y="5543"/>
                  </a:cubicBezTo>
                  <a:cubicBezTo>
                    <a:pt x="343" y="5688"/>
                    <a:pt x="1740" y="6083"/>
                    <a:pt x="1779" y="6123"/>
                  </a:cubicBezTo>
                  <a:cubicBezTo>
                    <a:pt x="1792" y="6136"/>
                    <a:pt x="1766" y="6215"/>
                    <a:pt x="1713" y="6294"/>
                  </a:cubicBezTo>
                  <a:cubicBezTo>
                    <a:pt x="1871" y="6386"/>
                    <a:pt x="2016" y="6478"/>
                    <a:pt x="2148" y="6597"/>
                  </a:cubicBezTo>
                  <a:cubicBezTo>
                    <a:pt x="2174" y="6531"/>
                    <a:pt x="2188" y="6465"/>
                    <a:pt x="2161" y="6426"/>
                  </a:cubicBezTo>
                  <a:cubicBezTo>
                    <a:pt x="2095" y="6307"/>
                    <a:pt x="2135" y="5951"/>
                    <a:pt x="2082" y="5806"/>
                  </a:cubicBezTo>
                  <a:cubicBezTo>
                    <a:pt x="2029" y="5661"/>
                    <a:pt x="1107" y="5385"/>
                    <a:pt x="1041" y="5332"/>
                  </a:cubicBezTo>
                  <a:cubicBezTo>
                    <a:pt x="962" y="5279"/>
                    <a:pt x="1911" y="4212"/>
                    <a:pt x="2122" y="4027"/>
                  </a:cubicBezTo>
                  <a:cubicBezTo>
                    <a:pt x="2213" y="3942"/>
                    <a:pt x="2424" y="3921"/>
                    <a:pt x="2698" y="3921"/>
                  </a:cubicBezTo>
                  <a:cubicBezTo>
                    <a:pt x="2974" y="3921"/>
                    <a:pt x="3314" y="3942"/>
                    <a:pt x="3656" y="3942"/>
                  </a:cubicBezTo>
                  <a:cubicBezTo>
                    <a:pt x="3760" y="3942"/>
                    <a:pt x="3864" y="3940"/>
                    <a:pt x="3966" y="3935"/>
                  </a:cubicBezTo>
                  <a:cubicBezTo>
                    <a:pt x="4744" y="3896"/>
                    <a:pt x="6246" y="3369"/>
                    <a:pt x="6312" y="3118"/>
                  </a:cubicBezTo>
                  <a:cubicBezTo>
                    <a:pt x="6378" y="2868"/>
                    <a:pt x="6101" y="2249"/>
                    <a:pt x="6075" y="2077"/>
                  </a:cubicBezTo>
                  <a:cubicBezTo>
                    <a:pt x="6048" y="1906"/>
                    <a:pt x="6101" y="1326"/>
                    <a:pt x="6101" y="1326"/>
                  </a:cubicBezTo>
                  <a:cubicBezTo>
                    <a:pt x="6167" y="1484"/>
                    <a:pt x="6193" y="1761"/>
                    <a:pt x="6193" y="1906"/>
                  </a:cubicBezTo>
                  <a:cubicBezTo>
                    <a:pt x="6193" y="2051"/>
                    <a:pt x="6444" y="2143"/>
                    <a:pt x="6523" y="2169"/>
                  </a:cubicBezTo>
                  <a:cubicBezTo>
                    <a:pt x="6541" y="2180"/>
                    <a:pt x="6578" y="2185"/>
                    <a:pt x="6625" y="2185"/>
                  </a:cubicBezTo>
                  <a:cubicBezTo>
                    <a:pt x="6752" y="2185"/>
                    <a:pt x="6945" y="2148"/>
                    <a:pt x="6984" y="2090"/>
                  </a:cubicBezTo>
                  <a:cubicBezTo>
                    <a:pt x="7037" y="2025"/>
                    <a:pt x="7037" y="1511"/>
                    <a:pt x="7142" y="1168"/>
                  </a:cubicBezTo>
                  <a:cubicBezTo>
                    <a:pt x="7234" y="839"/>
                    <a:pt x="7010" y="351"/>
                    <a:pt x="7010" y="351"/>
                  </a:cubicBezTo>
                  <a:cubicBezTo>
                    <a:pt x="6855" y="84"/>
                    <a:pt x="6566" y="0"/>
                    <a:pt x="6261" y="0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64"/>
            <p:cNvSpPr/>
            <p:nvPr/>
          </p:nvSpPr>
          <p:spPr>
            <a:xfrm>
              <a:off x="2716425" y="2286750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343" y="0"/>
                  </a:moveTo>
                  <a:lnTo>
                    <a:pt x="1" y="554"/>
                  </a:lnTo>
                  <a:cubicBezTo>
                    <a:pt x="1" y="554"/>
                    <a:pt x="220" y="599"/>
                    <a:pt x="385" y="599"/>
                  </a:cubicBezTo>
                  <a:cubicBezTo>
                    <a:pt x="418" y="599"/>
                    <a:pt x="449" y="598"/>
                    <a:pt x="475" y="593"/>
                  </a:cubicBezTo>
                  <a:cubicBezTo>
                    <a:pt x="475" y="422"/>
                    <a:pt x="528" y="251"/>
                    <a:pt x="567" y="79"/>
                  </a:cubicBezTo>
                  <a:cubicBezTo>
                    <a:pt x="462" y="66"/>
                    <a:pt x="343" y="0"/>
                    <a:pt x="343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64"/>
            <p:cNvSpPr/>
            <p:nvPr/>
          </p:nvSpPr>
          <p:spPr>
            <a:xfrm>
              <a:off x="2697325" y="2236000"/>
              <a:ext cx="54050" cy="65600"/>
            </a:xfrm>
            <a:custGeom>
              <a:avLst/>
              <a:gdLst/>
              <a:ahLst/>
              <a:cxnLst/>
              <a:rect l="l" t="t" r="r" b="b"/>
              <a:pathLst>
                <a:path w="2162" h="2624" extrusionOk="0">
                  <a:moveTo>
                    <a:pt x="1226" y="1"/>
                  </a:moveTo>
                  <a:lnTo>
                    <a:pt x="1" y="264"/>
                  </a:lnTo>
                  <a:cubicBezTo>
                    <a:pt x="1" y="264"/>
                    <a:pt x="1529" y="831"/>
                    <a:pt x="1555" y="936"/>
                  </a:cubicBezTo>
                  <a:cubicBezTo>
                    <a:pt x="1569" y="1042"/>
                    <a:pt x="1503" y="1991"/>
                    <a:pt x="1437" y="2083"/>
                  </a:cubicBezTo>
                  <a:cubicBezTo>
                    <a:pt x="1418" y="2102"/>
                    <a:pt x="1391" y="2114"/>
                    <a:pt x="1363" y="2114"/>
                  </a:cubicBezTo>
                  <a:cubicBezTo>
                    <a:pt x="1353" y="2114"/>
                    <a:pt x="1342" y="2113"/>
                    <a:pt x="1331" y="2109"/>
                  </a:cubicBezTo>
                  <a:cubicBezTo>
                    <a:pt x="1292" y="2281"/>
                    <a:pt x="1239" y="2452"/>
                    <a:pt x="1239" y="2623"/>
                  </a:cubicBezTo>
                  <a:cubicBezTo>
                    <a:pt x="1266" y="2623"/>
                    <a:pt x="1292" y="2610"/>
                    <a:pt x="1305" y="2610"/>
                  </a:cubicBezTo>
                  <a:cubicBezTo>
                    <a:pt x="1424" y="2544"/>
                    <a:pt x="1793" y="2267"/>
                    <a:pt x="1819" y="2162"/>
                  </a:cubicBezTo>
                  <a:cubicBezTo>
                    <a:pt x="1845" y="2070"/>
                    <a:pt x="2162" y="923"/>
                    <a:pt x="2135" y="857"/>
                  </a:cubicBezTo>
                  <a:cubicBezTo>
                    <a:pt x="2109" y="778"/>
                    <a:pt x="1226" y="1"/>
                    <a:pt x="1226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64"/>
            <p:cNvSpPr/>
            <p:nvPr/>
          </p:nvSpPr>
          <p:spPr>
            <a:xfrm>
              <a:off x="2748050" y="2201250"/>
              <a:ext cx="4975" cy="4375"/>
            </a:xfrm>
            <a:custGeom>
              <a:avLst/>
              <a:gdLst/>
              <a:ahLst/>
              <a:cxnLst/>
              <a:rect l="l" t="t" r="r" b="b"/>
              <a:pathLst>
                <a:path w="199" h="175" extrusionOk="0">
                  <a:moveTo>
                    <a:pt x="127" y="0"/>
                  </a:moveTo>
                  <a:cubicBezTo>
                    <a:pt x="71" y="0"/>
                    <a:pt x="1" y="20"/>
                    <a:pt x="1" y="20"/>
                  </a:cubicBezTo>
                  <a:cubicBezTo>
                    <a:pt x="1" y="20"/>
                    <a:pt x="40" y="126"/>
                    <a:pt x="93" y="165"/>
                  </a:cubicBezTo>
                  <a:cubicBezTo>
                    <a:pt x="101" y="171"/>
                    <a:pt x="109" y="174"/>
                    <a:pt x="117" y="174"/>
                  </a:cubicBezTo>
                  <a:cubicBezTo>
                    <a:pt x="160" y="174"/>
                    <a:pt x="198" y="90"/>
                    <a:pt x="198" y="34"/>
                  </a:cubicBezTo>
                  <a:cubicBezTo>
                    <a:pt x="193" y="8"/>
                    <a:pt x="163" y="0"/>
                    <a:pt x="127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64"/>
            <p:cNvSpPr/>
            <p:nvPr/>
          </p:nvSpPr>
          <p:spPr>
            <a:xfrm>
              <a:off x="2748050" y="2173750"/>
              <a:ext cx="7275" cy="9250"/>
            </a:xfrm>
            <a:custGeom>
              <a:avLst/>
              <a:gdLst/>
              <a:ahLst/>
              <a:cxnLst/>
              <a:rect l="l" t="t" r="r" b="b"/>
              <a:pathLst>
                <a:path w="291" h="370" extrusionOk="0">
                  <a:moveTo>
                    <a:pt x="67" y="0"/>
                  </a:moveTo>
                  <a:cubicBezTo>
                    <a:pt x="67" y="0"/>
                    <a:pt x="1" y="132"/>
                    <a:pt x="54" y="251"/>
                  </a:cubicBezTo>
                  <a:cubicBezTo>
                    <a:pt x="80" y="290"/>
                    <a:pt x="133" y="330"/>
                    <a:pt x="146" y="330"/>
                  </a:cubicBezTo>
                  <a:cubicBezTo>
                    <a:pt x="172" y="356"/>
                    <a:pt x="212" y="369"/>
                    <a:pt x="225" y="369"/>
                  </a:cubicBezTo>
                  <a:cubicBezTo>
                    <a:pt x="238" y="356"/>
                    <a:pt x="291" y="251"/>
                    <a:pt x="238" y="132"/>
                  </a:cubicBezTo>
                  <a:cubicBezTo>
                    <a:pt x="185" y="27"/>
                    <a:pt x="93" y="0"/>
                    <a:pt x="67" y="0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64"/>
            <p:cNvSpPr/>
            <p:nvPr/>
          </p:nvSpPr>
          <p:spPr>
            <a:xfrm>
              <a:off x="2670975" y="2133200"/>
              <a:ext cx="107075" cy="84375"/>
            </a:xfrm>
            <a:custGeom>
              <a:avLst/>
              <a:gdLst/>
              <a:ahLst/>
              <a:cxnLst/>
              <a:rect l="l" t="t" r="r" b="b"/>
              <a:pathLst>
                <a:path w="4283" h="3375" extrusionOk="0">
                  <a:moveTo>
                    <a:pt x="2323" y="0"/>
                  </a:moveTo>
                  <a:cubicBezTo>
                    <a:pt x="2170" y="0"/>
                    <a:pt x="2036" y="32"/>
                    <a:pt x="1937" y="54"/>
                  </a:cubicBezTo>
                  <a:cubicBezTo>
                    <a:pt x="1766" y="94"/>
                    <a:pt x="1437" y="173"/>
                    <a:pt x="1213" y="436"/>
                  </a:cubicBezTo>
                  <a:cubicBezTo>
                    <a:pt x="1028" y="660"/>
                    <a:pt x="1107" y="779"/>
                    <a:pt x="910" y="977"/>
                  </a:cubicBezTo>
                  <a:cubicBezTo>
                    <a:pt x="672" y="1214"/>
                    <a:pt x="475" y="1122"/>
                    <a:pt x="369" y="1306"/>
                  </a:cubicBezTo>
                  <a:cubicBezTo>
                    <a:pt x="264" y="1517"/>
                    <a:pt x="488" y="1662"/>
                    <a:pt x="369" y="1965"/>
                  </a:cubicBezTo>
                  <a:cubicBezTo>
                    <a:pt x="317" y="2110"/>
                    <a:pt x="238" y="2163"/>
                    <a:pt x="224" y="2321"/>
                  </a:cubicBezTo>
                  <a:cubicBezTo>
                    <a:pt x="224" y="2453"/>
                    <a:pt x="303" y="2518"/>
                    <a:pt x="224" y="2571"/>
                  </a:cubicBezTo>
                  <a:cubicBezTo>
                    <a:pt x="172" y="2624"/>
                    <a:pt x="40" y="2716"/>
                    <a:pt x="27" y="2822"/>
                  </a:cubicBezTo>
                  <a:cubicBezTo>
                    <a:pt x="0" y="2927"/>
                    <a:pt x="119" y="3019"/>
                    <a:pt x="224" y="3098"/>
                  </a:cubicBezTo>
                  <a:cubicBezTo>
                    <a:pt x="317" y="3190"/>
                    <a:pt x="303" y="3375"/>
                    <a:pt x="303" y="3375"/>
                  </a:cubicBezTo>
                  <a:cubicBezTo>
                    <a:pt x="382" y="3296"/>
                    <a:pt x="290" y="3151"/>
                    <a:pt x="251" y="3019"/>
                  </a:cubicBezTo>
                  <a:cubicBezTo>
                    <a:pt x="211" y="2901"/>
                    <a:pt x="330" y="2795"/>
                    <a:pt x="369" y="2690"/>
                  </a:cubicBezTo>
                  <a:cubicBezTo>
                    <a:pt x="389" y="2645"/>
                    <a:pt x="407" y="2629"/>
                    <a:pt x="424" y="2629"/>
                  </a:cubicBezTo>
                  <a:cubicBezTo>
                    <a:pt x="452" y="2629"/>
                    <a:pt x="476" y="2675"/>
                    <a:pt x="501" y="2716"/>
                  </a:cubicBezTo>
                  <a:cubicBezTo>
                    <a:pt x="541" y="2782"/>
                    <a:pt x="699" y="2848"/>
                    <a:pt x="765" y="2901"/>
                  </a:cubicBezTo>
                  <a:cubicBezTo>
                    <a:pt x="831" y="2940"/>
                    <a:pt x="765" y="3256"/>
                    <a:pt x="765" y="3256"/>
                  </a:cubicBezTo>
                  <a:cubicBezTo>
                    <a:pt x="844" y="3243"/>
                    <a:pt x="1028" y="3006"/>
                    <a:pt x="1028" y="2874"/>
                  </a:cubicBezTo>
                  <a:cubicBezTo>
                    <a:pt x="1028" y="2742"/>
                    <a:pt x="804" y="2650"/>
                    <a:pt x="778" y="2558"/>
                  </a:cubicBezTo>
                  <a:cubicBezTo>
                    <a:pt x="743" y="2477"/>
                    <a:pt x="881" y="2254"/>
                    <a:pt x="924" y="2254"/>
                  </a:cubicBezTo>
                  <a:cubicBezTo>
                    <a:pt x="930" y="2254"/>
                    <a:pt x="934" y="2258"/>
                    <a:pt x="936" y="2268"/>
                  </a:cubicBezTo>
                  <a:cubicBezTo>
                    <a:pt x="962" y="2347"/>
                    <a:pt x="1147" y="2505"/>
                    <a:pt x="1239" y="2558"/>
                  </a:cubicBezTo>
                  <a:cubicBezTo>
                    <a:pt x="1331" y="2597"/>
                    <a:pt x="1186" y="2980"/>
                    <a:pt x="1186" y="2980"/>
                  </a:cubicBezTo>
                  <a:cubicBezTo>
                    <a:pt x="1186" y="2980"/>
                    <a:pt x="1423" y="2835"/>
                    <a:pt x="1463" y="2584"/>
                  </a:cubicBezTo>
                  <a:cubicBezTo>
                    <a:pt x="1503" y="2334"/>
                    <a:pt x="1120" y="2189"/>
                    <a:pt x="1081" y="2005"/>
                  </a:cubicBezTo>
                  <a:cubicBezTo>
                    <a:pt x="1028" y="1833"/>
                    <a:pt x="1292" y="1781"/>
                    <a:pt x="1331" y="1596"/>
                  </a:cubicBezTo>
                  <a:cubicBezTo>
                    <a:pt x="1371" y="1412"/>
                    <a:pt x="1331" y="1504"/>
                    <a:pt x="1568" y="1425"/>
                  </a:cubicBezTo>
                  <a:cubicBezTo>
                    <a:pt x="1792" y="1346"/>
                    <a:pt x="2056" y="1029"/>
                    <a:pt x="2056" y="1029"/>
                  </a:cubicBezTo>
                  <a:cubicBezTo>
                    <a:pt x="2120" y="1051"/>
                    <a:pt x="2183" y="1060"/>
                    <a:pt x="2244" y="1060"/>
                  </a:cubicBezTo>
                  <a:cubicBezTo>
                    <a:pt x="2410" y="1060"/>
                    <a:pt x="2563" y="995"/>
                    <a:pt x="2689" y="937"/>
                  </a:cubicBezTo>
                  <a:cubicBezTo>
                    <a:pt x="2725" y="921"/>
                    <a:pt x="2754" y="914"/>
                    <a:pt x="2778" y="914"/>
                  </a:cubicBezTo>
                  <a:cubicBezTo>
                    <a:pt x="2871" y="914"/>
                    <a:pt x="2901" y="1009"/>
                    <a:pt x="3005" y="1029"/>
                  </a:cubicBezTo>
                  <a:cubicBezTo>
                    <a:pt x="3032" y="1032"/>
                    <a:pt x="3055" y="1032"/>
                    <a:pt x="3076" y="1032"/>
                  </a:cubicBezTo>
                  <a:cubicBezTo>
                    <a:pt x="3099" y="1032"/>
                    <a:pt x="3119" y="1032"/>
                    <a:pt x="3139" y="1032"/>
                  </a:cubicBezTo>
                  <a:cubicBezTo>
                    <a:pt x="3198" y="1032"/>
                    <a:pt x="3250" y="1039"/>
                    <a:pt x="3347" y="1095"/>
                  </a:cubicBezTo>
                  <a:cubicBezTo>
                    <a:pt x="3492" y="1174"/>
                    <a:pt x="3519" y="1675"/>
                    <a:pt x="3532" y="1715"/>
                  </a:cubicBezTo>
                  <a:cubicBezTo>
                    <a:pt x="3542" y="1730"/>
                    <a:pt x="3563" y="1736"/>
                    <a:pt x="3590" y="1736"/>
                  </a:cubicBezTo>
                  <a:cubicBezTo>
                    <a:pt x="3633" y="1736"/>
                    <a:pt x="3692" y="1723"/>
                    <a:pt x="3756" y="1715"/>
                  </a:cubicBezTo>
                  <a:cubicBezTo>
                    <a:pt x="3765" y="1715"/>
                    <a:pt x="3768" y="1709"/>
                    <a:pt x="3772" y="1709"/>
                  </a:cubicBezTo>
                  <a:cubicBezTo>
                    <a:pt x="3775" y="1709"/>
                    <a:pt x="3778" y="1710"/>
                    <a:pt x="3782" y="1715"/>
                  </a:cubicBezTo>
                  <a:cubicBezTo>
                    <a:pt x="3848" y="1728"/>
                    <a:pt x="3861" y="1860"/>
                    <a:pt x="3861" y="1886"/>
                  </a:cubicBezTo>
                  <a:cubicBezTo>
                    <a:pt x="3874" y="2044"/>
                    <a:pt x="3795" y="2136"/>
                    <a:pt x="3822" y="2149"/>
                  </a:cubicBezTo>
                  <a:cubicBezTo>
                    <a:pt x="3823" y="2151"/>
                    <a:pt x="3826" y="2151"/>
                    <a:pt x="3829" y="2151"/>
                  </a:cubicBezTo>
                  <a:cubicBezTo>
                    <a:pt x="3893" y="2151"/>
                    <a:pt x="4241" y="1875"/>
                    <a:pt x="4191" y="1636"/>
                  </a:cubicBezTo>
                  <a:cubicBezTo>
                    <a:pt x="4178" y="1583"/>
                    <a:pt x="4151" y="1583"/>
                    <a:pt x="4138" y="1517"/>
                  </a:cubicBezTo>
                  <a:cubicBezTo>
                    <a:pt x="4098" y="1346"/>
                    <a:pt x="4257" y="1267"/>
                    <a:pt x="4270" y="1056"/>
                  </a:cubicBezTo>
                  <a:cubicBezTo>
                    <a:pt x="4283" y="898"/>
                    <a:pt x="4204" y="766"/>
                    <a:pt x="4191" y="740"/>
                  </a:cubicBezTo>
                  <a:cubicBezTo>
                    <a:pt x="4059" y="542"/>
                    <a:pt x="3795" y="542"/>
                    <a:pt x="3769" y="529"/>
                  </a:cubicBezTo>
                  <a:cubicBezTo>
                    <a:pt x="3757" y="525"/>
                    <a:pt x="3743" y="524"/>
                    <a:pt x="3729" y="524"/>
                  </a:cubicBezTo>
                  <a:cubicBezTo>
                    <a:pt x="3581" y="524"/>
                    <a:pt x="3361" y="700"/>
                    <a:pt x="3361" y="700"/>
                  </a:cubicBezTo>
                  <a:cubicBezTo>
                    <a:pt x="3308" y="595"/>
                    <a:pt x="3110" y="226"/>
                    <a:pt x="2689" y="67"/>
                  </a:cubicBezTo>
                  <a:cubicBezTo>
                    <a:pt x="2560" y="17"/>
                    <a:pt x="2436" y="0"/>
                    <a:pt x="2323" y="0"/>
                  </a:cubicBezTo>
                  <a:close/>
                </a:path>
              </a:pathLst>
            </a:custGeom>
            <a:solidFill>
              <a:srgbClr val="00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64"/>
            <p:cNvSpPr/>
            <p:nvPr/>
          </p:nvSpPr>
          <p:spPr>
            <a:xfrm>
              <a:off x="2740800" y="2194825"/>
              <a:ext cx="2000" cy="11900"/>
            </a:xfrm>
            <a:custGeom>
              <a:avLst/>
              <a:gdLst/>
              <a:ahLst/>
              <a:cxnLst/>
              <a:rect l="l" t="t" r="r" b="b"/>
              <a:pathLst>
                <a:path w="80" h="476" extrusionOk="0">
                  <a:moveTo>
                    <a:pt x="40" y="1"/>
                  </a:moveTo>
                  <a:cubicBezTo>
                    <a:pt x="1" y="1"/>
                    <a:pt x="1" y="436"/>
                    <a:pt x="1" y="436"/>
                  </a:cubicBezTo>
                  <a:lnTo>
                    <a:pt x="80" y="475"/>
                  </a:lnTo>
                  <a:cubicBezTo>
                    <a:pt x="80" y="475"/>
                    <a:pt x="80" y="14"/>
                    <a:pt x="40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64"/>
            <p:cNvSpPr/>
            <p:nvPr/>
          </p:nvSpPr>
          <p:spPr>
            <a:xfrm>
              <a:off x="2746750" y="2146025"/>
              <a:ext cx="12150" cy="17825"/>
            </a:xfrm>
            <a:custGeom>
              <a:avLst/>
              <a:gdLst/>
              <a:ahLst/>
              <a:cxnLst/>
              <a:rect l="l" t="t" r="r" b="b"/>
              <a:pathLst>
                <a:path w="486" h="713" extrusionOk="0">
                  <a:moveTo>
                    <a:pt x="324" y="1"/>
                  </a:moveTo>
                  <a:cubicBezTo>
                    <a:pt x="321" y="1"/>
                    <a:pt x="319" y="1"/>
                    <a:pt x="316" y="3"/>
                  </a:cubicBezTo>
                  <a:cubicBezTo>
                    <a:pt x="250" y="55"/>
                    <a:pt x="13" y="582"/>
                    <a:pt x="0" y="635"/>
                  </a:cubicBezTo>
                  <a:cubicBezTo>
                    <a:pt x="0" y="635"/>
                    <a:pt x="177" y="713"/>
                    <a:pt x="303" y="713"/>
                  </a:cubicBezTo>
                  <a:cubicBezTo>
                    <a:pt x="349" y="713"/>
                    <a:pt x="388" y="703"/>
                    <a:pt x="409" y="675"/>
                  </a:cubicBezTo>
                  <a:cubicBezTo>
                    <a:pt x="485" y="572"/>
                    <a:pt x="401" y="1"/>
                    <a:pt x="324" y="1"/>
                  </a:cubicBezTo>
                  <a:close/>
                </a:path>
              </a:pathLst>
            </a:custGeom>
            <a:solidFill>
              <a:srgbClr val="FE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64"/>
            <p:cNvSpPr/>
            <p:nvPr/>
          </p:nvSpPr>
          <p:spPr>
            <a:xfrm>
              <a:off x="2751025" y="2151675"/>
              <a:ext cx="3975" cy="10575"/>
            </a:xfrm>
            <a:custGeom>
              <a:avLst/>
              <a:gdLst/>
              <a:ahLst/>
              <a:cxnLst/>
              <a:rect l="l" t="t" r="r" b="b"/>
              <a:pathLst>
                <a:path w="159" h="423" extrusionOk="0">
                  <a:moveTo>
                    <a:pt x="119" y="1"/>
                  </a:moveTo>
                  <a:cubicBezTo>
                    <a:pt x="106" y="1"/>
                    <a:pt x="79" y="53"/>
                    <a:pt x="0" y="383"/>
                  </a:cubicBezTo>
                  <a:lnTo>
                    <a:pt x="145" y="422"/>
                  </a:lnTo>
                  <a:cubicBezTo>
                    <a:pt x="159" y="66"/>
                    <a:pt x="145" y="14"/>
                    <a:pt x="119" y="1"/>
                  </a:cubicBezTo>
                  <a:close/>
                </a:path>
              </a:pathLst>
            </a:custGeom>
            <a:solidFill>
              <a:srgbClr val="24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3" name="Google Shape;5613;p64"/>
          <p:cNvSpPr/>
          <p:nvPr/>
        </p:nvSpPr>
        <p:spPr>
          <a:xfrm>
            <a:off x="4686055" y="904964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4" name="Google Shape;5614;p64"/>
          <p:cNvSpPr/>
          <p:nvPr/>
        </p:nvSpPr>
        <p:spPr>
          <a:xfrm>
            <a:off x="999805" y="820251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5" name="Google Shape;5615;p64"/>
          <p:cNvSpPr/>
          <p:nvPr/>
        </p:nvSpPr>
        <p:spPr>
          <a:xfrm>
            <a:off x="373855" y="1561614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94634D-C9E7-8247-27E4-3BAC6C73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424" y="1360342"/>
            <a:ext cx="5379000" cy="531900"/>
          </a:xfrm>
        </p:spPr>
        <p:txBody>
          <a:bodyPr/>
          <a:lstStyle/>
          <a:p>
            <a:r>
              <a:rPr lang="en-US" dirty="0"/>
              <a:t>Your Challenge: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p42"/>
          <p:cNvSpPr txBox="1">
            <a:spLocks noGrp="1"/>
          </p:cNvSpPr>
          <p:nvPr>
            <p:ph type="title"/>
          </p:nvPr>
        </p:nvSpPr>
        <p:spPr>
          <a:xfrm>
            <a:off x="480868" y="750573"/>
            <a:ext cx="72195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Materials</a:t>
            </a:r>
            <a:endParaRPr dirty="0"/>
          </a:p>
        </p:txBody>
      </p:sp>
      <p:sp>
        <p:nvSpPr>
          <p:cNvPr id="3762" name="Google Shape;3762;p42"/>
          <p:cNvSpPr txBox="1">
            <a:spLocks noGrp="1"/>
          </p:cNvSpPr>
          <p:nvPr>
            <p:ph type="subTitle" idx="1"/>
          </p:nvPr>
        </p:nvSpPr>
        <p:spPr>
          <a:xfrm>
            <a:off x="699271" y="1117499"/>
            <a:ext cx="4398462" cy="29085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dirty="0"/>
            </a:br>
            <a:endParaRPr lang="en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</a:pPr>
            <a:r>
              <a:rPr lang="en-US" sz="2800" dirty="0"/>
              <a:t>5 rubber bands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</a:pPr>
            <a:r>
              <a:rPr lang="en-US" sz="2800" dirty="0"/>
              <a:t>Tape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</a:pPr>
            <a:r>
              <a:rPr lang="en-US" sz="2800" dirty="0"/>
              <a:t>Plastic cup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</a:pPr>
            <a:r>
              <a:rPr lang="en-US" sz="2800" dirty="0"/>
              <a:t>5 popsicle sticks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</a:pPr>
            <a:r>
              <a:rPr lang="en-US" sz="2800" dirty="0"/>
              <a:t>2 pieces of paper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</a:pPr>
            <a:r>
              <a:rPr lang="en-US" sz="2800" dirty="0"/>
              <a:t>6ft insulation tubing</a:t>
            </a:r>
          </a:p>
        </p:txBody>
      </p:sp>
      <p:sp>
        <p:nvSpPr>
          <p:cNvPr id="3763" name="Google Shape;3763;p42"/>
          <p:cNvSpPr/>
          <p:nvPr/>
        </p:nvSpPr>
        <p:spPr>
          <a:xfrm>
            <a:off x="5666605" y="3528576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42"/>
          <p:cNvSpPr/>
          <p:nvPr/>
        </p:nvSpPr>
        <p:spPr>
          <a:xfrm>
            <a:off x="6029055" y="1541939"/>
            <a:ext cx="678735" cy="321187"/>
          </a:xfrm>
          <a:custGeom>
            <a:avLst/>
            <a:gdLst/>
            <a:ahLst/>
            <a:cxnLst/>
            <a:rect l="l" t="t" r="r" b="b"/>
            <a:pathLst>
              <a:path w="16762" h="7932" extrusionOk="0">
                <a:moveTo>
                  <a:pt x="6168" y="1"/>
                </a:moveTo>
                <a:cubicBezTo>
                  <a:pt x="5051" y="1"/>
                  <a:pt x="3940" y="1290"/>
                  <a:pt x="3690" y="2826"/>
                </a:cubicBezTo>
                <a:cubicBezTo>
                  <a:pt x="3426" y="4408"/>
                  <a:pt x="4151" y="5699"/>
                  <a:pt x="4270" y="5910"/>
                </a:cubicBezTo>
                <a:cubicBezTo>
                  <a:pt x="4108" y="5802"/>
                  <a:pt x="3101" y="5155"/>
                  <a:pt x="2093" y="5155"/>
                </a:cubicBezTo>
                <a:cubicBezTo>
                  <a:pt x="1622" y="5155"/>
                  <a:pt x="1150" y="5296"/>
                  <a:pt x="765" y="5699"/>
                </a:cubicBezTo>
                <a:cubicBezTo>
                  <a:pt x="488" y="6002"/>
                  <a:pt x="0" y="6687"/>
                  <a:pt x="145" y="7254"/>
                </a:cubicBezTo>
                <a:cubicBezTo>
                  <a:pt x="258" y="7645"/>
                  <a:pt x="685" y="7932"/>
                  <a:pt x="1250" y="7932"/>
                </a:cubicBezTo>
                <a:cubicBezTo>
                  <a:pt x="1408" y="7932"/>
                  <a:pt x="1577" y="7909"/>
                  <a:pt x="1753" y="7860"/>
                </a:cubicBezTo>
                <a:lnTo>
                  <a:pt x="16063" y="7860"/>
                </a:lnTo>
                <a:cubicBezTo>
                  <a:pt x="16538" y="7557"/>
                  <a:pt x="16762" y="7320"/>
                  <a:pt x="16749" y="7148"/>
                </a:cubicBezTo>
                <a:cubicBezTo>
                  <a:pt x="16710" y="6896"/>
                  <a:pt x="16177" y="6772"/>
                  <a:pt x="15144" y="6772"/>
                </a:cubicBezTo>
                <a:cubicBezTo>
                  <a:pt x="14776" y="6772"/>
                  <a:pt x="14345" y="6788"/>
                  <a:pt x="13850" y="6819"/>
                </a:cubicBezTo>
                <a:cubicBezTo>
                  <a:pt x="14601" y="6687"/>
                  <a:pt x="15181" y="6028"/>
                  <a:pt x="15286" y="5251"/>
                </a:cubicBezTo>
                <a:cubicBezTo>
                  <a:pt x="15365" y="4724"/>
                  <a:pt x="15246" y="4065"/>
                  <a:pt x="14904" y="3643"/>
                </a:cubicBezTo>
                <a:cubicBezTo>
                  <a:pt x="14599" y="3270"/>
                  <a:pt x="14228" y="3212"/>
                  <a:pt x="13956" y="3212"/>
                </a:cubicBezTo>
                <a:cubicBezTo>
                  <a:pt x="13863" y="3212"/>
                  <a:pt x="13781" y="3218"/>
                  <a:pt x="13718" y="3222"/>
                </a:cubicBezTo>
                <a:cubicBezTo>
                  <a:pt x="12558" y="3301"/>
                  <a:pt x="11833" y="4882"/>
                  <a:pt x="11833" y="4882"/>
                </a:cubicBezTo>
                <a:cubicBezTo>
                  <a:pt x="11833" y="4882"/>
                  <a:pt x="11926" y="2932"/>
                  <a:pt x="11254" y="1983"/>
                </a:cubicBezTo>
                <a:cubicBezTo>
                  <a:pt x="10779" y="1285"/>
                  <a:pt x="10015" y="1285"/>
                  <a:pt x="9989" y="1285"/>
                </a:cubicBezTo>
                <a:cubicBezTo>
                  <a:pt x="9303" y="1285"/>
                  <a:pt x="8605" y="1983"/>
                  <a:pt x="8052" y="3156"/>
                </a:cubicBezTo>
                <a:cubicBezTo>
                  <a:pt x="8131" y="2550"/>
                  <a:pt x="8117" y="1957"/>
                  <a:pt x="7946" y="1443"/>
                </a:cubicBezTo>
                <a:cubicBezTo>
                  <a:pt x="7564" y="336"/>
                  <a:pt x="6576" y="59"/>
                  <a:pt x="6523" y="46"/>
                </a:cubicBezTo>
                <a:cubicBezTo>
                  <a:pt x="6405" y="16"/>
                  <a:pt x="6286" y="1"/>
                  <a:pt x="61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5" name="Google Shape;3765;p42"/>
          <p:cNvGrpSpPr/>
          <p:nvPr/>
        </p:nvGrpSpPr>
        <p:grpSpPr>
          <a:xfrm>
            <a:off x="7058474" y="2296230"/>
            <a:ext cx="1263468" cy="1730289"/>
            <a:chOff x="-2401217" y="2338867"/>
            <a:chExt cx="880956" cy="1206449"/>
          </a:xfrm>
        </p:grpSpPr>
        <p:sp>
          <p:nvSpPr>
            <p:cNvPr id="3766" name="Google Shape;3766;p42"/>
            <p:cNvSpPr/>
            <p:nvPr/>
          </p:nvSpPr>
          <p:spPr>
            <a:xfrm>
              <a:off x="-2101896" y="3231795"/>
              <a:ext cx="43584" cy="178297"/>
            </a:xfrm>
            <a:custGeom>
              <a:avLst/>
              <a:gdLst/>
              <a:ahLst/>
              <a:cxnLst/>
              <a:rect l="l" t="t" r="r" b="b"/>
              <a:pathLst>
                <a:path w="1015" h="4152" extrusionOk="0">
                  <a:moveTo>
                    <a:pt x="211" y="0"/>
                  </a:moveTo>
                  <a:lnTo>
                    <a:pt x="0" y="40"/>
                  </a:lnTo>
                  <a:lnTo>
                    <a:pt x="817" y="4151"/>
                  </a:lnTo>
                  <a:lnTo>
                    <a:pt x="1015" y="41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2"/>
            <p:cNvSpPr/>
            <p:nvPr/>
          </p:nvSpPr>
          <p:spPr>
            <a:xfrm>
              <a:off x="-1853543" y="3231795"/>
              <a:ext cx="43627" cy="178297"/>
            </a:xfrm>
            <a:custGeom>
              <a:avLst/>
              <a:gdLst/>
              <a:ahLst/>
              <a:cxnLst/>
              <a:rect l="l" t="t" r="r" b="b"/>
              <a:pathLst>
                <a:path w="1016" h="4152" extrusionOk="0">
                  <a:moveTo>
                    <a:pt x="818" y="0"/>
                  </a:moveTo>
                  <a:lnTo>
                    <a:pt x="1" y="4112"/>
                  </a:lnTo>
                  <a:lnTo>
                    <a:pt x="199" y="4151"/>
                  </a:lnTo>
                  <a:lnTo>
                    <a:pt x="1016" y="40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2"/>
            <p:cNvSpPr/>
            <p:nvPr/>
          </p:nvSpPr>
          <p:spPr>
            <a:xfrm>
              <a:off x="-2386532" y="2338867"/>
              <a:ext cx="866272" cy="899774"/>
            </a:xfrm>
            <a:custGeom>
              <a:avLst/>
              <a:gdLst/>
              <a:ahLst/>
              <a:cxnLst/>
              <a:rect l="l" t="t" r="r" b="b"/>
              <a:pathLst>
                <a:path w="20174" h="20953" extrusionOk="0">
                  <a:moveTo>
                    <a:pt x="10054" y="0"/>
                  </a:moveTo>
                  <a:cubicBezTo>
                    <a:pt x="10024" y="0"/>
                    <a:pt x="9993" y="0"/>
                    <a:pt x="9963" y="1"/>
                  </a:cubicBezTo>
                  <a:cubicBezTo>
                    <a:pt x="5035" y="67"/>
                    <a:pt x="1" y="4323"/>
                    <a:pt x="212" y="9699"/>
                  </a:cubicBezTo>
                  <a:cubicBezTo>
                    <a:pt x="291" y="12018"/>
                    <a:pt x="1332" y="14035"/>
                    <a:pt x="2873" y="15550"/>
                  </a:cubicBezTo>
                  <a:lnTo>
                    <a:pt x="6497" y="20953"/>
                  </a:lnTo>
                  <a:lnTo>
                    <a:pt x="13639" y="20953"/>
                  </a:lnTo>
                  <a:lnTo>
                    <a:pt x="14325" y="19938"/>
                  </a:lnTo>
                  <a:lnTo>
                    <a:pt x="17276" y="15576"/>
                  </a:lnTo>
                  <a:cubicBezTo>
                    <a:pt x="18831" y="14048"/>
                    <a:pt x="19885" y="12018"/>
                    <a:pt x="19964" y="9699"/>
                  </a:cubicBezTo>
                  <a:cubicBezTo>
                    <a:pt x="20174" y="4316"/>
                    <a:pt x="15072" y="0"/>
                    <a:pt x="10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2"/>
            <p:cNvSpPr/>
            <p:nvPr/>
          </p:nvSpPr>
          <p:spPr>
            <a:xfrm>
              <a:off x="-2078152" y="3401544"/>
              <a:ext cx="241666" cy="143771"/>
            </a:xfrm>
            <a:custGeom>
              <a:avLst/>
              <a:gdLst/>
              <a:ahLst/>
              <a:cxnLst/>
              <a:rect l="l" t="t" r="r" b="b"/>
              <a:pathLst>
                <a:path w="5628" h="3348" extrusionOk="0">
                  <a:moveTo>
                    <a:pt x="0" y="1"/>
                  </a:moveTo>
                  <a:lnTo>
                    <a:pt x="0" y="3110"/>
                  </a:lnTo>
                  <a:cubicBezTo>
                    <a:pt x="791" y="3242"/>
                    <a:pt x="1740" y="3348"/>
                    <a:pt x="2794" y="3348"/>
                  </a:cubicBezTo>
                  <a:cubicBezTo>
                    <a:pt x="3875" y="3348"/>
                    <a:pt x="4823" y="3242"/>
                    <a:pt x="5627" y="3110"/>
                  </a:cubicBezTo>
                  <a:lnTo>
                    <a:pt x="56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2"/>
            <p:cNvSpPr/>
            <p:nvPr/>
          </p:nvSpPr>
          <p:spPr>
            <a:xfrm>
              <a:off x="-2401217" y="2338867"/>
              <a:ext cx="442497" cy="899774"/>
            </a:xfrm>
            <a:custGeom>
              <a:avLst/>
              <a:gdLst/>
              <a:ahLst/>
              <a:cxnLst/>
              <a:rect l="l" t="t" r="r" b="b"/>
              <a:pathLst>
                <a:path w="10305" h="20953" extrusionOk="0">
                  <a:moveTo>
                    <a:pt x="10305" y="1"/>
                  </a:moveTo>
                  <a:cubicBezTo>
                    <a:pt x="5377" y="67"/>
                    <a:pt x="343" y="4323"/>
                    <a:pt x="554" y="9699"/>
                  </a:cubicBezTo>
                  <a:cubicBezTo>
                    <a:pt x="633" y="12018"/>
                    <a:pt x="1674" y="14035"/>
                    <a:pt x="3215" y="15550"/>
                  </a:cubicBezTo>
                  <a:lnTo>
                    <a:pt x="6839" y="20953"/>
                  </a:lnTo>
                  <a:cubicBezTo>
                    <a:pt x="0" y="6431"/>
                    <a:pt x="10305" y="1"/>
                    <a:pt x="10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2"/>
            <p:cNvSpPr/>
            <p:nvPr/>
          </p:nvSpPr>
          <p:spPr>
            <a:xfrm>
              <a:off x="-1958784" y="2338867"/>
              <a:ext cx="438503" cy="856188"/>
            </a:xfrm>
            <a:custGeom>
              <a:avLst/>
              <a:gdLst/>
              <a:ahLst/>
              <a:cxnLst/>
              <a:rect l="l" t="t" r="r" b="b"/>
              <a:pathLst>
                <a:path w="10212" h="19938" extrusionOk="0">
                  <a:moveTo>
                    <a:pt x="92" y="0"/>
                  </a:moveTo>
                  <a:cubicBezTo>
                    <a:pt x="62" y="0"/>
                    <a:pt x="31" y="0"/>
                    <a:pt x="1" y="1"/>
                  </a:cubicBezTo>
                  <a:cubicBezTo>
                    <a:pt x="1384" y="963"/>
                    <a:pt x="3572" y="2768"/>
                    <a:pt x="4995" y="5759"/>
                  </a:cubicBezTo>
                  <a:cubicBezTo>
                    <a:pt x="7789" y="11623"/>
                    <a:pt x="5522" y="17566"/>
                    <a:pt x="4363" y="19938"/>
                  </a:cubicBezTo>
                  <a:lnTo>
                    <a:pt x="4363" y="19938"/>
                  </a:lnTo>
                  <a:lnTo>
                    <a:pt x="7314" y="15576"/>
                  </a:lnTo>
                  <a:cubicBezTo>
                    <a:pt x="8869" y="14048"/>
                    <a:pt x="9923" y="12018"/>
                    <a:pt x="10002" y="9699"/>
                  </a:cubicBezTo>
                  <a:cubicBezTo>
                    <a:pt x="10212" y="4316"/>
                    <a:pt x="5110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2"/>
            <p:cNvSpPr/>
            <p:nvPr/>
          </p:nvSpPr>
          <p:spPr>
            <a:xfrm>
              <a:off x="-2117740" y="2338867"/>
              <a:ext cx="333858" cy="899774"/>
            </a:xfrm>
            <a:custGeom>
              <a:avLst/>
              <a:gdLst/>
              <a:ahLst/>
              <a:cxnLst/>
              <a:rect l="l" t="t" r="r" b="b"/>
              <a:pathLst>
                <a:path w="7775" h="20953" extrusionOk="0">
                  <a:moveTo>
                    <a:pt x="3703" y="1"/>
                  </a:moveTo>
                  <a:cubicBezTo>
                    <a:pt x="3703" y="1"/>
                    <a:pt x="0" y="11610"/>
                    <a:pt x="2280" y="20953"/>
                  </a:cubicBezTo>
                  <a:lnTo>
                    <a:pt x="5455" y="20953"/>
                  </a:lnTo>
                  <a:cubicBezTo>
                    <a:pt x="5455" y="20953"/>
                    <a:pt x="7775" y="9475"/>
                    <a:pt x="3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42"/>
            <p:cNvSpPr/>
            <p:nvPr/>
          </p:nvSpPr>
          <p:spPr>
            <a:xfrm>
              <a:off x="-2087211" y="3397593"/>
              <a:ext cx="259186" cy="18723"/>
            </a:xfrm>
            <a:custGeom>
              <a:avLst/>
              <a:gdLst/>
              <a:ahLst/>
              <a:cxnLst/>
              <a:rect l="l" t="t" r="r" b="b"/>
              <a:pathLst>
                <a:path w="6036" h="436" extrusionOk="0">
                  <a:moveTo>
                    <a:pt x="211" y="0"/>
                  </a:moveTo>
                  <a:cubicBezTo>
                    <a:pt x="93" y="0"/>
                    <a:pt x="1" y="93"/>
                    <a:pt x="1" y="198"/>
                  </a:cubicBezTo>
                  <a:lnTo>
                    <a:pt x="1" y="238"/>
                  </a:lnTo>
                  <a:cubicBezTo>
                    <a:pt x="1" y="343"/>
                    <a:pt x="93" y="435"/>
                    <a:pt x="211" y="435"/>
                  </a:cubicBezTo>
                  <a:lnTo>
                    <a:pt x="5825" y="435"/>
                  </a:lnTo>
                  <a:cubicBezTo>
                    <a:pt x="5944" y="435"/>
                    <a:pt x="6036" y="343"/>
                    <a:pt x="6036" y="238"/>
                  </a:cubicBezTo>
                  <a:lnTo>
                    <a:pt x="6036" y="198"/>
                  </a:lnTo>
                  <a:cubicBezTo>
                    <a:pt x="6036" y="93"/>
                    <a:pt x="5944" y="0"/>
                    <a:pt x="5825" y="0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42"/>
            <p:cNvSpPr/>
            <p:nvPr/>
          </p:nvSpPr>
          <p:spPr>
            <a:xfrm>
              <a:off x="-2239427" y="2371116"/>
              <a:ext cx="542676" cy="133766"/>
            </a:xfrm>
            <a:custGeom>
              <a:avLst/>
              <a:gdLst/>
              <a:ahLst/>
              <a:cxnLst/>
              <a:rect l="l" t="t" r="r" b="b"/>
              <a:pathLst>
                <a:path w="12638" h="3115" extrusionOk="0">
                  <a:moveTo>
                    <a:pt x="10306" y="1"/>
                  </a:moveTo>
                  <a:cubicBezTo>
                    <a:pt x="9220" y="731"/>
                    <a:pt x="7853" y="976"/>
                    <a:pt x="6428" y="976"/>
                  </a:cubicBezTo>
                  <a:cubicBezTo>
                    <a:pt x="4946" y="976"/>
                    <a:pt x="3400" y="711"/>
                    <a:pt x="2043" y="449"/>
                  </a:cubicBezTo>
                  <a:cubicBezTo>
                    <a:pt x="1319" y="844"/>
                    <a:pt x="620" y="1319"/>
                    <a:pt x="1" y="1872"/>
                  </a:cubicBezTo>
                  <a:cubicBezTo>
                    <a:pt x="185" y="2188"/>
                    <a:pt x="515" y="2465"/>
                    <a:pt x="937" y="2676"/>
                  </a:cubicBezTo>
                  <a:cubicBezTo>
                    <a:pt x="1123" y="2751"/>
                    <a:pt x="1316" y="2785"/>
                    <a:pt x="1511" y="2785"/>
                  </a:cubicBezTo>
                  <a:cubicBezTo>
                    <a:pt x="2376" y="2785"/>
                    <a:pt x="3275" y="2120"/>
                    <a:pt x="3770" y="1464"/>
                  </a:cubicBezTo>
                  <a:lnTo>
                    <a:pt x="3770" y="1464"/>
                  </a:lnTo>
                  <a:cubicBezTo>
                    <a:pt x="3572" y="2267"/>
                    <a:pt x="4178" y="2676"/>
                    <a:pt x="4797" y="3084"/>
                  </a:cubicBezTo>
                  <a:cubicBezTo>
                    <a:pt x="4922" y="3105"/>
                    <a:pt x="5045" y="3114"/>
                    <a:pt x="5165" y="3114"/>
                  </a:cubicBezTo>
                  <a:cubicBezTo>
                    <a:pt x="6210" y="3114"/>
                    <a:pt x="7046" y="2374"/>
                    <a:pt x="7235" y="1464"/>
                  </a:cubicBezTo>
                  <a:cubicBezTo>
                    <a:pt x="7380" y="2351"/>
                    <a:pt x="8181" y="2914"/>
                    <a:pt x="8999" y="2914"/>
                  </a:cubicBezTo>
                  <a:cubicBezTo>
                    <a:pt x="9298" y="2914"/>
                    <a:pt x="9599" y="2838"/>
                    <a:pt x="9871" y="2676"/>
                  </a:cubicBezTo>
                  <a:cubicBezTo>
                    <a:pt x="10074" y="2485"/>
                    <a:pt x="10448" y="1916"/>
                    <a:pt x="10298" y="1509"/>
                  </a:cubicBezTo>
                  <a:lnTo>
                    <a:pt x="10298" y="1509"/>
                  </a:lnTo>
                  <a:cubicBezTo>
                    <a:pt x="10476" y="1905"/>
                    <a:pt x="10785" y="2034"/>
                    <a:pt x="11114" y="2034"/>
                  </a:cubicBezTo>
                  <a:cubicBezTo>
                    <a:pt x="11574" y="2034"/>
                    <a:pt x="12074" y="1782"/>
                    <a:pt x="12309" y="1661"/>
                  </a:cubicBezTo>
                  <a:cubicBezTo>
                    <a:pt x="12427" y="1582"/>
                    <a:pt x="12546" y="1464"/>
                    <a:pt x="12638" y="1332"/>
                  </a:cubicBezTo>
                  <a:cubicBezTo>
                    <a:pt x="11926" y="792"/>
                    <a:pt x="11136" y="344"/>
                    <a:pt x="10306" y="1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2"/>
            <p:cNvSpPr/>
            <p:nvPr/>
          </p:nvSpPr>
          <p:spPr>
            <a:xfrm>
              <a:off x="-2379748" y="2622367"/>
              <a:ext cx="852187" cy="233392"/>
            </a:xfrm>
            <a:custGeom>
              <a:avLst/>
              <a:gdLst/>
              <a:ahLst/>
              <a:cxnLst/>
              <a:rect l="l" t="t" r="r" b="b"/>
              <a:pathLst>
                <a:path w="19846" h="5435" extrusionOk="0">
                  <a:moveTo>
                    <a:pt x="528" y="1"/>
                  </a:moveTo>
                  <a:cubicBezTo>
                    <a:pt x="185" y="976"/>
                    <a:pt x="1" y="2017"/>
                    <a:pt x="54" y="3097"/>
                  </a:cubicBezTo>
                  <a:cubicBezTo>
                    <a:pt x="67" y="3545"/>
                    <a:pt x="120" y="3980"/>
                    <a:pt x="199" y="4415"/>
                  </a:cubicBezTo>
                  <a:cubicBezTo>
                    <a:pt x="358" y="4441"/>
                    <a:pt x="518" y="4454"/>
                    <a:pt x="674" y="4454"/>
                  </a:cubicBezTo>
                  <a:cubicBezTo>
                    <a:pt x="917" y="4454"/>
                    <a:pt x="1150" y="4421"/>
                    <a:pt x="1358" y="4349"/>
                  </a:cubicBezTo>
                  <a:cubicBezTo>
                    <a:pt x="2373" y="4151"/>
                    <a:pt x="3388" y="3124"/>
                    <a:pt x="3796" y="1911"/>
                  </a:cubicBezTo>
                  <a:cubicBezTo>
                    <a:pt x="3796" y="3743"/>
                    <a:pt x="5559" y="5435"/>
                    <a:pt x="7203" y="5435"/>
                  </a:cubicBezTo>
                  <a:cubicBezTo>
                    <a:pt x="7569" y="5435"/>
                    <a:pt x="7930" y="5351"/>
                    <a:pt x="8263" y="5166"/>
                  </a:cubicBezTo>
                  <a:cubicBezTo>
                    <a:pt x="9278" y="4758"/>
                    <a:pt x="10095" y="3941"/>
                    <a:pt x="10503" y="2728"/>
                  </a:cubicBezTo>
                  <a:cubicBezTo>
                    <a:pt x="11470" y="3863"/>
                    <a:pt x="12957" y="5250"/>
                    <a:pt x="14555" y="5250"/>
                  </a:cubicBezTo>
                  <a:cubicBezTo>
                    <a:pt x="14961" y="5250"/>
                    <a:pt x="15374" y="5161"/>
                    <a:pt x="15787" y="4955"/>
                  </a:cubicBezTo>
                  <a:cubicBezTo>
                    <a:pt x="16591" y="4349"/>
                    <a:pt x="17211" y="3124"/>
                    <a:pt x="17000" y="1911"/>
                  </a:cubicBezTo>
                  <a:lnTo>
                    <a:pt x="17000" y="1911"/>
                  </a:lnTo>
                  <a:cubicBezTo>
                    <a:pt x="17267" y="3077"/>
                    <a:pt x="18362" y="3583"/>
                    <a:pt x="19491" y="3583"/>
                  </a:cubicBezTo>
                  <a:cubicBezTo>
                    <a:pt x="19587" y="3583"/>
                    <a:pt x="19684" y="3579"/>
                    <a:pt x="19780" y="3572"/>
                  </a:cubicBezTo>
                  <a:cubicBezTo>
                    <a:pt x="19793" y="3413"/>
                    <a:pt x="19806" y="3255"/>
                    <a:pt x="19806" y="3097"/>
                  </a:cubicBezTo>
                  <a:cubicBezTo>
                    <a:pt x="19846" y="2017"/>
                    <a:pt x="19675" y="989"/>
                    <a:pt x="19332" y="14"/>
                  </a:cubicBezTo>
                  <a:cubicBezTo>
                    <a:pt x="18976" y="225"/>
                    <a:pt x="18607" y="370"/>
                    <a:pt x="18225" y="488"/>
                  </a:cubicBezTo>
                  <a:cubicBezTo>
                    <a:pt x="15460" y="1465"/>
                    <a:pt x="12460" y="2015"/>
                    <a:pt x="9501" y="2015"/>
                  </a:cubicBezTo>
                  <a:cubicBezTo>
                    <a:pt x="6353" y="2015"/>
                    <a:pt x="3252" y="1393"/>
                    <a:pt x="528" y="1"/>
                  </a:cubicBezTo>
                  <a:close/>
                </a:path>
              </a:pathLst>
            </a:custGeom>
            <a:solidFill>
              <a:srgbClr val="FF0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7" name="Google Shape;4747;p57"/>
          <p:cNvSpPr txBox="1">
            <a:spLocks noGrp="1"/>
          </p:cNvSpPr>
          <p:nvPr>
            <p:ph type="title"/>
          </p:nvPr>
        </p:nvSpPr>
        <p:spPr>
          <a:xfrm>
            <a:off x="718800" y="751795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Get Started!</a:t>
            </a:r>
            <a:endParaRPr dirty="0"/>
          </a:p>
        </p:txBody>
      </p:sp>
      <p:sp>
        <p:nvSpPr>
          <p:cNvPr id="2" name="Google Shape;4219;p48">
            <a:extLst>
              <a:ext uri="{FF2B5EF4-FFF2-40B4-BE49-F238E27FC236}">
                <a16:creationId xmlns:a16="http://schemas.microsoft.com/office/drawing/2014/main" id="{0DF964C2-C399-9645-661E-5259D352C3D8}"/>
              </a:ext>
            </a:extLst>
          </p:cNvPr>
          <p:cNvSpPr txBox="1"/>
          <p:nvPr/>
        </p:nvSpPr>
        <p:spPr>
          <a:xfrm>
            <a:off x="1071433" y="1955389"/>
            <a:ext cx="3850800" cy="22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</a:pPr>
            <a:r>
              <a:rPr lang="en" sz="18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Flat: 1 point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</a:pPr>
            <a:r>
              <a:rPr lang="en" sz="18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Hill: 2 points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</a:pPr>
            <a:r>
              <a:rPr lang="en" sz="18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Loop: 5 points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</a:pPr>
            <a:r>
              <a:rPr lang="en" sz="18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Gap jump/Drop: 7 points</a:t>
            </a:r>
            <a:endParaRPr sz="18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53518-B683-3C1C-B244-9F83265B5D25}"/>
              </a:ext>
            </a:extLst>
          </p:cNvPr>
          <p:cNvSpPr txBox="1"/>
          <p:nvPr/>
        </p:nvSpPr>
        <p:spPr>
          <a:xfrm>
            <a:off x="953311" y="1539891"/>
            <a:ext cx="2833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3"/>
                </a:solidFill>
                <a:latin typeface="Alfa Slab One" panose="020B0604020202020204" charset="0"/>
              </a:rPr>
              <a:t>Point System:</a:t>
            </a:r>
          </a:p>
        </p:txBody>
      </p:sp>
      <p:pic>
        <p:nvPicPr>
          <p:cNvPr id="3" name="Online Media 2" title="15 Minute Timer">
            <a:hlinkClick r:id="" action="ppaction://media"/>
            <a:extLst>
              <a:ext uri="{FF2B5EF4-FFF2-40B4-BE49-F238E27FC236}">
                <a16:creationId xmlns:a16="http://schemas.microsoft.com/office/drawing/2014/main" id="{C859C6A3-F6C7-2072-CB50-8244E64DD9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88922" y="1719713"/>
            <a:ext cx="3501767" cy="1978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E01C58-C969-E25E-0411-49F7B54B4949}"/>
              </a:ext>
            </a:extLst>
          </p:cNvPr>
          <p:cNvSpPr txBox="1"/>
          <p:nvPr/>
        </p:nvSpPr>
        <p:spPr>
          <a:xfrm>
            <a:off x="953311" y="3993740"/>
            <a:ext cx="7479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1"/>
                </a:solidFill>
                <a:latin typeface="Alfa Slab One" panose="020B0604020202020204" charset="0"/>
              </a:rPr>
              <a:t>Ask questions, work together, and experiment!</a:t>
            </a:r>
          </a:p>
        </p:txBody>
      </p:sp>
    </p:spTree>
    <p:extLst>
      <p:ext uri="{BB962C8B-B14F-4D97-AF65-F5344CB8AC3E}">
        <p14:creationId xmlns:p14="http://schemas.microsoft.com/office/powerpoint/2010/main" val="31319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me Park MK Campaign to Celebrate US National Roller Coaster Day by Slidesgo">
  <a:themeElements>
    <a:clrScheme name="Simple Light">
      <a:dk1>
        <a:srgbClr val="0B5394"/>
      </a:dk1>
      <a:lt1>
        <a:srgbClr val="6D9EEB"/>
      </a:lt1>
      <a:dk2>
        <a:srgbClr val="00C3B1"/>
      </a:dk2>
      <a:lt2>
        <a:srgbClr val="FBB929"/>
      </a:lt2>
      <a:accent1>
        <a:srgbClr val="F0345E"/>
      </a:accent1>
      <a:accent2>
        <a:srgbClr val="FFE8D4"/>
      </a:accent2>
      <a:accent3>
        <a:srgbClr val="7FABF0"/>
      </a:accent3>
      <a:accent4>
        <a:srgbClr val="FFFFFF"/>
      </a:accent4>
      <a:accent5>
        <a:srgbClr val="FFFFFF"/>
      </a:accent5>
      <a:accent6>
        <a:srgbClr val="FFFFFF"/>
      </a:accent6>
      <a:hlink>
        <a:srgbClr val="0B53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AE27B0FFDBA4DB36E4E48D1E7B55D" ma:contentTypeVersion="20" ma:contentTypeDescription="Create a new document." ma:contentTypeScope="" ma:versionID="305299d4a1af4ea0159d5011e08f0de0">
  <xsd:schema xmlns:xsd="http://www.w3.org/2001/XMLSchema" xmlns:xs="http://www.w3.org/2001/XMLSchema" xmlns:p="http://schemas.microsoft.com/office/2006/metadata/properties" xmlns:ns2="518ff3c8-5bd9-45c4-9d4c-0ae7aad53be8" xmlns:ns3="1e8e031e-16fa-4465-ac09-9a9967297665" targetNamespace="http://schemas.microsoft.com/office/2006/metadata/properties" ma:root="true" ma:fieldsID="06087c334d683799f77344aba11dcdac" ns2:_="" ns3:_="">
    <xsd:import namespace="518ff3c8-5bd9-45c4-9d4c-0ae7aad53be8"/>
    <xsd:import namespace="1e8e031e-16fa-4465-ac09-9a99672976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Resources" minOccurs="0"/>
                <xsd:element ref="ns2:MediaServiceSearchProperties" minOccurs="0"/>
                <xsd:element ref="ns2:DateAdde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ff3c8-5bd9-45c4-9d4c-0ae7aad53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sources" ma:index="24" nillable="true" ma:displayName="Resources" ma:description="Resources from previous EYF Conferences" ma:format="Dropdown" ma:internalName="Resources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Added" ma:index="26" nillable="true" ma:displayName="Date Added" ma:format="DateOnly" ma:internalName="DateAdded">
      <xsd:simpleType>
        <xsd:restriction base="dms:DateTim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e031e-16fa-4465-ac09-9a996729766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98f5bc-5d7a-4242-9181-b0ee36fe7329}" ma:internalName="TaxCatchAll" ma:showField="CatchAllData" ma:web="1e8e031e-16fa-4465-ac09-9a99672976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ff3c8-5bd9-45c4-9d4c-0ae7aad53be8">
      <Terms xmlns="http://schemas.microsoft.com/office/infopath/2007/PartnerControls"/>
    </lcf76f155ced4ddcb4097134ff3c332f>
    <TaxCatchAll xmlns="1e8e031e-16fa-4465-ac09-9a9967297665" xsi:nil="true"/>
    <DateAdded xmlns="518ff3c8-5bd9-45c4-9d4c-0ae7aad53be8" xsi:nil="true"/>
    <Resources xmlns="518ff3c8-5bd9-45c4-9d4c-0ae7aad53be8" xsi:nil="true"/>
  </documentManagement>
</p:properties>
</file>

<file path=customXml/itemProps1.xml><?xml version="1.0" encoding="utf-8"?>
<ds:datastoreItem xmlns:ds="http://schemas.openxmlformats.org/officeDocument/2006/customXml" ds:itemID="{F7AE0F29-100F-4AAB-B49D-8C672ADA82BC}"/>
</file>

<file path=customXml/itemProps2.xml><?xml version="1.0" encoding="utf-8"?>
<ds:datastoreItem xmlns:ds="http://schemas.openxmlformats.org/officeDocument/2006/customXml" ds:itemID="{173A2A72-3F82-4AA3-8FFB-37088EBA7745}"/>
</file>

<file path=customXml/itemProps3.xml><?xml version="1.0" encoding="utf-8"?>
<ds:datastoreItem xmlns:ds="http://schemas.openxmlformats.org/officeDocument/2006/customXml" ds:itemID="{745A092B-07A5-451D-B7DD-7C32CC9BCF85}"/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455</Words>
  <Application>Microsoft Office PowerPoint</Application>
  <PresentationFormat>On-screen Show (16:9)</PresentationFormat>
  <Paragraphs>80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Barlow Semi Condensed</vt:lpstr>
      <vt:lpstr>Nunito Light</vt:lpstr>
      <vt:lpstr>Arial</vt:lpstr>
      <vt:lpstr>Bebas Neue</vt:lpstr>
      <vt:lpstr>Anaheim</vt:lpstr>
      <vt:lpstr>Alfa Slab One</vt:lpstr>
      <vt:lpstr>Theme Park MK Campaign to Celebrate US National Roller Coaster Day by Slidesgo</vt:lpstr>
      <vt:lpstr>Marble Roller Coaster Challenge</vt:lpstr>
      <vt:lpstr>Introductions</vt:lpstr>
      <vt:lpstr>History of Roller Coasters</vt:lpstr>
      <vt:lpstr>Energy</vt:lpstr>
      <vt:lpstr>Velocity, Acceleration &amp; Momentum</vt:lpstr>
      <vt:lpstr>Mechanical Engineering</vt:lpstr>
      <vt:lpstr>Your Challenge:</vt:lpstr>
      <vt:lpstr>Materials</vt:lpstr>
      <vt:lpstr>Get Started!</vt:lpstr>
      <vt:lpstr>Our Design</vt:lpstr>
      <vt:lpstr>Discussion 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Marble Roller Coaster Challenge</dc:title>
  <dc:creator>Caroline Flanagan</dc:creator>
  <cp:lastModifiedBy>Flanagan, Caroline</cp:lastModifiedBy>
  <cp:revision>5</cp:revision>
  <dcterms:modified xsi:type="dcterms:W3CDTF">2023-10-14T16:26:19Z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0x01010078AAE27B0FFDBA4DB36E4E48D1E7B55D</vt:lpwstr>
  </property>
</Properties>
</file>